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1.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2.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3.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notesSlides/notesSlide5.xml" ContentType="application/vnd.openxmlformats-officedocument.presentationml.notesSlide+xml"/>
  <Override PartName="/ppt/charts/chart13.xml" ContentType="application/vnd.openxmlformats-officedocument.drawingml.chart+xml"/>
  <Override PartName="/ppt/notesSlides/notesSlide6.xml" ContentType="application/vnd.openxmlformats-officedocument.presentationml.notesSlide+xml"/>
  <Override PartName="/ppt/charts/chart14.xml" ContentType="application/vnd.openxmlformats-officedocument.drawingml.chart+xml"/>
  <Override PartName="/ppt/notesSlides/notesSlide7.xml" ContentType="application/vnd.openxmlformats-officedocument.presentationml.notesSlide+xml"/>
  <Override PartName="/ppt/charts/chart15.xml" ContentType="application/vnd.openxmlformats-officedocument.drawingml.chart+xml"/>
  <Override PartName="/ppt/drawings/drawing4.xml" ContentType="application/vnd.openxmlformats-officedocument.drawingml.chartshapes+xml"/>
  <Override PartName="/ppt/notesSlides/notesSlide8.xml" ContentType="application/vnd.openxmlformats-officedocument.presentationml.notesSlid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5.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2.xml" ContentType="application/vnd.openxmlformats-officedocument.presentationml.notesSlid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charts/chart20.xml" ContentType="application/vnd.openxmlformats-officedocument.drawingml.chart+xml"/>
  <Override PartName="/ppt/notesSlides/notesSlide14.xml" ContentType="application/vnd.openxmlformats-officedocument.presentationml.notesSlid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5.xml" ContentType="application/vnd.openxmlformats-officedocument.presentationml.notesSlid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7.xml" ContentType="application/vnd.openxmlformats-officedocument.presentationml.notesSlide+xml"/>
  <Override PartName="/ppt/charts/chart24.xml" ContentType="application/vnd.openxmlformats-officedocument.drawingml.chart+xml"/>
  <Override PartName="/ppt/theme/themeOverride2.xml" ContentType="application/vnd.openxmlformats-officedocument.themeOverride+xml"/>
  <Override PartName="/ppt/charts/chart25.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6.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1.xml" ContentType="application/vnd.openxmlformats-officedocument.presentationml.notesSlide+xml"/>
  <Override PartName="/ppt/charts/chart27.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 id="2147483671" r:id="rId2"/>
    <p:sldMasterId id="2147483682" r:id="rId3"/>
    <p:sldMasterId id="2147483652" r:id="rId4"/>
    <p:sldMasterId id="2147483688" r:id="rId5"/>
    <p:sldMasterId id="2147483697" r:id="rId6"/>
    <p:sldMasterId id="2147483702" r:id="rId7"/>
    <p:sldMasterId id="2147483708" r:id="rId8"/>
    <p:sldMasterId id="2147483712" r:id="rId9"/>
    <p:sldMasterId id="2147483721" r:id="rId10"/>
    <p:sldMasterId id="2147483730" r:id="rId11"/>
    <p:sldMasterId id="2147483740" r:id="rId12"/>
    <p:sldMasterId id="2147483746" r:id="rId13"/>
    <p:sldMasterId id="2147483756" r:id="rId14"/>
  </p:sldMasterIdLst>
  <p:notesMasterIdLst>
    <p:notesMasterId r:id="rId49"/>
  </p:notesMasterIdLst>
  <p:handoutMasterIdLst>
    <p:handoutMasterId r:id="rId50"/>
  </p:handoutMasterIdLst>
  <p:sldIdLst>
    <p:sldId id="1082" r:id="rId15"/>
    <p:sldId id="1469" r:id="rId16"/>
    <p:sldId id="1439" r:id="rId17"/>
    <p:sldId id="1440" r:id="rId18"/>
    <p:sldId id="1467" r:id="rId19"/>
    <p:sldId id="1468" r:id="rId20"/>
    <p:sldId id="1390" r:id="rId21"/>
    <p:sldId id="1431" r:id="rId22"/>
    <p:sldId id="1432" r:id="rId23"/>
    <p:sldId id="1095" r:id="rId24"/>
    <p:sldId id="1387" r:id="rId25"/>
    <p:sldId id="1426" r:id="rId26"/>
    <p:sldId id="1433" r:id="rId27"/>
    <p:sldId id="1461" r:id="rId28"/>
    <p:sldId id="1459" r:id="rId29"/>
    <p:sldId id="1456" r:id="rId30"/>
    <p:sldId id="1452" r:id="rId31"/>
    <p:sldId id="1420" r:id="rId32"/>
    <p:sldId id="1445" r:id="rId33"/>
    <p:sldId id="1458" r:id="rId34"/>
    <p:sldId id="1443" r:id="rId35"/>
    <p:sldId id="1466" r:id="rId36"/>
    <p:sldId id="1271" r:id="rId37"/>
    <p:sldId id="1441" r:id="rId38"/>
    <p:sldId id="1442" r:id="rId39"/>
    <p:sldId id="1373" r:id="rId40"/>
    <p:sldId id="1437" r:id="rId41"/>
    <p:sldId id="1451" r:id="rId42"/>
    <p:sldId id="1453" r:id="rId43"/>
    <p:sldId id="1448" r:id="rId44"/>
    <p:sldId id="376" r:id="rId45"/>
    <p:sldId id="1446" r:id="rId46"/>
    <p:sldId id="1449" r:id="rId47"/>
    <p:sldId id="1418" r:id="rId48"/>
  </p:sldIdLst>
  <p:sldSz cx="10058400" cy="7772400"/>
  <p:notesSz cx="7315200" cy="9601200"/>
  <p:defaultTextStyle>
    <a:defPPr>
      <a:defRPr lang="en-US"/>
    </a:defPPr>
    <a:lvl1pPr algn="ctr" rtl="0" fontAlgn="base">
      <a:spcBef>
        <a:spcPct val="0"/>
      </a:spcBef>
      <a:spcAft>
        <a:spcPct val="0"/>
      </a:spcAft>
      <a:defRPr sz="1000" kern="1200">
        <a:solidFill>
          <a:schemeClr val="tx1"/>
        </a:solidFill>
        <a:latin typeface="Arial Narrow" pitchFamily="34" charset="0"/>
        <a:ea typeface="+mn-ea"/>
        <a:cs typeface="+mn-cs"/>
      </a:defRPr>
    </a:lvl1pPr>
    <a:lvl2pPr marL="457200" algn="ctr" rtl="0" fontAlgn="base">
      <a:spcBef>
        <a:spcPct val="0"/>
      </a:spcBef>
      <a:spcAft>
        <a:spcPct val="0"/>
      </a:spcAft>
      <a:defRPr sz="1000" kern="1200">
        <a:solidFill>
          <a:schemeClr val="tx1"/>
        </a:solidFill>
        <a:latin typeface="Arial Narrow" pitchFamily="34" charset="0"/>
        <a:ea typeface="+mn-ea"/>
        <a:cs typeface="+mn-cs"/>
      </a:defRPr>
    </a:lvl2pPr>
    <a:lvl3pPr marL="914400" algn="ctr" rtl="0" fontAlgn="base">
      <a:spcBef>
        <a:spcPct val="0"/>
      </a:spcBef>
      <a:spcAft>
        <a:spcPct val="0"/>
      </a:spcAft>
      <a:defRPr sz="1000" kern="1200">
        <a:solidFill>
          <a:schemeClr val="tx1"/>
        </a:solidFill>
        <a:latin typeface="Arial Narrow" pitchFamily="34" charset="0"/>
        <a:ea typeface="+mn-ea"/>
        <a:cs typeface="+mn-cs"/>
      </a:defRPr>
    </a:lvl3pPr>
    <a:lvl4pPr marL="1371600" algn="ctr" rtl="0" fontAlgn="base">
      <a:spcBef>
        <a:spcPct val="0"/>
      </a:spcBef>
      <a:spcAft>
        <a:spcPct val="0"/>
      </a:spcAft>
      <a:defRPr sz="1000" kern="1200">
        <a:solidFill>
          <a:schemeClr val="tx1"/>
        </a:solidFill>
        <a:latin typeface="Arial Narrow" pitchFamily="34" charset="0"/>
        <a:ea typeface="+mn-ea"/>
        <a:cs typeface="+mn-cs"/>
      </a:defRPr>
    </a:lvl4pPr>
    <a:lvl5pPr marL="1828800" algn="ctr" rtl="0" fontAlgn="base">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472">
          <p15:clr>
            <a:srgbClr val="A4A3A4"/>
          </p15:clr>
        </p15:guide>
        <p15:guide id="2" orient="horz" pos="1965">
          <p15:clr>
            <a:srgbClr val="A4A3A4"/>
          </p15:clr>
        </p15:guide>
        <p15:guide id="3" orient="horz" pos="4508">
          <p15:clr>
            <a:srgbClr val="A4A3A4"/>
          </p15:clr>
        </p15:guide>
        <p15:guide id="4" orient="horz" pos="2302">
          <p15:clr>
            <a:srgbClr val="A4A3A4"/>
          </p15:clr>
        </p15:guide>
        <p15:guide id="5" orient="horz" pos="3561">
          <p15:clr>
            <a:srgbClr val="A4A3A4"/>
          </p15:clr>
        </p15:guide>
        <p15:guide id="6" pos="2148">
          <p15:clr>
            <a:srgbClr val="A4A3A4"/>
          </p15:clr>
        </p15:guide>
        <p15:guide id="7" pos="5944">
          <p15:clr>
            <a:srgbClr val="A4A3A4"/>
          </p15:clr>
        </p15:guide>
        <p15:guide id="8" pos="1456">
          <p15:clr>
            <a:srgbClr val="A4A3A4"/>
          </p15:clr>
        </p15:guide>
        <p15:guide id="9" pos="317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keybile, Dalton" initials="BD" lastIdx="1" clrIdx="0">
    <p:extLst>
      <p:ext uri="{19B8F6BF-5375-455C-9EA6-DF929625EA0E}">
        <p15:presenceInfo xmlns:p15="http://schemas.microsoft.com/office/powerpoint/2012/main" userId="S::Dburkeyb@commercebank.com::335032c3-7fe3-40a6-b48a-f4b13c926aab" providerId="AD"/>
      </p:ext>
    </p:extLst>
  </p:cmAuthor>
  <p:cmAuthor id="2" name="Bee, Shannon" initials="BS" lastIdx="1" clrIdx="1">
    <p:extLst>
      <p:ext uri="{19B8F6BF-5375-455C-9EA6-DF929625EA0E}">
        <p15:presenceInfo xmlns:p15="http://schemas.microsoft.com/office/powerpoint/2012/main" userId="S::Sbee@commercebank.com::e1e18f33-83c8-4471-8d39-60c467b159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CC7AD"/>
    <a:srgbClr val="000000"/>
    <a:srgbClr val="9C4A35"/>
    <a:srgbClr val="22667F"/>
    <a:srgbClr val="A79B69"/>
    <a:srgbClr val="33391E"/>
    <a:srgbClr val="D7D3C6"/>
    <a:srgbClr val="4A8261"/>
    <a:srgbClr val="332618"/>
    <a:srgbClr val="ADCD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05" autoAdjust="0"/>
    <p:restoredTop sz="94249" autoAdjust="0"/>
  </p:normalViewPr>
  <p:slideViewPr>
    <p:cSldViewPr snapToGrid="0">
      <p:cViewPr>
        <p:scale>
          <a:sx n="66" d="100"/>
          <a:sy n="66" d="100"/>
        </p:scale>
        <p:origin x="1344" y="-192"/>
      </p:cViewPr>
      <p:guideLst>
        <p:guide orient="horz" pos="1472"/>
        <p:guide orient="horz" pos="1965"/>
        <p:guide orient="horz" pos="4508"/>
        <p:guide orient="horz" pos="2302"/>
        <p:guide orient="horz" pos="3561"/>
        <p:guide pos="2148"/>
        <p:guide pos="5944"/>
        <p:guide pos="1456"/>
        <p:guide pos="31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1662"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bsh.com\stldfspool\Trust\Third\Bloomberg\Brent\Kemper-Bunge\World%20GDP.xlsx"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0.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Sbee\AppData\Local\Microsoft\Windows\INetCache\Content.Outlook\30NYB6BU\Home%20Price-OER2.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3.xml"/><Relationship Id="rId1" Type="http://schemas.microsoft.com/office/2011/relationships/chartStyle" Target="style13.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1" Type="http://schemas.openxmlformats.org/officeDocument/2006/relationships/oleObject" Target="file:///P:\Trust\Third\Bloomberg\Brent\Kemper-Bunge\10-Year%20Government%20Bond%20Yields%20-%20World%20vs%20US.xlsx" TargetMode="Externa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5.xml"/><Relationship Id="rId1" Type="http://schemas.microsoft.com/office/2011/relationships/chartStyle" Target="style1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6.xml"/><Relationship Id="rId1" Type="http://schemas.microsoft.com/office/2011/relationships/chartStyle" Target="style1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7.xml"/><Relationship Id="rId1" Type="http://schemas.microsoft.com/office/2011/relationships/chartStyle" Target="style17.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3.xml"/></Relationships>
</file>

<file path=ppt/charts/_rels/chart26.xml.rels><?xml version="1.0" encoding="UTF-8" standalone="yes"?>
<Relationships xmlns="http://schemas.openxmlformats.org/package/2006/relationships"><Relationship Id="rId3" Type="http://schemas.openxmlformats.org/officeDocument/2006/relationships/oleObject" Target="file:///\\cbsh.com\stldfspool\Trust\Third\Chris%20H\Economic%20Charts\CAPE_PE%20Chart.xlsx" TargetMode="External"/><Relationship Id="rId2" Type="http://schemas.microsoft.com/office/2011/relationships/chartColorStyle" Target="colors18.xml"/><Relationship Id="rId1" Type="http://schemas.microsoft.com/office/2011/relationships/chartStyle" Target="style18.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Sbee\AppData\Local\Microsoft\Windows\INetCache\Content.Outlook\30NYB6BU\Copy%20of%20CAPE_PE%20Chart.xlsx" TargetMode="External"/><Relationship Id="rId2" Type="http://schemas.microsoft.com/office/2011/relationships/chartColorStyle" Target="colors19.xml"/><Relationship Id="rId1" Type="http://schemas.microsoft.com/office/2011/relationships/chartStyle" Target="style19.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cmholmes\Desktop\10vCAPE.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0.13375038424251021"/>
          <c:y val="4.3101035981613411E-2"/>
          <c:w val="0.82238042331248229"/>
          <c:h val="0.59833753419711422"/>
        </c:manualLayout>
      </c:layout>
      <c:barChart>
        <c:barDir val="col"/>
        <c:grouping val="clustered"/>
        <c:varyColors val="0"/>
        <c:ser>
          <c:idx val="0"/>
          <c:order val="0"/>
          <c:tx>
            <c:strRef>
              <c:f>'DEv-EM GDP Bar Chart 2013-2020'!$I$24</c:f>
              <c:strCache>
                <c:ptCount val="1"/>
                <c:pt idx="0">
                  <c:v>2017</c:v>
                </c:pt>
              </c:strCache>
            </c:strRef>
          </c:tx>
          <c:invertIfNegative val="0"/>
          <c:dPt>
            <c:idx val="0"/>
            <c:invertIfNegative val="0"/>
            <c:bubble3D val="0"/>
            <c:spPr>
              <a:solidFill>
                <a:srgbClr val="332618"/>
              </a:solidFill>
            </c:spPr>
            <c:extLst>
              <c:ext xmlns:c16="http://schemas.microsoft.com/office/drawing/2014/chart" uri="{C3380CC4-5D6E-409C-BE32-E72D297353CC}">
                <c16:uniqueId val="{00000001-6801-4BE9-B402-51B6196A566E}"/>
              </c:ext>
            </c:extLst>
          </c:dPt>
          <c:dPt>
            <c:idx val="1"/>
            <c:invertIfNegative val="0"/>
            <c:bubble3D val="0"/>
            <c:spPr>
              <a:solidFill>
                <a:srgbClr val="22667F"/>
              </a:solidFill>
            </c:spPr>
            <c:extLst>
              <c:ext xmlns:c16="http://schemas.microsoft.com/office/drawing/2014/chart" uri="{C3380CC4-5D6E-409C-BE32-E72D297353CC}">
                <c16:uniqueId val="{00000003-6801-4BE9-B402-51B6196A566E}"/>
              </c:ext>
            </c:extLst>
          </c:dPt>
          <c:dPt>
            <c:idx val="2"/>
            <c:invertIfNegative val="0"/>
            <c:bubble3D val="0"/>
            <c:spPr>
              <a:solidFill>
                <a:srgbClr val="D7D3C6"/>
              </a:solidFill>
            </c:spPr>
            <c:extLst>
              <c:ext xmlns:c16="http://schemas.microsoft.com/office/drawing/2014/chart" uri="{C3380CC4-5D6E-409C-BE32-E72D297353CC}">
                <c16:uniqueId val="{00000005-6801-4BE9-B402-51B6196A566E}"/>
              </c:ext>
            </c:extLst>
          </c:dPt>
          <c:cat>
            <c:strRef>
              <c:f>'DEv-EM GDP Bar Chart 2013-2020'!$C$25:$C$27</c:f>
              <c:strCache>
                <c:ptCount val="3"/>
                <c:pt idx="0">
                  <c:v>Emerging Market/Developing Economies</c:v>
                </c:pt>
                <c:pt idx="1">
                  <c:v>Advanced Economies</c:v>
                </c:pt>
                <c:pt idx="2">
                  <c:v>World</c:v>
                </c:pt>
              </c:strCache>
            </c:strRef>
          </c:cat>
          <c:val>
            <c:numRef>
              <c:f>'DEv-EM GDP Bar Chart 2013-2020'!$I$25:$I$27</c:f>
              <c:numCache>
                <c:formatCode>0.0</c:formatCode>
                <c:ptCount val="3"/>
                <c:pt idx="0">
                  <c:v>4.8</c:v>
                </c:pt>
                <c:pt idx="1">
                  <c:v>2.5</c:v>
                </c:pt>
                <c:pt idx="2">
                  <c:v>3.8</c:v>
                </c:pt>
              </c:numCache>
            </c:numRef>
          </c:val>
          <c:extLst>
            <c:ext xmlns:c16="http://schemas.microsoft.com/office/drawing/2014/chart" uri="{C3380CC4-5D6E-409C-BE32-E72D297353CC}">
              <c16:uniqueId val="{00000006-6801-4BE9-B402-51B6196A566E}"/>
            </c:ext>
          </c:extLst>
        </c:ser>
        <c:ser>
          <c:idx val="1"/>
          <c:order val="1"/>
          <c:tx>
            <c:strRef>
              <c:f>'DEv-EM GDP Bar Chart 2013-2020'!$J$24</c:f>
              <c:strCache>
                <c:ptCount val="1"/>
                <c:pt idx="0">
                  <c:v>2018</c:v>
                </c:pt>
              </c:strCache>
            </c:strRef>
          </c:tx>
          <c:invertIfNegative val="0"/>
          <c:dPt>
            <c:idx val="0"/>
            <c:invertIfNegative val="0"/>
            <c:bubble3D val="0"/>
            <c:spPr>
              <a:solidFill>
                <a:srgbClr val="332618">
                  <a:alpha val="90000"/>
                </a:srgbClr>
              </a:solidFill>
            </c:spPr>
            <c:extLst>
              <c:ext xmlns:c16="http://schemas.microsoft.com/office/drawing/2014/chart" uri="{C3380CC4-5D6E-409C-BE32-E72D297353CC}">
                <c16:uniqueId val="{00000008-6801-4BE9-B402-51B6196A566E}"/>
              </c:ext>
            </c:extLst>
          </c:dPt>
          <c:dPt>
            <c:idx val="1"/>
            <c:invertIfNegative val="0"/>
            <c:bubble3D val="0"/>
            <c:spPr>
              <a:solidFill>
                <a:srgbClr val="22667F">
                  <a:alpha val="89804"/>
                </a:srgbClr>
              </a:solidFill>
            </c:spPr>
            <c:extLst>
              <c:ext xmlns:c16="http://schemas.microsoft.com/office/drawing/2014/chart" uri="{C3380CC4-5D6E-409C-BE32-E72D297353CC}">
                <c16:uniqueId val="{0000000A-6801-4BE9-B402-51B6196A566E}"/>
              </c:ext>
            </c:extLst>
          </c:dPt>
          <c:dPt>
            <c:idx val="2"/>
            <c:invertIfNegative val="0"/>
            <c:bubble3D val="0"/>
            <c:spPr>
              <a:solidFill>
                <a:srgbClr val="D7D3C6">
                  <a:alpha val="90000"/>
                </a:srgbClr>
              </a:solidFill>
            </c:spPr>
            <c:extLst>
              <c:ext xmlns:c16="http://schemas.microsoft.com/office/drawing/2014/chart" uri="{C3380CC4-5D6E-409C-BE32-E72D297353CC}">
                <c16:uniqueId val="{0000000C-6801-4BE9-B402-51B6196A566E}"/>
              </c:ext>
            </c:extLst>
          </c:dPt>
          <c:cat>
            <c:strRef>
              <c:f>'DEv-EM GDP Bar Chart 2013-2020'!$C$25:$C$27</c:f>
              <c:strCache>
                <c:ptCount val="3"/>
                <c:pt idx="0">
                  <c:v>Emerging Market/Developing Economies</c:v>
                </c:pt>
                <c:pt idx="1">
                  <c:v>Advanced Economies</c:v>
                </c:pt>
                <c:pt idx="2">
                  <c:v>World</c:v>
                </c:pt>
              </c:strCache>
            </c:strRef>
          </c:cat>
          <c:val>
            <c:numRef>
              <c:f>'DEv-EM GDP Bar Chart 2013-2020'!$J$25:$J$27</c:f>
              <c:numCache>
                <c:formatCode>0.0</c:formatCode>
                <c:ptCount val="3"/>
                <c:pt idx="0">
                  <c:v>4.5</c:v>
                </c:pt>
                <c:pt idx="1">
                  <c:v>2.2999999999999998</c:v>
                </c:pt>
                <c:pt idx="2">
                  <c:v>3.6</c:v>
                </c:pt>
              </c:numCache>
            </c:numRef>
          </c:val>
          <c:extLst>
            <c:ext xmlns:c16="http://schemas.microsoft.com/office/drawing/2014/chart" uri="{C3380CC4-5D6E-409C-BE32-E72D297353CC}">
              <c16:uniqueId val="{0000000D-6801-4BE9-B402-51B6196A566E}"/>
            </c:ext>
          </c:extLst>
        </c:ser>
        <c:ser>
          <c:idx val="2"/>
          <c:order val="2"/>
          <c:tx>
            <c:strRef>
              <c:f>'DEv-EM GDP Bar Chart 2013-2020'!$K$24</c:f>
              <c:strCache>
                <c:ptCount val="1"/>
                <c:pt idx="0">
                  <c:v>2019</c:v>
                </c:pt>
              </c:strCache>
            </c:strRef>
          </c:tx>
          <c:spPr>
            <a:solidFill>
              <a:srgbClr val="332618"/>
            </a:solidFill>
          </c:spPr>
          <c:invertIfNegative val="0"/>
          <c:dPt>
            <c:idx val="0"/>
            <c:invertIfNegative val="0"/>
            <c:bubble3D val="0"/>
            <c:spPr>
              <a:solidFill>
                <a:srgbClr val="332618">
                  <a:alpha val="80000"/>
                </a:srgbClr>
              </a:solidFill>
            </c:spPr>
            <c:extLst>
              <c:ext xmlns:c16="http://schemas.microsoft.com/office/drawing/2014/chart" uri="{C3380CC4-5D6E-409C-BE32-E72D297353CC}">
                <c16:uniqueId val="{0000000F-6801-4BE9-B402-51B6196A566E}"/>
              </c:ext>
            </c:extLst>
          </c:dPt>
          <c:dPt>
            <c:idx val="1"/>
            <c:invertIfNegative val="0"/>
            <c:bubble3D val="0"/>
            <c:spPr>
              <a:solidFill>
                <a:srgbClr val="22667F">
                  <a:alpha val="80000"/>
                </a:srgbClr>
              </a:solidFill>
            </c:spPr>
            <c:extLst>
              <c:ext xmlns:c16="http://schemas.microsoft.com/office/drawing/2014/chart" uri="{C3380CC4-5D6E-409C-BE32-E72D297353CC}">
                <c16:uniqueId val="{00000011-6801-4BE9-B402-51B6196A566E}"/>
              </c:ext>
            </c:extLst>
          </c:dPt>
          <c:dPt>
            <c:idx val="2"/>
            <c:invertIfNegative val="0"/>
            <c:bubble3D val="0"/>
            <c:spPr>
              <a:solidFill>
                <a:srgbClr val="D7D3C6">
                  <a:alpha val="80000"/>
                </a:srgbClr>
              </a:solidFill>
            </c:spPr>
            <c:extLst>
              <c:ext xmlns:c16="http://schemas.microsoft.com/office/drawing/2014/chart" uri="{C3380CC4-5D6E-409C-BE32-E72D297353CC}">
                <c16:uniqueId val="{00000013-6801-4BE9-B402-51B6196A566E}"/>
              </c:ext>
            </c:extLst>
          </c:dPt>
          <c:cat>
            <c:strRef>
              <c:f>'DEv-EM GDP Bar Chart 2013-2020'!$C$25:$C$27</c:f>
              <c:strCache>
                <c:ptCount val="3"/>
                <c:pt idx="0">
                  <c:v>Emerging Market/Developing Economies</c:v>
                </c:pt>
                <c:pt idx="1">
                  <c:v>Advanced Economies</c:v>
                </c:pt>
                <c:pt idx="2">
                  <c:v>World</c:v>
                </c:pt>
              </c:strCache>
            </c:strRef>
          </c:cat>
          <c:val>
            <c:numRef>
              <c:f>'DEv-EM GDP Bar Chart 2013-2020'!$K$25:$K$27</c:f>
              <c:numCache>
                <c:formatCode>0.0</c:formatCode>
                <c:ptCount val="3"/>
                <c:pt idx="0">
                  <c:v>3.7</c:v>
                </c:pt>
                <c:pt idx="1">
                  <c:v>1.7</c:v>
                </c:pt>
                <c:pt idx="2">
                  <c:v>2.9</c:v>
                </c:pt>
              </c:numCache>
            </c:numRef>
          </c:val>
          <c:extLst>
            <c:ext xmlns:c16="http://schemas.microsoft.com/office/drawing/2014/chart" uri="{C3380CC4-5D6E-409C-BE32-E72D297353CC}">
              <c16:uniqueId val="{00000014-6801-4BE9-B402-51B6196A566E}"/>
            </c:ext>
          </c:extLst>
        </c:ser>
        <c:ser>
          <c:idx val="3"/>
          <c:order val="3"/>
          <c:tx>
            <c:strRef>
              <c:f>'DEv-EM GDP Bar Chart 2013-2020'!$L$24</c:f>
              <c:strCache>
                <c:ptCount val="1"/>
                <c:pt idx="0">
                  <c:v>2020</c:v>
                </c:pt>
              </c:strCache>
            </c:strRef>
          </c:tx>
          <c:spPr>
            <a:solidFill>
              <a:srgbClr val="631717"/>
            </a:solidFill>
          </c:spPr>
          <c:invertIfNegative val="0"/>
          <c:dPt>
            <c:idx val="0"/>
            <c:invertIfNegative val="0"/>
            <c:bubble3D val="0"/>
            <c:extLst>
              <c:ext xmlns:c16="http://schemas.microsoft.com/office/drawing/2014/chart" uri="{C3380CC4-5D6E-409C-BE32-E72D297353CC}">
                <c16:uniqueId val="{00000016-6801-4BE9-B402-51B6196A566E}"/>
              </c:ext>
            </c:extLst>
          </c:dPt>
          <c:dPt>
            <c:idx val="1"/>
            <c:invertIfNegative val="0"/>
            <c:bubble3D val="0"/>
            <c:extLst>
              <c:ext xmlns:c16="http://schemas.microsoft.com/office/drawing/2014/chart" uri="{C3380CC4-5D6E-409C-BE32-E72D297353CC}">
                <c16:uniqueId val="{00000018-6801-4BE9-B402-51B6196A566E}"/>
              </c:ext>
            </c:extLst>
          </c:dPt>
          <c:dPt>
            <c:idx val="2"/>
            <c:invertIfNegative val="0"/>
            <c:bubble3D val="0"/>
            <c:extLst>
              <c:ext xmlns:c16="http://schemas.microsoft.com/office/drawing/2014/chart" uri="{C3380CC4-5D6E-409C-BE32-E72D297353CC}">
                <c16:uniqueId val="{0000001A-6801-4BE9-B402-51B6196A566E}"/>
              </c:ext>
            </c:extLst>
          </c:dPt>
          <c:cat>
            <c:strRef>
              <c:f>'DEv-EM GDP Bar Chart 2013-2020'!$C$25:$C$27</c:f>
              <c:strCache>
                <c:ptCount val="3"/>
                <c:pt idx="0">
                  <c:v>Emerging Market/Developing Economies</c:v>
                </c:pt>
                <c:pt idx="1">
                  <c:v>Advanced Economies</c:v>
                </c:pt>
                <c:pt idx="2">
                  <c:v>World</c:v>
                </c:pt>
              </c:strCache>
            </c:strRef>
          </c:cat>
          <c:val>
            <c:numRef>
              <c:f>'DEv-EM GDP Bar Chart 2013-2020'!$L$25:$L$27</c:f>
              <c:numCache>
                <c:formatCode>0.0</c:formatCode>
                <c:ptCount val="3"/>
                <c:pt idx="0">
                  <c:v>-1.9</c:v>
                </c:pt>
                <c:pt idx="1">
                  <c:v>-4.5999999999999996</c:v>
                </c:pt>
                <c:pt idx="2">
                  <c:v>-3.3</c:v>
                </c:pt>
              </c:numCache>
            </c:numRef>
          </c:val>
          <c:extLst>
            <c:ext xmlns:c16="http://schemas.microsoft.com/office/drawing/2014/chart" uri="{C3380CC4-5D6E-409C-BE32-E72D297353CC}">
              <c16:uniqueId val="{0000001B-6801-4BE9-B402-51B6196A566E}"/>
            </c:ext>
          </c:extLst>
        </c:ser>
        <c:ser>
          <c:idx val="4"/>
          <c:order val="4"/>
          <c:tx>
            <c:strRef>
              <c:f>'DEv-EM GDP Bar Chart 2013-2020'!$M$24</c:f>
              <c:strCache>
                <c:ptCount val="1"/>
                <c:pt idx="0">
                  <c:v>2021* (P)</c:v>
                </c:pt>
              </c:strCache>
            </c:strRef>
          </c:tx>
          <c:spPr>
            <a:solidFill>
              <a:srgbClr val="9CC7AD"/>
            </a:solidFill>
          </c:spPr>
          <c:invertIfNegative val="0"/>
          <c:cat>
            <c:strRef>
              <c:f>'DEv-EM GDP Bar Chart 2013-2020'!$C$25:$C$27</c:f>
              <c:strCache>
                <c:ptCount val="3"/>
                <c:pt idx="0">
                  <c:v>Emerging Market/Developing Economies</c:v>
                </c:pt>
                <c:pt idx="1">
                  <c:v>Advanced Economies</c:v>
                </c:pt>
                <c:pt idx="2">
                  <c:v>World</c:v>
                </c:pt>
              </c:strCache>
            </c:strRef>
          </c:cat>
          <c:val>
            <c:numRef>
              <c:f>'DEv-EM GDP Bar Chart 2013-2020'!$M$25:$M$27</c:f>
              <c:numCache>
                <c:formatCode>0.0</c:formatCode>
                <c:ptCount val="3"/>
                <c:pt idx="0">
                  <c:v>6.15</c:v>
                </c:pt>
                <c:pt idx="1">
                  <c:v>5.3</c:v>
                </c:pt>
                <c:pt idx="2">
                  <c:v>5.75</c:v>
                </c:pt>
              </c:numCache>
            </c:numRef>
          </c:val>
          <c:extLst>
            <c:ext xmlns:c16="http://schemas.microsoft.com/office/drawing/2014/chart" uri="{C3380CC4-5D6E-409C-BE32-E72D297353CC}">
              <c16:uniqueId val="{00000002-1FA4-4481-BB2B-482F37663F91}"/>
            </c:ext>
          </c:extLst>
        </c:ser>
        <c:ser>
          <c:idx val="5"/>
          <c:order val="5"/>
          <c:tx>
            <c:strRef>
              <c:f>'DEv-EM GDP Bar Chart 2013-2020'!$N$24</c:f>
              <c:strCache>
                <c:ptCount val="1"/>
                <c:pt idx="0">
                  <c:v>2022* (P)</c:v>
                </c:pt>
              </c:strCache>
            </c:strRef>
          </c:tx>
          <c:spPr>
            <a:solidFill>
              <a:srgbClr val="9CC7AD">
                <a:alpha val="90000"/>
              </a:srgbClr>
            </a:solidFill>
          </c:spPr>
          <c:invertIfNegative val="0"/>
          <c:cat>
            <c:strRef>
              <c:f>'DEv-EM GDP Bar Chart 2013-2020'!$C$25:$C$27</c:f>
              <c:strCache>
                <c:ptCount val="3"/>
                <c:pt idx="0">
                  <c:v>Emerging Market/Developing Economies</c:v>
                </c:pt>
                <c:pt idx="1">
                  <c:v>Advanced Economies</c:v>
                </c:pt>
                <c:pt idx="2">
                  <c:v>World</c:v>
                </c:pt>
              </c:strCache>
            </c:strRef>
          </c:cat>
          <c:val>
            <c:numRef>
              <c:f>'DEv-EM GDP Bar Chart 2013-2020'!$N$25:$N$27</c:f>
              <c:numCache>
                <c:formatCode>0.0</c:formatCode>
                <c:ptCount val="3"/>
                <c:pt idx="0">
                  <c:v>4.9000000000000004</c:v>
                </c:pt>
                <c:pt idx="1">
                  <c:v>4.25</c:v>
                </c:pt>
                <c:pt idx="2">
                  <c:v>4.5999999999999996</c:v>
                </c:pt>
              </c:numCache>
            </c:numRef>
          </c:val>
          <c:extLst>
            <c:ext xmlns:c16="http://schemas.microsoft.com/office/drawing/2014/chart" uri="{C3380CC4-5D6E-409C-BE32-E72D297353CC}">
              <c16:uniqueId val="{00000016-B2F2-4DD8-8A2F-EBB5843C6143}"/>
            </c:ext>
          </c:extLst>
        </c:ser>
        <c:dLbls>
          <c:showLegendKey val="0"/>
          <c:showVal val="0"/>
          <c:showCatName val="0"/>
          <c:showSerName val="0"/>
          <c:showPercent val="0"/>
          <c:showBubbleSize val="0"/>
        </c:dLbls>
        <c:gapWidth val="150"/>
        <c:axId val="395268128"/>
        <c:axId val="395268520"/>
      </c:barChart>
      <c:catAx>
        <c:axId val="395268128"/>
        <c:scaling>
          <c:orientation val="minMax"/>
        </c:scaling>
        <c:delete val="0"/>
        <c:axPos val="b"/>
        <c:numFmt formatCode="General" sourceLinked="1"/>
        <c:majorTickMark val="none"/>
        <c:minorTickMark val="none"/>
        <c:tickLblPos val="nextTo"/>
        <c:crossAx val="395268520"/>
        <c:crosses val="autoZero"/>
        <c:auto val="1"/>
        <c:lblAlgn val="ctr"/>
        <c:lblOffset val="100"/>
        <c:noMultiLvlLbl val="0"/>
      </c:catAx>
      <c:valAx>
        <c:axId val="395268520"/>
        <c:scaling>
          <c:orientation val="minMax"/>
          <c:max val="8"/>
          <c:min val="-6"/>
        </c:scaling>
        <c:delete val="0"/>
        <c:axPos val="l"/>
        <c:majorGridlines/>
        <c:title>
          <c:tx>
            <c:rich>
              <a:bodyPr rot="-5400000" vert="horz"/>
              <a:lstStyle/>
              <a:p>
                <a:pPr>
                  <a:defRPr sz="1600" b="1"/>
                </a:pPr>
                <a:r>
                  <a:rPr lang="en-US" sz="1600" b="1" dirty="0"/>
                  <a:t>GDP Growth (%)</a:t>
                </a:r>
              </a:p>
            </c:rich>
          </c:tx>
          <c:layout>
            <c:manualLayout>
              <c:xMode val="edge"/>
              <c:yMode val="edge"/>
              <c:x val="1.1564650407237771E-2"/>
              <c:y val="0.28347978807481777"/>
            </c:manualLayout>
          </c:layout>
          <c:overlay val="0"/>
        </c:title>
        <c:numFmt formatCode="0" sourceLinked="0"/>
        <c:majorTickMark val="none"/>
        <c:minorTickMark val="none"/>
        <c:tickLblPos val="nextTo"/>
        <c:txPr>
          <a:bodyPr/>
          <a:lstStyle/>
          <a:p>
            <a:pPr>
              <a:defRPr sz="1400" baseline="0"/>
            </a:pPr>
            <a:endParaRPr lang="en-US"/>
          </a:p>
        </c:txPr>
        <c:crossAx val="395268128"/>
        <c:crosses val="autoZero"/>
        <c:crossBetween val="between"/>
        <c:majorUnit val="2"/>
      </c:valAx>
      <c:dTable>
        <c:showHorzBorder val="1"/>
        <c:showVertBorder val="1"/>
        <c:showOutline val="1"/>
        <c:showKeys val="0"/>
        <c:txPr>
          <a:bodyPr/>
          <a:lstStyle/>
          <a:p>
            <a:pPr rtl="0">
              <a:defRPr sz="1300" baseline="0">
                <a:latin typeface="Franklin Gothic Medium Cond" panose="020B0606030402020204" pitchFamily="34" charset="0"/>
              </a:defRPr>
            </a:pPr>
            <a:endParaRPr lang="en-US"/>
          </a:p>
        </c:txPr>
      </c:dTable>
    </c:plotArea>
    <c:plotVisOnly val="1"/>
    <c:dispBlanksAs val="gap"/>
    <c:showDLblsOverMax val="0"/>
  </c:chart>
  <c:spPr>
    <a:ln>
      <a:noFill/>
    </a:ln>
  </c:spPr>
  <c:txPr>
    <a:bodyPr/>
    <a:lstStyle/>
    <a:p>
      <a:pPr>
        <a:defRPr sz="1100" b="0" baseline="0">
          <a:solidFill>
            <a:srgbClr val="332618"/>
          </a:solidFill>
          <a:latin typeface="Garamond" panose="02020404030301010803" pitchFamily="18" charset="0"/>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332618"/>
                </a:solidFill>
                <a:latin typeface="Franklin Gothic Medium Cond" panose="020B0606030402020204" pitchFamily="34" charset="0"/>
                <a:ea typeface="+mn-ea"/>
                <a:cs typeface="+mn-cs"/>
              </a:defRPr>
            </a:pPr>
            <a:r>
              <a:rPr lang="en-US" sz="1600" dirty="0">
                <a:solidFill>
                  <a:srgbClr val="332618"/>
                </a:solidFill>
                <a:latin typeface="Franklin Gothic Medium Cond" panose="020B0606030402020204" pitchFamily="34" charset="0"/>
              </a:rPr>
              <a:t>HOUSING AFFORDABILITY INDEX</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332618"/>
              </a:solidFill>
              <a:latin typeface="Franklin Gothic Medium Cond" panose="020B0606030402020204" pitchFamily="34" charset="0"/>
              <a:ea typeface="+mn-ea"/>
              <a:cs typeface="+mn-cs"/>
            </a:defRPr>
          </a:pPr>
          <a:endParaRPr lang="en-US"/>
        </a:p>
      </c:txPr>
    </c:title>
    <c:autoTitleDeleted val="0"/>
    <c:plotArea>
      <c:layout/>
      <c:areaChart>
        <c:grouping val="standard"/>
        <c:varyColors val="0"/>
        <c:ser>
          <c:idx val="1"/>
          <c:order val="1"/>
          <c:tx>
            <c:strRef>
              <c:f>Sheet1!$C$1</c:f>
              <c:strCache>
                <c:ptCount val="1"/>
                <c:pt idx="0">
                  <c:v>Recession</c:v>
                </c:pt>
              </c:strCache>
            </c:strRef>
          </c:tx>
          <c:spPr>
            <a:solidFill>
              <a:srgbClr val="D7D3C6"/>
            </a:solidFill>
            <a:ln>
              <a:noFill/>
            </a:ln>
            <a:effectLst/>
          </c:spPr>
          <c:cat>
            <c:numRef>
              <c:f>Sheet1!$A$2:$A$89</c:f>
              <c:numCache>
                <c:formatCode>m/d/yyyy</c:formatCode>
                <c:ptCount val="88"/>
                <c:pt idx="0">
                  <c:v>36526</c:v>
                </c:pt>
                <c:pt idx="1">
                  <c:v>36616</c:v>
                </c:pt>
                <c:pt idx="2">
                  <c:v>36707</c:v>
                </c:pt>
                <c:pt idx="3">
                  <c:v>36799</c:v>
                </c:pt>
                <c:pt idx="4">
                  <c:v>36891</c:v>
                </c:pt>
                <c:pt idx="5">
                  <c:v>36981</c:v>
                </c:pt>
                <c:pt idx="6">
                  <c:v>37072</c:v>
                </c:pt>
                <c:pt idx="7">
                  <c:v>37164</c:v>
                </c:pt>
                <c:pt idx="8">
                  <c:v>37256</c:v>
                </c:pt>
                <c:pt idx="9">
                  <c:v>37346</c:v>
                </c:pt>
                <c:pt idx="10">
                  <c:v>37437</c:v>
                </c:pt>
                <c:pt idx="11">
                  <c:v>37529</c:v>
                </c:pt>
                <c:pt idx="12">
                  <c:v>37621</c:v>
                </c:pt>
                <c:pt idx="13">
                  <c:v>37711</c:v>
                </c:pt>
                <c:pt idx="14">
                  <c:v>37802</c:v>
                </c:pt>
                <c:pt idx="15">
                  <c:v>37894</c:v>
                </c:pt>
                <c:pt idx="16">
                  <c:v>37986</c:v>
                </c:pt>
                <c:pt idx="17">
                  <c:v>38077</c:v>
                </c:pt>
                <c:pt idx="18">
                  <c:v>38168</c:v>
                </c:pt>
                <c:pt idx="19">
                  <c:v>38260</c:v>
                </c:pt>
                <c:pt idx="20">
                  <c:v>38352</c:v>
                </c:pt>
                <c:pt idx="21">
                  <c:v>38442</c:v>
                </c:pt>
                <c:pt idx="22">
                  <c:v>38533</c:v>
                </c:pt>
                <c:pt idx="23">
                  <c:v>38625</c:v>
                </c:pt>
                <c:pt idx="24">
                  <c:v>38717</c:v>
                </c:pt>
                <c:pt idx="25">
                  <c:v>38807</c:v>
                </c:pt>
                <c:pt idx="26">
                  <c:v>38898</c:v>
                </c:pt>
                <c:pt idx="27">
                  <c:v>38990</c:v>
                </c:pt>
                <c:pt idx="28">
                  <c:v>39082</c:v>
                </c:pt>
                <c:pt idx="29">
                  <c:v>39172</c:v>
                </c:pt>
                <c:pt idx="30">
                  <c:v>39263</c:v>
                </c:pt>
                <c:pt idx="31">
                  <c:v>39355</c:v>
                </c:pt>
                <c:pt idx="32">
                  <c:v>39447</c:v>
                </c:pt>
                <c:pt idx="33">
                  <c:v>39538</c:v>
                </c:pt>
                <c:pt idx="34">
                  <c:v>39629</c:v>
                </c:pt>
                <c:pt idx="35">
                  <c:v>39721</c:v>
                </c:pt>
                <c:pt idx="36">
                  <c:v>39813</c:v>
                </c:pt>
                <c:pt idx="37">
                  <c:v>39903</c:v>
                </c:pt>
                <c:pt idx="38">
                  <c:v>39994</c:v>
                </c:pt>
                <c:pt idx="39">
                  <c:v>40086</c:v>
                </c:pt>
                <c:pt idx="40">
                  <c:v>40178</c:v>
                </c:pt>
                <c:pt idx="41">
                  <c:v>40268</c:v>
                </c:pt>
                <c:pt idx="42">
                  <c:v>40359</c:v>
                </c:pt>
                <c:pt idx="43">
                  <c:v>40451</c:v>
                </c:pt>
                <c:pt idx="44">
                  <c:v>40543</c:v>
                </c:pt>
                <c:pt idx="45">
                  <c:v>40633</c:v>
                </c:pt>
                <c:pt idx="46">
                  <c:v>40724</c:v>
                </c:pt>
                <c:pt idx="47">
                  <c:v>40816</c:v>
                </c:pt>
                <c:pt idx="48">
                  <c:v>40908</c:v>
                </c:pt>
                <c:pt idx="49">
                  <c:v>40999</c:v>
                </c:pt>
                <c:pt idx="50">
                  <c:v>41090</c:v>
                </c:pt>
                <c:pt idx="51">
                  <c:v>41182</c:v>
                </c:pt>
                <c:pt idx="52">
                  <c:v>41274</c:v>
                </c:pt>
                <c:pt idx="53">
                  <c:v>41364</c:v>
                </c:pt>
                <c:pt idx="54">
                  <c:v>41455</c:v>
                </c:pt>
                <c:pt idx="55">
                  <c:v>41547</c:v>
                </c:pt>
                <c:pt idx="56">
                  <c:v>41639</c:v>
                </c:pt>
                <c:pt idx="57">
                  <c:v>41729</c:v>
                </c:pt>
                <c:pt idx="58">
                  <c:v>41820</c:v>
                </c:pt>
                <c:pt idx="59">
                  <c:v>41912</c:v>
                </c:pt>
                <c:pt idx="60">
                  <c:v>42004</c:v>
                </c:pt>
                <c:pt idx="61">
                  <c:v>42094</c:v>
                </c:pt>
                <c:pt idx="62">
                  <c:v>42185</c:v>
                </c:pt>
                <c:pt idx="63">
                  <c:v>42277</c:v>
                </c:pt>
                <c:pt idx="64">
                  <c:v>42369</c:v>
                </c:pt>
                <c:pt idx="65">
                  <c:v>42460</c:v>
                </c:pt>
                <c:pt idx="66">
                  <c:v>42551</c:v>
                </c:pt>
                <c:pt idx="67">
                  <c:v>42643</c:v>
                </c:pt>
                <c:pt idx="68">
                  <c:v>42735</c:v>
                </c:pt>
                <c:pt idx="69">
                  <c:v>42825</c:v>
                </c:pt>
                <c:pt idx="70">
                  <c:v>42916</c:v>
                </c:pt>
                <c:pt idx="71">
                  <c:v>43008</c:v>
                </c:pt>
                <c:pt idx="72">
                  <c:v>43100</c:v>
                </c:pt>
                <c:pt idx="73">
                  <c:v>43190</c:v>
                </c:pt>
                <c:pt idx="74">
                  <c:v>43281</c:v>
                </c:pt>
                <c:pt idx="75">
                  <c:v>43373</c:v>
                </c:pt>
                <c:pt idx="76">
                  <c:v>43465</c:v>
                </c:pt>
                <c:pt idx="77">
                  <c:v>43555</c:v>
                </c:pt>
                <c:pt idx="78">
                  <c:v>43646</c:v>
                </c:pt>
                <c:pt idx="79">
                  <c:v>43738</c:v>
                </c:pt>
                <c:pt idx="80">
                  <c:v>43830</c:v>
                </c:pt>
                <c:pt idx="81">
                  <c:v>43921</c:v>
                </c:pt>
                <c:pt idx="82">
                  <c:v>44012</c:v>
                </c:pt>
                <c:pt idx="83">
                  <c:v>44104</c:v>
                </c:pt>
                <c:pt idx="84">
                  <c:v>44196</c:v>
                </c:pt>
                <c:pt idx="85">
                  <c:v>44286</c:v>
                </c:pt>
                <c:pt idx="86">
                  <c:v>44377</c:v>
                </c:pt>
                <c:pt idx="87">
                  <c:v>44469</c:v>
                </c:pt>
              </c:numCache>
            </c:numRef>
          </c:cat>
          <c:val>
            <c:numRef>
              <c:f>Sheet1!$C$2:$C$89</c:f>
              <c:numCache>
                <c:formatCode>General</c:formatCode>
                <c:ptCount val="88"/>
                <c:pt idx="5">
                  <c:v>250</c:v>
                </c:pt>
                <c:pt idx="6">
                  <c:v>250</c:v>
                </c:pt>
                <c:pt idx="7">
                  <c:v>250</c:v>
                </c:pt>
                <c:pt idx="32">
                  <c:v>250</c:v>
                </c:pt>
                <c:pt idx="33">
                  <c:v>250</c:v>
                </c:pt>
                <c:pt idx="34">
                  <c:v>250</c:v>
                </c:pt>
                <c:pt idx="35">
                  <c:v>250</c:v>
                </c:pt>
                <c:pt idx="36">
                  <c:v>250</c:v>
                </c:pt>
                <c:pt idx="37">
                  <c:v>250</c:v>
                </c:pt>
                <c:pt idx="38">
                  <c:v>250</c:v>
                </c:pt>
                <c:pt idx="81">
                  <c:v>250</c:v>
                </c:pt>
                <c:pt idx="82">
                  <c:v>250</c:v>
                </c:pt>
              </c:numCache>
            </c:numRef>
          </c:val>
          <c:extLst>
            <c:ext xmlns:c16="http://schemas.microsoft.com/office/drawing/2014/chart" uri="{C3380CC4-5D6E-409C-BE32-E72D297353CC}">
              <c16:uniqueId val="{00000000-9730-4F5A-85F4-E3913E94C173}"/>
            </c:ext>
          </c:extLst>
        </c:ser>
        <c:dLbls>
          <c:showLegendKey val="0"/>
          <c:showVal val="0"/>
          <c:showCatName val="0"/>
          <c:showSerName val="0"/>
          <c:showPercent val="0"/>
          <c:showBubbleSize val="0"/>
        </c:dLbls>
        <c:axId val="567321760"/>
        <c:axId val="567329304"/>
      </c:areaChart>
      <c:lineChart>
        <c:grouping val="standard"/>
        <c:varyColors val="0"/>
        <c:ser>
          <c:idx val="0"/>
          <c:order val="0"/>
          <c:tx>
            <c:strRef>
              <c:f>Sheet1!$B$1</c:f>
              <c:strCache>
                <c:ptCount val="1"/>
                <c:pt idx="0">
                  <c:v>HOMECOMP Index</c:v>
                </c:pt>
              </c:strCache>
            </c:strRef>
          </c:tx>
          <c:spPr>
            <a:ln w="28575" cap="rnd">
              <a:solidFill>
                <a:srgbClr val="9C4A35"/>
              </a:solidFill>
              <a:round/>
            </a:ln>
            <a:effectLst/>
          </c:spPr>
          <c:marker>
            <c:symbol val="none"/>
          </c:marker>
          <c:cat>
            <c:numRef>
              <c:f>Sheet1!$A$2:$A$89</c:f>
              <c:numCache>
                <c:formatCode>m/d/yyyy</c:formatCode>
                <c:ptCount val="88"/>
                <c:pt idx="0">
                  <c:v>36526</c:v>
                </c:pt>
                <c:pt idx="1">
                  <c:v>36616</c:v>
                </c:pt>
                <c:pt idx="2">
                  <c:v>36707</c:v>
                </c:pt>
                <c:pt idx="3">
                  <c:v>36799</c:v>
                </c:pt>
                <c:pt idx="4">
                  <c:v>36891</c:v>
                </c:pt>
                <c:pt idx="5">
                  <c:v>36981</c:v>
                </c:pt>
                <c:pt idx="6">
                  <c:v>37072</c:v>
                </c:pt>
                <c:pt idx="7">
                  <c:v>37164</c:v>
                </c:pt>
                <c:pt idx="8">
                  <c:v>37256</c:v>
                </c:pt>
                <c:pt idx="9">
                  <c:v>37346</c:v>
                </c:pt>
                <c:pt idx="10">
                  <c:v>37437</c:v>
                </c:pt>
                <c:pt idx="11">
                  <c:v>37529</c:v>
                </c:pt>
                <c:pt idx="12">
                  <c:v>37621</c:v>
                </c:pt>
                <c:pt idx="13">
                  <c:v>37711</c:v>
                </c:pt>
                <c:pt idx="14">
                  <c:v>37802</c:v>
                </c:pt>
                <c:pt idx="15">
                  <c:v>37894</c:v>
                </c:pt>
                <c:pt idx="16">
                  <c:v>37986</c:v>
                </c:pt>
                <c:pt idx="17">
                  <c:v>38077</c:v>
                </c:pt>
                <c:pt idx="18">
                  <c:v>38168</c:v>
                </c:pt>
                <c:pt idx="19">
                  <c:v>38260</c:v>
                </c:pt>
                <c:pt idx="20">
                  <c:v>38352</c:v>
                </c:pt>
                <c:pt idx="21">
                  <c:v>38442</c:v>
                </c:pt>
                <c:pt idx="22">
                  <c:v>38533</c:v>
                </c:pt>
                <c:pt idx="23">
                  <c:v>38625</c:v>
                </c:pt>
                <c:pt idx="24">
                  <c:v>38717</c:v>
                </c:pt>
                <c:pt idx="25">
                  <c:v>38807</c:v>
                </c:pt>
                <c:pt idx="26">
                  <c:v>38898</c:v>
                </c:pt>
                <c:pt idx="27">
                  <c:v>38990</c:v>
                </c:pt>
                <c:pt idx="28">
                  <c:v>39082</c:v>
                </c:pt>
                <c:pt idx="29">
                  <c:v>39172</c:v>
                </c:pt>
                <c:pt idx="30">
                  <c:v>39263</c:v>
                </c:pt>
                <c:pt idx="31">
                  <c:v>39355</c:v>
                </c:pt>
                <c:pt idx="32">
                  <c:v>39447</c:v>
                </c:pt>
                <c:pt idx="33">
                  <c:v>39538</c:v>
                </c:pt>
                <c:pt idx="34">
                  <c:v>39629</c:v>
                </c:pt>
                <c:pt idx="35">
                  <c:v>39721</c:v>
                </c:pt>
                <c:pt idx="36">
                  <c:v>39813</c:v>
                </c:pt>
                <c:pt idx="37">
                  <c:v>39903</c:v>
                </c:pt>
                <c:pt idx="38">
                  <c:v>39994</c:v>
                </c:pt>
                <c:pt idx="39">
                  <c:v>40086</c:v>
                </c:pt>
                <c:pt idx="40">
                  <c:v>40178</c:v>
                </c:pt>
                <c:pt idx="41">
                  <c:v>40268</c:v>
                </c:pt>
                <c:pt idx="42">
                  <c:v>40359</c:v>
                </c:pt>
                <c:pt idx="43">
                  <c:v>40451</c:v>
                </c:pt>
                <c:pt idx="44">
                  <c:v>40543</c:v>
                </c:pt>
                <c:pt idx="45">
                  <c:v>40633</c:v>
                </c:pt>
                <c:pt idx="46">
                  <c:v>40724</c:v>
                </c:pt>
                <c:pt idx="47">
                  <c:v>40816</c:v>
                </c:pt>
                <c:pt idx="48">
                  <c:v>40908</c:v>
                </c:pt>
                <c:pt idx="49">
                  <c:v>40999</c:v>
                </c:pt>
                <c:pt idx="50">
                  <c:v>41090</c:v>
                </c:pt>
                <c:pt idx="51">
                  <c:v>41182</c:v>
                </c:pt>
                <c:pt idx="52">
                  <c:v>41274</c:v>
                </c:pt>
                <c:pt idx="53">
                  <c:v>41364</c:v>
                </c:pt>
                <c:pt idx="54">
                  <c:v>41455</c:v>
                </c:pt>
                <c:pt idx="55">
                  <c:v>41547</c:v>
                </c:pt>
                <c:pt idx="56">
                  <c:v>41639</c:v>
                </c:pt>
                <c:pt idx="57">
                  <c:v>41729</c:v>
                </c:pt>
                <c:pt idx="58">
                  <c:v>41820</c:v>
                </c:pt>
                <c:pt idx="59">
                  <c:v>41912</c:v>
                </c:pt>
                <c:pt idx="60">
                  <c:v>42004</c:v>
                </c:pt>
                <c:pt idx="61">
                  <c:v>42094</c:v>
                </c:pt>
                <c:pt idx="62">
                  <c:v>42185</c:v>
                </c:pt>
                <c:pt idx="63">
                  <c:v>42277</c:v>
                </c:pt>
                <c:pt idx="64">
                  <c:v>42369</c:v>
                </c:pt>
                <c:pt idx="65">
                  <c:v>42460</c:v>
                </c:pt>
                <c:pt idx="66">
                  <c:v>42551</c:v>
                </c:pt>
                <c:pt idx="67">
                  <c:v>42643</c:v>
                </c:pt>
                <c:pt idx="68">
                  <c:v>42735</c:v>
                </c:pt>
                <c:pt idx="69">
                  <c:v>42825</c:v>
                </c:pt>
                <c:pt idx="70">
                  <c:v>42916</c:v>
                </c:pt>
                <c:pt idx="71">
                  <c:v>43008</c:v>
                </c:pt>
                <c:pt idx="72">
                  <c:v>43100</c:v>
                </c:pt>
                <c:pt idx="73">
                  <c:v>43190</c:v>
                </c:pt>
                <c:pt idx="74">
                  <c:v>43281</c:v>
                </c:pt>
                <c:pt idx="75">
                  <c:v>43373</c:v>
                </c:pt>
                <c:pt idx="76">
                  <c:v>43465</c:v>
                </c:pt>
                <c:pt idx="77">
                  <c:v>43555</c:v>
                </c:pt>
                <c:pt idx="78">
                  <c:v>43646</c:v>
                </c:pt>
                <c:pt idx="79">
                  <c:v>43738</c:v>
                </c:pt>
                <c:pt idx="80">
                  <c:v>43830</c:v>
                </c:pt>
                <c:pt idx="81">
                  <c:v>43921</c:v>
                </c:pt>
                <c:pt idx="82">
                  <c:v>44012</c:v>
                </c:pt>
                <c:pt idx="83">
                  <c:v>44104</c:v>
                </c:pt>
                <c:pt idx="84">
                  <c:v>44196</c:v>
                </c:pt>
                <c:pt idx="85">
                  <c:v>44286</c:v>
                </c:pt>
                <c:pt idx="86">
                  <c:v>44377</c:v>
                </c:pt>
                <c:pt idx="87">
                  <c:v>44469</c:v>
                </c:pt>
              </c:numCache>
            </c:numRef>
          </c:cat>
          <c:val>
            <c:numRef>
              <c:f>Sheet1!$B$2:$B$89</c:f>
              <c:numCache>
                <c:formatCode>0.00</c:formatCode>
                <c:ptCount val="88"/>
                <c:pt idx="0">
                  <c:v>138.69999999999999</c:v>
                </c:pt>
                <c:pt idx="1">
                  <c:v>130.4</c:v>
                </c:pt>
                <c:pt idx="2">
                  <c:v>125.5</c:v>
                </c:pt>
                <c:pt idx="3">
                  <c:v>123.5</c:v>
                </c:pt>
                <c:pt idx="4">
                  <c:v>131.19999999999999</c:v>
                </c:pt>
                <c:pt idx="5">
                  <c:v>139.6</c:v>
                </c:pt>
                <c:pt idx="6">
                  <c:v>134</c:v>
                </c:pt>
                <c:pt idx="7">
                  <c:v>132</c:v>
                </c:pt>
                <c:pt idx="8">
                  <c:v>139.5</c:v>
                </c:pt>
                <c:pt idx="9">
                  <c:v>135.80000000000001</c:v>
                </c:pt>
                <c:pt idx="10">
                  <c:v>132.4</c:v>
                </c:pt>
                <c:pt idx="11">
                  <c:v>135.9</c:v>
                </c:pt>
                <c:pt idx="12">
                  <c:v>140.30000000000001</c:v>
                </c:pt>
                <c:pt idx="13">
                  <c:v>144.9</c:v>
                </c:pt>
                <c:pt idx="14">
                  <c:v>143.80000000000001</c:v>
                </c:pt>
                <c:pt idx="15">
                  <c:v>136.6</c:v>
                </c:pt>
                <c:pt idx="16">
                  <c:v>138.69999999999999</c:v>
                </c:pt>
                <c:pt idx="17">
                  <c:v>141.19999999999999</c:v>
                </c:pt>
                <c:pt idx="18">
                  <c:v>132.30000000000001</c:v>
                </c:pt>
                <c:pt idx="19">
                  <c:v>128.9</c:v>
                </c:pt>
                <c:pt idx="20">
                  <c:v>131.80000000000001</c:v>
                </c:pt>
                <c:pt idx="21">
                  <c:v>126.9</c:v>
                </c:pt>
                <c:pt idx="22">
                  <c:v>114.8</c:v>
                </c:pt>
                <c:pt idx="23">
                  <c:v>108.9</c:v>
                </c:pt>
                <c:pt idx="24">
                  <c:v>106.5</c:v>
                </c:pt>
                <c:pt idx="25">
                  <c:v>109.8</c:v>
                </c:pt>
                <c:pt idx="26">
                  <c:v>102.7</c:v>
                </c:pt>
                <c:pt idx="27">
                  <c:v>103</c:v>
                </c:pt>
                <c:pt idx="28">
                  <c:v>109.4</c:v>
                </c:pt>
                <c:pt idx="29">
                  <c:v>114.6</c:v>
                </c:pt>
                <c:pt idx="30">
                  <c:v>109.1</c:v>
                </c:pt>
                <c:pt idx="31">
                  <c:v>108.3</c:v>
                </c:pt>
                <c:pt idx="32">
                  <c:v>120.7</c:v>
                </c:pt>
                <c:pt idx="33">
                  <c:v>132.30000000000001</c:v>
                </c:pt>
                <c:pt idx="34">
                  <c:v>125</c:v>
                </c:pt>
                <c:pt idx="35">
                  <c:v>125.8</c:v>
                </c:pt>
                <c:pt idx="36">
                  <c:v>147.69999999999999</c:v>
                </c:pt>
                <c:pt idx="37">
                  <c:v>174.1</c:v>
                </c:pt>
                <c:pt idx="38">
                  <c:v>168.9</c:v>
                </c:pt>
                <c:pt idx="39">
                  <c:v>160.5</c:v>
                </c:pt>
                <c:pt idx="40">
                  <c:v>173.8</c:v>
                </c:pt>
                <c:pt idx="41">
                  <c:v>177.3</c:v>
                </c:pt>
                <c:pt idx="42">
                  <c:v>166.9</c:v>
                </c:pt>
                <c:pt idx="43">
                  <c:v>171.5</c:v>
                </c:pt>
                <c:pt idx="44">
                  <c:v>182.5</c:v>
                </c:pt>
                <c:pt idx="45">
                  <c:v>187.8</c:v>
                </c:pt>
                <c:pt idx="46">
                  <c:v>177.5</c:v>
                </c:pt>
                <c:pt idx="47">
                  <c:v>181.9</c:v>
                </c:pt>
                <c:pt idx="48">
                  <c:v>199.2</c:v>
                </c:pt>
                <c:pt idx="49">
                  <c:v>207.3</c:v>
                </c:pt>
                <c:pt idx="50">
                  <c:v>187.3</c:v>
                </c:pt>
                <c:pt idx="51">
                  <c:v>191.7</c:v>
                </c:pt>
                <c:pt idx="52">
                  <c:v>203.5</c:v>
                </c:pt>
                <c:pt idx="53">
                  <c:v>206.1</c:v>
                </c:pt>
                <c:pt idx="54">
                  <c:v>178.1</c:v>
                </c:pt>
                <c:pt idx="55">
                  <c:v>161</c:v>
                </c:pt>
                <c:pt idx="56">
                  <c:v>168.5</c:v>
                </c:pt>
                <c:pt idx="57">
                  <c:v>174.9</c:v>
                </c:pt>
                <c:pt idx="58">
                  <c:v>161.30000000000001</c:v>
                </c:pt>
                <c:pt idx="59">
                  <c:v>160.1</c:v>
                </c:pt>
                <c:pt idx="60">
                  <c:v>170.5</c:v>
                </c:pt>
                <c:pt idx="61">
                  <c:v>179.1</c:v>
                </c:pt>
                <c:pt idx="62">
                  <c:v>161</c:v>
                </c:pt>
                <c:pt idx="63">
                  <c:v>158.5</c:v>
                </c:pt>
                <c:pt idx="64">
                  <c:v>168.2</c:v>
                </c:pt>
                <c:pt idx="65">
                  <c:v>173.7</c:v>
                </c:pt>
                <c:pt idx="66">
                  <c:v>161.1</c:v>
                </c:pt>
                <c:pt idx="67">
                  <c:v>163.69999999999999</c:v>
                </c:pt>
                <c:pt idx="68">
                  <c:v>166</c:v>
                </c:pt>
                <c:pt idx="69">
                  <c:v>163.5</c:v>
                </c:pt>
                <c:pt idx="70">
                  <c:v>154.80000000000001</c:v>
                </c:pt>
                <c:pt idx="71">
                  <c:v>154.9</c:v>
                </c:pt>
                <c:pt idx="72">
                  <c:v>161.69999999999999</c:v>
                </c:pt>
                <c:pt idx="73">
                  <c:v>159.19999999999999</c:v>
                </c:pt>
                <c:pt idx="74">
                  <c:v>142.4</c:v>
                </c:pt>
                <c:pt idx="75">
                  <c:v>143.30000000000001</c:v>
                </c:pt>
                <c:pt idx="76">
                  <c:v>145.69999999999999</c:v>
                </c:pt>
                <c:pt idx="77">
                  <c:v>154.80000000000001</c:v>
                </c:pt>
                <c:pt idx="78">
                  <c:v>152.1</c:v>
                </c:pt>
                <c:pt idx="79">
                  <c:v>159.9</c:v>
                </c:pt>
                <c:pt idx="80">
                  <c:v>163</c:v>
                </c:pt>
                <c:pt idx="81">
                  <c:v>172.5</c:v>
                </c:pt>
                <c:pt idx="82">
                  <c:v>178.6</c:v>
                </c:pt>
                <c:pt idx="83">
                  <c:v>168</c:v>
                </c:pt>
                <c:pt idx="84">
                  <c:v>169.5</c:v>
                </c:pt>
                <c:pt idx="85">
                  <c:v>180.4</c:v>
                </c:pt>
                <c:pt idx="86">
                  <c:v>151.80000000000001</c:v>
                </c:pt>
                <c:pt idx="87" formatCode="General">
                  <c:v>150.80000000000001</c:v>
                </c:pt>
              </c:numCache>
            </c:numRef>
          </c:val>
          <c:smooth val="0"/>
          <c:extLst>
            <c:ext xmlns:c16="http://schemas.microsoft.com/office/drawing/2014/chart" uri="{C3380CC4-5D6E-409C-BE32-E72D297353CC}">
              <c16:uniqueId val="{00000000-5F59-4F68-847A-1A0C29B038AD}"/>
            </c:ext>
          </c:extLst>
        </c:ser>
        <c:dLbls>
          <c:showLegendKey val="0"/>
          <c:showVal val="0"/>
          <c:showCatName val="0"/>
          <c:showSerName val="0"/>
          <c:showPercent val="0"/>
          <c:showBubbleSize val="0"/>
        </c:dLbls>
        <c:marker val="1"/>
        <c:smooth val="0"/>
        <c:axId val="567321760"/>
        <c:axId val="567329304"/>
      </c:lineChart>
      <c:dateAx>
        <c:axId val="567321760"/>
        <c:scaling>
          <c:orientation val="minMax"/>
          <c:max val="44469"/>
        </c:scaling>
        <c:delete val="0"/>
        <c:axPos val="b"/>
        <c:numFmt formatCode="yyyy"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rgbClr val="332618"/>
                </a:solidFill>
                <a:latin typeface="Franklin Gothic Medium Cond" panose="020B0606030402020204" pitchFamily="34" charset="0"/>
                <a:ea typeface="+mn-ea"/>
                <a:cs typeface="+mn-cs"/>
              </a:defRPr>
            </a:pPr>
            <a:endParaRPr lang="en-US"/>
          </a:p>
        </c:txPr>
        <c:crossAx val="567329304"/>
        <c:crosses val="autoZero"/>
        <c:auto val="1"/>
        <c:lblOffset val="100"/>
        <c:baseTimeUnit val="months"/>
        <c:majorUnit val="36"/>
        <c:majorTimeUnit val="months"/>
      </c:dateAx>
      <c:valAx>
        <c:axId val="567329304"/>
        <c:scaling>
          <c:orientation val="minMax"/>
          <c:max val="25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332618"/>
                </a:solidFill>
                <a:latin typeface="Franklin Gothic Medium Cond" panose="020B0606030402020204" pitchFamily="34" charset="0"/>
                <a:ea typeface="+mn-ea"/>
                <a:cs typeface="+mn-cs"/>
              </a:defRPr>
            </a:pPr>
            <a:endParaRPr lang="en-US"/>
          </a:p>
        </c:txPr>
        <c:crossAx val="567321760"/>
        <c:crosses val="autoZero"/>
        <c:crossBetween val="between"/>
        <c:majorUnit val="50"/>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332618"/>
                </a:solidFill>
                <a:latin typeface="Franklin Gothic Medium Cond" panose="020B0606030402020204" pitchFamily="34" charset="0"/>
                <a:ea typeface="+mn-ea"/>
                <a:cs typeface="+mn-cs"/>
              </a:defRPr>
            </a:pPr>
            <a:r>
              <a:rPr lang="en-US" sz="1600" dirty="0">
                <a:solidFill>
                  <a:srgbClr val="332618"/>
                </a:solidFill>
                <a:latin typeface="Franklin Gothic Medium Cond" panose="020B0606030402020204" pitchFamily="34" charset="0"/>
              </a:rPr>
              <a:t>CASE</a:t>
            </a:r>
            <a:r>
              <a:rPr lang="en-US" sz="1600" baseline="0" dirty="0">
                <a:solidFill>
                  <a:srgbClr val="332618"/>
                </a:solidFill>
                <a:latin typeface="Franklin Gothic Medium Cond" panose="020B0606030402020204" pitchFamily="34" charset="0"/>
              </a:rPr>
              <a:t> SHILLER NOMINAL HOME PRICE INDEX</a:t>
            </a:r>
            <a:endParaRPr lang="en-US" sz="1600" dirty="0">
              <a:solidFill>
                <a:srgbClr val="332618"/>
              </a:solidFill>
              <a:latin typeface="Franklin Gothic Medium Cond" panose="020B060603040202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332618"/>
              </a:solidFill>
              <a:latin typeface="Franklin Gothic Medium Cond" panose="020B06060304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SPCSUSA Index</c:v>
                </c:pt>
              </c:strCache>
            </c:strRef>
          </c:tx>
          <c:spPr>
            <a:ln w="28575" cap="rnd">
              <a:solidFill>
                <a:srgbClr val="4A8261"/>
              </a:solidFill>
              <a:round/>
            </a:ln>
            <a:effectLst/>
          </c:spPr>
          <c:marker>
            <c:symbol val="none"/>
          </c:marker>
          <c:cat>
            <c:numRef>
              <c:f>Sheet1!$A$2:$A$262</c:f>
              <c:numCache>
                <c:formatCode>m/d/yyyy</c:formatCode>
                <c:ptCount val="261"/>
                <c:pt idx="0">
                  <c:v>36556</c:v>
                </c:pt>
                <c:pt idx="1">
                  <c:v>36585</c:v>
                </c:pt>
                <c:pt idx="2">
                  <c:v>36616</c:v>
                </c:pt>
                <c:pt idx="3">
                  <c:v>36646</c:v>
                </c:pt>
                <c:pt idx="4">
                  <c:v>36677</c:v>
                </c:pt>
                <c:pt idx="5">
                  <c:v>36707</c:v>
                </c:pt>
                <c:pt idx="6">
                  <c:v>36738</c:v>
                </c:pt>
                <c:pt idx="7">
                  <c:v>36769</c:v>
                </c:pt>
                <c:pt idx="8">
                  <c:v>36799</c:v>
                </c:pt>
                <c:pt idx="9">
                  <c:v>36830</c:v>
                </c:pt>
                <c:pt idx="10">
                  <c:v>36860</c:v>
                </c:pt>
                <c:pt idx="11">
                  <c:v>36891</c:v>
                </c:pt>
                <c:pt idx="12">
                  <c:v>36922</c:v>
                </c:pt>
                <c:pt idx="13">
                  <c:v>36950</c:v>
                </c:pt>
                <c:pt idx="14">
                  <c:v>36981</c:v>
                </c:pt>
                <c:pt idx="15">
                  <c:v>37011</c:v>
                </c:pt>
                <c:pt idx="16">
                  <c:v>37042</c:v>
                </c:pt>
                <c:pt idx="17">
                  <c:v>37072</c:v>
                </c:pt>
                <c:pt idx="18">
                  <c:v>37103</c:v>
                </c:pt>
                <c:pt idx="19">
                  <c:v>37134</c:v>
                </c:pt>
                <c:pt idx="20">
                  <c:v>37164</c:v>
                </c:pt>
                <c:pt idx="21">
                  <c:v>37195</c:v>
                </c:pt>
                <c:pt idx="22">
                  <c:v>37225</c:v>
                </c:pt>
                <c:pt idx="23">
                  <c:v>37256</c:v>
                </c:pt>
                <c:pt idx="24">
                  <c:v>37287</c:v>
                </c:pt>
                <c:pt idx="25">
                  <c:v>37315</c:v>
                </c:pt>
                <c:pt idx="26">
                  <c:v>37346</c:v>
                </c:pt>
                <c:pt idx="27">
                  <c:v>37376</c:v>
                </c:pt>
                <c:pt idx="28">
                  <c:v>37407</c:v>
                </c:pt>
                <c:pt idx="29">
                  <c:v>37437</c:v>
                </c:pt>
                <c:pt idx="30">
                  <c:v>37468</c:v>
                </c:pt>
                <c:pt idx="31">
                  <c:v>37499</c:v>
                </c:pt>
                <c:pt idx="32">
                  <c:v>37529</c:v>
                </c:pt>
                <c:pt idx="33">
                  <c:v>37560</c:v>
                </c:pt>
                <c:pt idx="34">
                  <c:v>37590</c:v>
                </c:pt>
                <c:pt idx="35">
                  <c:v>37621</c:v>
                </c:pt>
                <c:pt idx="36">
                  <c:v>37652</c:v>
                </c:pt>
                <c:pt idx="37">
                  <c:v>37680</c:v>
                </c:pt>
                <c:pt idx="38">
                  <c:v>37711</c:v>
                </c:pt>
                <c:pt idx="39">
                  <c:v>37741</c:v>
                </c:pt>
                <c:pt idx="40">
                  <c:v>37772</c:v>
                </c:pt>
                <c:pt idx="41">
                  <c:v>37802</c:v>
                </c:pt>
                <c:pt idx="42">
                  <c:v>37833</c:v>
                </c:pt>
                <c:pt idx="43">
                  <c:v>37864</c:v>
                </c:pt>
                <c:pt idx="44">
                  <c:v>37894</c:v>
                </c:pt>
                <c:pt idx="45">
                  <c:v>37925</c:v>
                </c:pt>
                <c:pt idx="46">
                  <c:v>37955</c:v>
                </c:pt>
                <c:pt idx="47">
                  <c:v>37986</c:v>
                </c:pt>
                <c:pt idx="48">
                  <c:v>38017</c:v>
                </c:pt>
                <c:pt idx="49">
                  <c:v>38046</c:v>
                </c:pt>
                <c:pt idx="50">
                  <c:v>38077</c:v>
                </c:pt>
                <c:pt idx="51">
                  <c:v>38107</c:v>
                </c:pt>
                <c:pt idx="52">
                  <c:v>38138</c:v>
                </c:pt>
                <c:pt idx="53">
                  <c:v>38168</c:v>
                </c:pt>
                <c:pt idx="54">
                  <c:v>38199</c:v>
                </c:pt>
                <c:pt idx="55">
                  <c:v>38230</c:v>
                </c:pt>
                <c:pt idx="56">
                  <c:v>38260</c:v>
                </c:pt>
                <c:pt idx="57">
                  <c:v>38291</c:v>
                </c:pt>
                <c:pt idx="58">
                  <c:v>38321</c:v>
                </c:pt>
                <c:pt idx="59">
                  <c:v>38352</c:v>
                </c:pt>
                <c:pt idx="60">
                  <c:v>38383</c:v>
                </c:pt>
                <c:pt idx="61">
                  <c:v>38411</c:v>
                </c:pt>
                <c:pt idx="62">
                  <c:v>38442</c:v>
                </c:pt>
                <c:pt idx="63">
                  <c:v>38472</c:v>
                </c:pt>
                <c:pt idx="64">
                  <c:v>38503</c:v>
                </c:pt>
                <c:pt idx="65">
                  <c:v>38533</c:v>
                </c:pt>
                <c:pt idx="66">
                  <c:v>38564</c:v>
                </c:pt>
                <c:pt idx="67">
                  <c:v>38595</c:v>
                </c:pt>
                <c:pt idx="68">
                  <c:v>38625</c:v>
                </c:pt>
                <c:pt idx="69">
                  <c:v>38656</c:v>
                </c:pt>
                <c:pt idx="70">
                  <c:v>38686</c:v>
                </c:pt>
                <c:pt idx="71">
                  <c:v>38717</c:v>
                </c:pt>
                <c:pt idx="72">
                  <c:v>38748</c:v>
                </c:pt>
                <c:pt idx="73">
                  <c:v>38776</c:v>
                </c:pt>
                <c:pt idx="74">
                  <c:v>38807</c:v>
                </c:pt>
                <c:pt idx="75">
                  <c:v>38837</c:v>
                </c:pt>
                <c:pt idx="76">
                  <c:v>38868</c:v>
                </c:pt>
                <c:pt idx="77">
                  <c:v>38898</c:v>
                </c:pt>
                <c:pt idx="78">
                  <c:v>38929</c:v>
                </c:pt>
                <c:pt idx="79">
                  <c:v>38960</c:v>
                </c:pt>
                <c:pt idx="80">
                  <c:v>38990</c:v>
                </c:pt>
                <c:pt idx="81">
                  <c:v>39021</c:v>
                </c:pt>
                <c:pt idx="82">
                  <c:v>39051</c:v>
                </c:pt>
                <c:pt idx="83">
                  <c:v>39082</c:v>
                </c:pt>
                <c:pt idx="84">
                  <c:v>39113</c:v>
                </c:pt>
                <c:pt idx="85">
                  <c:v>39141</c:v>
                </c:pt>
                <c:pt idx="86">
                  <c:v>39172</c:v>
                </c:pt>
                <c:pt idx="87">
                  <c:v>39202</c:v>
                </c:pt>
                <c:pt idx="88">
                  <c:v>39233</c:v>
                </c:pt>
                <c:pt idx="89">
                  <c:v>39263</c:v>
                </c:pt>
                <c:pt idx="90">
                  <c:v>39294</c:v>
                </c:pt>
                <c:pt idx="91">
                  <c:v>39325</c:v>
                </c:pt>
                <c:pt idx="92">
                  <c:v>39355</c:v>
                </c:pt>
                <c:pt idx="93">
                  <c:v>39386</c:v>
                </c:pt>
                <c:pt idx="94">
                  <c:v>39416</c:v>
                </c:pt>
                <c:pt idx="95">
                  <c:v>39447</c:v>
                </c:pt>
                <c:pt idx="96">
                  <c:v>39478</c:v>
                </c:pt>
                <c:pt idx="97">
                  <c:v>39507</c:v>
                </c:pt>
                <c:pt idx="98">
                  <c:v>39538</c:v>
                </c:pt>
                <c:pt idx="99">
                  <c:v>39568</c:v>
                </c:pt>
                <c:pt idx="100">
                  <c:v>39599</c:v>
                </c:pt>
                <c:pt idx="101">
                  <c:v>39629</c:v>
                </c:pt>
                <c:pt idx="102">
                  <c:v>39660</c:v>
                </c:pt>
                <c:pt idx="103">
                  <c:v>39691</c:v>
                </c:pt>
                <c:pt idx="104">
                  <c:v>39721</c:v>
                </c:pt>
                <c:pt idx="105">
                  <c:v>39752</c:v>
                </c:pt>
                <c:pt idx="106">
                  <c:v>39782</c:v>
                </c:pt>
                <c:pt idx="107">
                  <c:v>39813</c:v>
                </c:pt>
                <c:pt idx="108">
                  <c:v>39844</c:v>
                </c:pt>
                <c:pt idx="109">
                  <c:v>39872</c:v>
                </c:pt>
                <c:pt idx="110">
                  <c:v>39903</c:v>
                </c:pt>
                <c:pt idx="111">
                  <c:v>39933</c:v>
                </c:pt>
                <c:pt idx="112">
                  <c:v>39964</c:v>
                </c:pt>
                <c:pt idx="113">
                  <c:v>39994</c:v>
                </c:pt>
                <c:pt idx="114">
                  <c:v>40025</c:v>
                </c:pt>
                <c:pt idx="115">
                  <c:v>40056</c:v>
                </c:pt>
                <c:pt idx="116">
                  <c:v>40086</c:v>
                </c:pt>
                <c:pt idx="117">
                  <c:v>40117</c:v>
                </c:pt>
                <c:pt idx="118">
                  <c:v>40147</c:v>
                </c:pt>
                <c:pt idx="119">
                  <c:v>40178</c:v>
                </c:pt>
                <c:pt idx="120">
                  <c:v>40209</c:v>
                </c:pt>
                <c:pt idx="121">
                  <c:v>40237</c:v>
                </c:pt>
                <c:pt idx="122">
                  <c:v>40268</c:v>
                </c:pt>
                <c:pt idx="123">
                  <c:v>40298</c:v>
                </c:pt>
                <c:pt idx="124">
                  <c:v>40329</c:v>
                </c:pt>
                <c:pt idx="125">
                  <c:v>40359</c:v>
                </c:pt>
                <c:pt idx="126">
                  <c:v>40390</c:v>
                </c:pt>
                <c:pt idx="127">
                  <c:v>40421</c:v>
                </c:pt>
                <c:pt idx="128">
                  <c:v>40451</c:v>
                </c:pt>
                <c:pt idx="129">
                  <c:v>40482</c:v>
                </c:pt>
                <c:pt idx="130">
                  <c:v>40512</c:v>
                </c:pt>
                <c:pt idx="131">
                  <c:v>40543</c:v>
                </c:pt>
                <c:pt idx="132">
                  <c:v>40574</c:v>
                </c:pt>
                <c:pt idx="133">
                  <c:v>40602</c:v>
                </c:pt>
                <c:pt idx="134">
                  <c:v>40633</c:v>
                </c:pt>
                <c:pt idx="135">
                  <c:v>40663</c:v>
                </c:pt>
                <c:pt idx="136">
                  <c:v>40694</c:v>
                </c:pt>
                <c:pt idx="137">
                  <c:v>40724</c:v>
                </c:pt>
                <c:pt idx="138">
                  <c:v>40755</c:v>
                </c:pt>
                <c:pt idx="139">
                  <c:v>40786</c:v>
                </c:pt>
                <c:pt idx="140">
                  <c:v>40816</c:v>
                </c:pt>
                <c:pt idx="141">
                  <c:v>40847</c:v>
                </c:pt>
                <c:pt idx="142">
                  <c:v>40877</c:v>
                </c:pt>
                <c:pt idx="143">
                  <c:v>40908</c:v>
                </c:pt>
                <c:pt idx="144">
                  <c:v>40939</c:v>
                </c:pt>
                <c:pt idx="145">
                  <c:v>40968</c:v>
                </c:pt>
                <c:pt idx="146">
                  <c:v>40999</c:v>
                </c:pt>
                <c:pt idx="147">
                  <c:v>41029</c:v>
                </c:pt>
                <c:pt idx="148">
                  <c:v>41060</c:v>
                </c:pt>
                <c:pt idx="149">
                  <c:v>41090</c:v>
                </c:pt>
                <c:pt idx="150">
                  <c:v>41121</c:v>
                </c:pt>
                <c:pt idx="151">
                  <c:v>41152</c:v>
                </c:pt>
                <c:pt idx="152">
                  <c:v>41182</c:v>
                </c:pt>
                <c:pt idx="153">
                  <c:v>41213</c:v>
                </c:pt>
                <c:pt idx="154">
                  <c:v>41243</c:v>
                </c:pt>
                <c:pt idx="155">
                  <c:v>41274</c:v>
                </c:pt>
                <c:pt idx="156">
                  <c:v>41305</c:v>
                </c:pt>
                <c:pt idx="157">
                  <c:v>41333</c:v>
                </c:pt>
                <c:pt idx="158">
                  <c:v>41364</c:v>
                </c:pt>
                <c:pt idx="159">
                  <c:v>41394</c:v>
                </c:pt>
                <c:pt idx="160">
                  <c:v>41425</c:v>
                </c:pt>
                <c:pt idx="161">
                  <c:v>41455</c:v>
                </c:pt>
                <c:pt idx="162">
                  <c:v>41486</c:v>
                </c:pt>
                <c:pt idx="163">
                  <c:v>41517</c:v>
                </c:pt>
                <c:pt idx="164">
                  <c:v>41547</c:v>
                </c:pt>
                <c:pt idx="165">
                  <c:v>41578</c:v>
                </c:pt>
                <c:pt idx="166">
                  <c:v>41608</c:v>
                </c:pt>
                <c:pt idx="167">
                  <c:v>41639</c:v>
                </c:pt>
                <c:pt idx="168">
                  <c:v>41670</c:v>
                </c:pt>
                <c:pt idx="169">
                  <c:v>41698</c:v>
                </c:pt>
                <c:pt idx="170">
                  <c:v>41729</c:v>
                </c:pt>
                <c:pt idx="171">
                  <c:v>41759</c:v>
                </c:pt>
                <c:pt idx="172">
                  <c:v>41790</c:v>
                </c:pt>
                <c:pt idx="173">
                  <c:v>41820</c:v>
                </c:pt>
                <c:pt idx="174">
                  <c:v>41851</c:v>
                </c:pt>
                <c:pt idx="175">
                  <c:v>41882</c:v>
                </c:pt>
                <c:pt idx="176">
                  <c:v>41912</c:v>
                </c:pt>
                <c:pt idx="177">
                  <c:v>41943</c:v>
                </c:pt>
                <c:pt idx="178">
                  <c:v>41973</c:v>
                </c:pt>
                <c:pt idx="179">
                  <c:v>42004</c:v>
                </c:pt>
                <c:pt idx="180">
                  <c:v>42035</c:v>
                </c:pt>
                <c:pt idx="181">
                  <c:v>42063</c:v>
                </c:pt>
                <c:pt idx="182">
                  <c:v>42094</c:v>
                </c:pt>
                <c:pt idx="183">
                  <c:v>42124</c:v>
                </c:pt>
                <c:pt idx="184">
                  <c:v>42155</c:v>
                </c:pt>
                <c:pt idx="185">
                  <c:v>42185</c:v>
                </c:pt>
                <c:pt idx="186">
                  <c:v>42216</c:v>
                </c:pt>
                <c:pt idx="187">
                  <c:v>42247</c:v>
                </c:pt>
                <c:pt idx="188">
                  <c:v>42277</c:v>
                </c:pt>
                <c:pt idx="189">
                  <c:v>42308</c:v>
                </c:pt>
                <c:pt idx="190">
                  <c:v>42338</c:v>
                </c:pt>
                <c:pt idx="191">
                  <c:v>42369</c:v>
                </c:pt>
                <c:pt idx="192">
                  <c:v>42400</c:v>
                </c:pt>
                <c:pt idx="193">
                  <c:v>42429</c:v>
                </c:pt>
                <c:pt idx="194">
                  <c:v>42460</c:v>
                </c:pt>
                <c:pt idx="195">
                  <c:v>42490</c:v>
                </c:pt>
                <c:pt idx="196">
                  <c:v>42521</c:v>
                </c:pt>
                <c:pt idx="197">
                  <c:v>42551</c:v>
                </c:pt>
                <c:pt idx="198">
                  <c:v>42582</c:v>
                </c:pt>
                <c:pt idx="199">
                  <c:v>42613</c:v>
                </c:pt>
                <c:pt idx="200">
                  <c:v>42643</c:v>
                </c:pt>
                <c:pt idx="201">
                  <c:v>42674</c:v>
                </c:pt>
                <c:pt idx="202">
                  <c:v>42704</c:v>
                </c:pt>
                <c:pt idx="203">
                  <c:v>42735</c:v>
                </c:pt>
                <c:pt idx="204">
                  <c:v>42766</c:v>
                </c:pt>
                <c:pt idx="205">
                  <c:v>42794</c:v>
                </c:pt>
                <c:pt idx="206">
                  <c:v>42825</c:v>
                </c:pt>
                <c:pt idx="207">
                  <c:v>42855</c:v>
                </c:pt>
                <c:pt idx="208">
                  <c:v>42886</c:v>
                </c:pt>
                <c:pt idx="209">
                  <c:v>42916</c:v>
                </c:pt>
                <c:pt idx="210">
                  <c:v>42947</c:v>
                </c:pt>
                <c:pt idx="211">
                  <c:v>42978</c:v>
                </c:pt>
                <c:pt idx="212">
                  <c:v>43008</c:v>
                </c:pt>
                <c:pt idx="213">
                  <c:v>43039</c:v>
                </c:pt>
                <c:pt idx="214">
                  <c:v>43069</c:v>
                </c:pt>
                <c:pt idx="215">
                  <c:v>43100</c:v>
                </c:pt>
                <c:pt idx="216">
                  <c:v>43131</c:v>
                </c:pt>
                <c:pt idx="217">
                  <c:v>43159</c:v>
                </c:pt>
                <c:pt idx="218">
                  <c:v>43190</c:v>
                </c:pt>
                <c:pt idx="219">
                  <c:v>43220</c:v>
                </c:pt>
                <c:pt idx="220">
                  <c:v>43251</c:v>
                </c:pt>
                <c:pt idx="221">
                  <c:v>43281</c:v>
                </c:pt>
                <c:pt idx="222">
                  <c:v>43312</c:v>
                </c:pt>
                <c:pt idx="223">
                  <c:v>43343</c:v>
                </c:pt>
                <c:pt idx="224">
                  <c:v>43373</c:v>
                </c:pt>
                <c:pt idx="225">
                  <c:v>43404</c:v>
                </c:pt>
                <c:pt idx="226">
                  <c:v>43434</c:v>
                </c:pt>
                <c:pt idx="227">
                  <c:v>43465</c:v>
                </c:pt>
                <c:pt idx="228">
                  <c:v>43496</c:v>
                </c:pt>
                <c:pt idx="229">
                  <c:v>43524</c:v>
                </c:pt>
                <c:pt idx="230">
                  <c:v>43555</c:v>
                </c:pt>
                <c:pt idx="231">
                  <c:v>43585</c:v>
                </c:pt>
                <c:pt idx="232">
                  <c:v>43616</c:v>
                </c:pt>
                <c:pt idx="233">
                  <c:v>43646</c:v>
                </c:pt>
                <c:pt idx="234">
                  <c:v>43677</c:v>
                </c:pt>
                <c:pt idx="235">
                  <c:v>43708</c:v>
                </c:pt>
                <c:pt idx="236">
                  <c:v>43738</c:v>
                </c:pt>
                <c:pt idx="237">
                  <c:v>43769</c:v>
                </c:pt>
                <c:pt idx="238">
                  <c:v>43799</c:v>
                </c:pt>
                <c:pt idx="239">
                  <c:v>43830</c:v>
                </c:pt>
                <c:pt idx="240">
                  <c:v>43861</c:v>
                </c:pt>
                <c:pt idx="241">
                  <c:v>43890</c:v>
                </c:pt>
                <c:pt idx="242">
                  <c:v>43921</c:v>
                </c:pt>
                <c:pt idx="243">
                  <c:v>43951</c:v>
                </c:pt>
                <c:pt idx="244">
                  <c:v>43982</c:v>
                </c:pt>
                <c:pt idx="245">
                  <c:v>44012</c:v>
                </c:pt>
                <c:pt idx="246">
                  <c:v>44043</c:v>
                </c:pt>
                <c:pt idx="247">
                  <c:v>44074</c:v>
                </c:pt>
                <c:pt idx="248">
                  <c:v>44104</c:v>
                </c:pt>
                <c:pt idx="249">
                  <c:v>44135</c:v>
                </c:pt>
                <c:pt idx="250">
                  <c:v>44165</c:v>
                </c:pt>
                <c:pt idx="251">
                  <c:v>44196</c:v>
                </c:pt>
                <c:pt idx="252">
                  <c:v>44227</c:v>
                </c:pt>
                <c:pt idx="253">
                  <c:v>44255</c:v>
                </c:pt>
                <c:pt idx="254">
                  <c:v>44286</c:v>
                </c:pt>
                <c:pt idx="255">
                  <c:v>44316</c:v>
                </c:pt>
                <c:pt idx="256">
                  <c:v>44347</c:v>
                </c:pt>
                <c:pt idx="257">
                  <c:v>44377</c:v>
                </c:pt>
                <c:pt idx="258">
                  <c:v>44408</c:v>
                </c:pt>
                <c:pt idx="259">
                  <c:v>44439</c:v>
                </c:pt>
                <c:pt idx="260">
                  <c:v>44469</c:v>
                </c:pt>
              </c:numCache>
            </c:numRef>
          </c:cat>
          <c:val>
            <c:numRef>
              <c:f>Sheet1!$B$2:$B$262</c:f>
              <c:numCache>
                <c:formatCode>General</c:formatCode>
                <c:ptCount val="261"/>
                <c:pt idx="0">
                  <c:v>100</c:v>
                </c:pt>
                <c:pt idx="1">
                  <c:v>100.57</c:v>
                </c:pt>
                <c:pt idx="2">
                  <c:v>101.47</c:v>
                </c:pt>
                <c:pt idx="3">
                  <c:v>102.54</c:v>
                </c:pt>
                <c:pt idx="4">
                  <c:v>103.7</c:v>
                </c:pt>
                <c:pt idx="5">
                  <c:v>104.85</c:v>
                </c:pt>
                <c:pt idx="6">
                  <c:v>105.72</c:v>
                </c:pt>
                <c:pt idx="7">
                  <c:v>106.52</c:v>
                </c:pt>
                <c:pt idx="8">
                  <c:v>107.13</c:v>
                </c:pt>
                <c:pt idx="9">
                  <c:v>107.73</c:v>
                </c:pt>
                <c:pt idx="10">
                  <c:v>108.29</c:v>
                </c:pt>
                <c:pt idx="11">
                  <c:v>108.79</c:v>
                </c:pt>
                <c:pt idx="12">
                  <c:v>109.21</c:v>
                </c:pt>
                <c:pt idx="13">
                  <c:v>109.64</c:v>
                </c:pt>
                <c:pt idx="14">
                  <c:v>110.39</c:v>
                </c:pt>
                <c:pt idx="15">
                  <c:v>111.25</c:v>
                </c:pt>
                <c:pt idx="16">
                  <c:v>112.2</c:v>
                </c:pt>
                <c:pt idx="17">
                  <c:v>113.27</c:v>
                </c:pt>
                <c:pt idx="18">
                  <c:v>114.23</c:v>
                </c:pt>
                <c:pt idx="19">
                  <c:v>114.99</c:v>
                </c:pt>
                <c:pt idx="20">
                  <c:v>115.46</c:v>
                </c:pt>
                <c:pt idx="21">
                  <c:v>115.68</c:v>
                </c:pt>
                <c:pt idx="22">
                  <c:v>115.84</c:v>
                </c:pt>
                <c:pt idx="23">
                  <c:v>116.05</c:v>
                </c:pt>
                <c:pt idx="24">
                  <c:v>116.44</c:v>
                </c:pt>
                <c:pt idx="25">
                  <c:v>116.92</c:v>
                </c:pt>
                <c:pt idx="26">
                  <c:v>117.93</c:v>
                </c:pt>
                <c:pt idx="27">
                  <c:v>119.21</c:v>
                </c:pt>
                <c:pt idx="28">
                  <c:v>120.79</c:v>
                </c:pt>
                <c:pt idx="29">
                  <c:v>122.33</c:v>
                </c:pt>
                <c:pt idx="30">
                  <c:v>123.69</c:v>
                </c:pt>
                <c:pt idx="31">
                  <c:v>124.73</c:v>
                </c:pt>
                <c:pt idx="32">
                  <c:v>125.49</c:v>
                </c:pt>
                <c:pt idx="33">
                  <c:v>126.13</c:v>
                </c:pt>
                <c:pt idx="34">
                  <c:v>126.64</c:v>
                </c:pt>
                <c:pt idx="35">
                  <c:v>127.15</c:v>
                </c:pt>
                <c:pt idx="36">
                  <c:v>127.65</c:v>
                </c:pt>
                <c:pt idx="37">
                  <c:v>128.33000000000001</c:v>
                </c:pt>
                <c:pt idx="38">
                  <c:v>129.31</c:v>
                </c:pt>
                <c:pt idx="39">
                  <c:v>130.49</c:v>
                </c:pt>
                <c:pt idx="40">
                  <c:v>131.84</c:v>
                </c:pt>
                <c:pt idx="41">
                  <c:v>133.22</c:v>
                </c:pt>
                <c:pt idx="42">
                  <c:v>134.65</c:v>
                </c:pt>
                <c:pt idx="43">
                  <c:v>135.96</c:v>
                </c:pt>
                <c:pt idx="44">
                  <c:v>137.08000000000001</c:v>
                </c:pt>
                <c:pt idx="45">
                  <c:v>137.97999999999999</c:v>
                </c:pt>
                <c:pt idx="46">
                  <c:v>138.77000000000001</c:v>
                </c:pt>
                <c:pt idx="47">
                  <c:v>139.63</c:v>
                </c:pt>
                <c:pt idx="48">
                  <c:v>140.71</c:v>
                </c:pt>
                <c:pt idx="49">
                  <c:v>142.03</c:v>
                </c:pt>
                <c:pt idx="50">
                  <c:v>144.08000000000001</c:v>
                </c:pt>
                <c:pt idx="51">
                  <c:v>146.18</c:v>
                </c:pt>
                <c:pt idx="52">
                  <c:v>148.33000000000001</c:v>
                </c:pt>
                <c:pt idx="53">
                  <c:v>150.52000000000001</c:v>
                </c:pt>
                <c:pt idx="54">
                  <c:v>152.33000000000001</c:v>
                </c:pt>
                <c:pt idx="55">
                  <c:v>153.81</c:v>
                </c:pt>
                <c:pt idx="56">
                  <c:v>155.11000000000001</c:v>
                </c:pt>
                <c:pt idx="57">
                  <c:v>156.30000000000001</c:v>
                </c:pt>
                <c:pt idx="58">
                  <c:v>157.5</c:v>
                </c:pt>
                <c:pt idx="59">
                  <c:v>158.66999999999999</c:v>
                </c:pt>
                <c:pt idx="60">
                  <c:v>160.13</c:v>
                </c:pt>
                <c:pt idx="61">
                  <c:v>161.93</c:v>
                </c:pt>
                <c:pt idx="62">
                  <c:v>164.58</c:v>
                </c:pt>
                <c:pt idx="63">
                  <c:v>167</c:v>
                </c:pt>
                <c:pt idx="64">
                  <c:v>169.54</c:v>
                </c:pt>
                <c:pt idx="65">
                  <c:v>172.02</c:v>
                </c:pt>
                <c:pt idx="66">
                  <c:v>174.1</c:v>
                </c:pt>
                <c:pt idx="67">
                  <c:v>175.92</c:v>
                </c:pt>
                <c:pt idx="68">
                  <c:v>177.61</c:v>
                </c:pt>
                <c:pt idx="69">
                  <c:v>178.75</c:v>
                </c:pt>
                <c:pt idx="70">
                  <c:v>179.67</c:v>
                </c:pt>
                <c:pt idx="71">
                  <c:v>180.11</c:v>
                </c:pt>
                <c:pt idx="72">
                  <c:v>180.83</c:v>
                </c:pt>
                <c:pt idx="73">
                  <c:v>181.5</c:v>
                </c:pt>
                <c:pt idx="74">
                  <c:v>182.75</c:v>
                </c:pt>
                <c:pt idx="75">
                  <c:v>183.65</c:v>
                </c:pt>
                <c:pt idx="76">
                  <c:v>184.38</c:v>
                </c:pt>
                <c:pt idx="77">
                  <c:v>184.55</c:v>
                </c:pt>
                <c:pt idx="78">
                  <c:v>184.61</c:v>
                </c:pt>
                <c:pt idx="79">
                  <c:v>184.41</c:v>
                </c:pt>
                <c:pt idx="80">
                  <c:v>184.2</c:v>
                </c:pt>
                <c:pt idx="81">
                  <c:v>184.06</c:v>
                </c:pt>
                <c:pt idx="82">
                  <c:v>183.63</c:v>
                </c:pt>
                <c:pt idx="83">
                  <c:v>183.23</c:v>
                </c:pt>
                <c:pt idx="84">
                  <c:v>182.72</c:v>
                </c:pt>
                <c:pt idx="85">
                  <c:v>182.47</c:v>
                </c:pt>
                <c:pt idx="86">
                  <c:v>182.19</c:v>
                </c:pt>
                <c:pt idx="87">
                  <c:v>182.13</c:v>
                </c:pt>
                <c:pt idx="88">
                  <c:v>181.89</c:v>
                </c:pt>
                <c:pt idx="89">
                  <c:v>181.54</c:v>
                </c:pt>
                <c:pt idx="90">
                  <c:v>181</c:v>
                </c:pt>
                <c:pt idx="91">
                  <c:v>180.24</c:v>
                </c:pt>
                <c:pt idx="92">
                  <c:v>179.13</c:v>
                </c:pt>
                <c:pt idx="93">
                  <c:v>177.53</c:v>
                </c:pt>
                <c:pt idx="94">
                  <c:v>175.16</c:v>
                </c:pt>
                <c:pt idx="95">
                  <c:v>173.34</c:v>
                </c:pt>
                <c:pt idx="96">
                  <c:v>171.08</c:v>
                </c:pt>
                <c:pt idx="97">
                  <c:v>169.19</c:v>
                </c:pt>
                <c:pt idx="98">
                  <c:v>167.91</c:v>
                </c:pt>
                <c:pt idx="99">
                  <c:v>167.33</c:v>
                </c:pt>
                <c:pt idx="100">
                  <c:v>167.02</c:v>
                </c:pt>
                <c:pt idx="101">
                  <c:v>166.54</c:v>
                </c:pt>
                <c:pt idx="102">
                  <c:v>165.72</c:v>
                </c:pt>
                <c:pt idx="103">
                  <c:v>164.28</c:v>
                </c:pt>
                <c:pt idx="104">
                  <c:v>161.91</c:v>
                </c:pt>
                <c:pt idx="105">
                  <c:v>159.16</c:v>
                </c:pt>
                <c:pt idx="106">
                  <c:v>156.07</c:v>
                </c:pt>
                <c:pt idx="107">
                  <c:v>152.54</c:v>
                </c:pt>
                <c:pt idx="108">
                  <c:v>149.36000000000001</c:v>
                </c:pt>
                <c:pt idx="109">
                  <c:v>147.62</c:v>
                </c:pt>
                <c:pt idx="110">
                  <c:v>146.52000000000001</c:v>
                </c:pt>
                <c:pt idx="111">
                  <c:v>146.94</c:v>
                </c:pt>
                <c:pt idx="112">
                  <c:v>148.16999999999999</c:v>
                </c:pt>
                <c:pt idx="113">
                  <c:v>149.80000000000001</c:v>
                </c:pt>
                <c:pt idx="114">
                  <c:v>150.75</c:v>
                </c:pt>
                <c:pt idx="115">
                  <c:v>150.66</c:v>
                </c:pt>
                <c:pt idx="116">
                  <c:v>149.62</c:v>
                </c:pt>
                <c:pt idx="117">
                  <c:v>148.58000000000001</c:v>
                </c:pt>
                <c:pt idx="118">
                  <c:v>147.94</c:v>
                </c:pt>
                <c:pt idx="119">
                  <c:v>146.66999999999999</c:v>
                </c:pt>
                <c:pt idx="120">
                  <c:v>145</c:v>
                </c:pt>
                <c:pt idx="121">
                  <c:v>143.06</c:v>
                </c:pt>
                <c:pt idx="122">
                  <c:v>143.6</c:v>
                </c:pt>
                <c:pt idx="123">
                  <c:v>145.4</c:v>
                </c:pt>
                <c:pt idx="124">
                  <c:v>147.04</c:v>
                </c:pt>
                <c:pt idx="125">
                  <c:v>147.69999999999999</c:v>
                </c:pt>
                <c:pt idx="126">
                  <c:v>147.56</c:v>
                </c:pt>
                <c:pt idx="127">
                  <c:v>146.41999999999999</c:v>
                </c:pt>
                <c:pt idx="128">
                  <c:v>144.6</c:v>
                </c:pt>
                <c:pt idx="129">
                  <c:v>143.13</c:v>
                </c:pt>
                <c:pt idx="130">
                  <c:v>141.82</c:v>
                </c:pt>
                <c:pt idx="131">
                  <c:v>140.63</c:v>
                </c:pt>
                <c:pt idx="132">
                  <c:v>139.05000000000001</c:v>
                </c:pt>
                <c:pt idx="133">
                  <c:v>137.74</c:v>
                </c:pt>
                <c:pt idx="134">
                  <c:v>137.79</c:v>
                </c:pt>
                <c:pt idx="135">
                  <c:v>139.16</c:v>
                </c:pt>
                <c:pt idx="136">
                  <c:v>140.69</c:v>
                </c:pt>
                <c:pt idx="137">
                  <c:v>141.94</c:v>
                </c:pt>
                <c:pt idx="138">
                  <c:v>142.34</c:v>
                </c:pt>
                <c:pt idx="139">
                  <c:v>141.78</c:v>
                </c:pt>
                <c:pt idx="140">
                  <c:v>140.16999999999999</c:v>
                </c:pt>
                <c:pt idx="141">
                  <c:v>138.41</c:v>
                </c:pt>
                <c:pt idx="142">
                  <c:v>136.66999999999999</c:v>
                </c:pt>
                <c:pt idx="143">
                  <c:v>135.16999999999999</c:v>
                </c:pt>
                <c:pt idx="144">
                  <c:v>134.16999999999999</c:v>
                </c:pt>
                <c:pt idx="145">
                  <c:v>134</c:v>
                </c:pt>
                <c:pt idx="146">
                  <c:v>135.87</c:v>
                </c:pt>
                <c:pt idx="147">
                  <c:v>138.47999999999999</c:v>
                </c:pt>
                <c:pt idx="148">
                  <c:v>141.05000000000001</c:v>
                </c:pt>
                <c:pt idx="149">
                  <c:v>143.16999999999999</c:v>
                </c:pt>
                <c:pt idx="150">
                  <c:v>144.28</c:v>
                </c:pt>
                <c:pt idx="151">
                  <c:v>144.69999999999999</c:v>
                </c:pt>
                <c:pt idx="152">
                  <c:v>144.36000000000001</c:v>
                </c:pt>
                <c:pt idx="153">
                  <c:v>143.97</c:v>
                </c:pt>
                <c:pt idx="154">
                  <c:v>143.96</c:v>
                </c:pt>
                <c:pt idx="155">
                  <c:v>143.87</c:v>
                </c:pt>
                <c:pt idx="156">
                  <c:v>144.31</c:v>
                </c:pt>
                <c:pt idx="157">
                  <c:v>145.16</c:v>
                </c:pt>
                <c:pt idx="158">
                  <c:v>147.96</c:v>
                </c:pt>
                <c:pt idx="159">
                  <c:v>150.97999999999999</c:v>
                </c:pt>
                <c:pt idx="160">
                  <c:v>153.87</c:v>
                </c:pt>
                <c:pt idx="161">
                  <c:v>156.44</c:v>
                </c:pt>
                <c:pt idx="162">
                  <c:v>158.30000000000001</c:v>
                </c:pt>
                <c:pt idx="163">
                  <c:v>159.41</c:v>
                </c:pt>
                <c:pt idx="164">
                  <c:v>159.68</c:v>
                </c:pt>
                <c:pt idx="165">
                  <c:v>159.56</c:v>
                </c:pt>
                <c:pt idx="166">
                  <c:v>159.37</c:v>
                </c:pt>
                <c:pt idx="167">
                  <c:v>159.29</c:v>
                </c:pt>
                <c:pt idx="168">
                  <c:v>159.38</c:v>
                </c:pt>
                <c:pt idx="169">
                  <c:v>159.88999999999999</c:v>
                </c:pt>
                <c:pt idx="170">
                  <c:v>161.21</c:v>
                </c:pt>
                <c:pt idx="171">
                  <c:v>162.99</c:v>
                </c:pt>
                <c:pt idx="172">
                  <c:v>164.7</c:v>
                </c:pt>
                <c:pt idx="173">
                  <c:v>166.23</c:v>
                </c:pt>
                <c:pt idx="174">
                  <c:v>167.14</c:v>
                </c:pt>
                <c:pt idx="175">
                  <c:v>167.46</c:v>
                </c:pt>
                <c:pt idx="176">
                  <c:v>167.25</c:v>
                </c:pt>
                <c:pt idx="177">
                  <c:v>166.92</c:v>
                </c:pt>
                <c:pt idx="178">
                  <c:v>166.67</c:v>
                </c:pt>
                <c:pt idx="179">
                  <c:v>166.48</c:v>
                </c:pt>
                <c:pt idx="180">
                  <c:v>166.28</c:v>
                </c:pt>
                <c:pt idx="181">
                  <c:v>166.67</c:v>
                </c:pt>
                <c:pt idx="182">
                  <c:v>168.12</c:v>
                </c:pt>
                <c:pt idx="183">
                  <c:v>170</c:v>
                </c:pt>
                <c:pt idx="184">
                  <c:v>171.87</c:v>
                </c:pt>
                <c:pt idx="185">
                  <c:v>173.47</c:v>
                </c:pt>
                <c:pt idx="186">
                  <c:v>174.51</c:v>
                </c:pt>
                <c:pt idx="187">
                  <c:v>174.95</c:v>
                </c:pt>
                <c:pt idx="188">
                  <c:v>175.07</c:v>
                </c:pt>
                <c:pt idx="189">
                  <c:v>175.08</c:v>
                </c:pt>
                <c:pt idx="190">
                  <c:v>175.18</c:v>
                </c:pt>
                <c:pt idx="191">
                  <c:v>175.16</c:v>
                </c:pt>
                <c:pt idx="192">
                  <c:v>175.08</c:v>
                </c:pt>
                <c:pt idx="193">
                  <c:v>175.32</c:v>
                </c:pt>
                <c:pt idx="194">
                  <c:v>176.64</c:v>
                </c:pt>
                <c:pt idx="195">
                  <c:v>178.52</c:v>
                </c:pt>
                <c:pt idx="196">
                  <c:v>180.37</c:v>
                </c:pt>
                <c:pt idx="197">
                  <c:v>181.95</c:v>
                </c:pt>
                <c:pt idx="198">
                  <c:v>183.06</c:v>
                </c:pt>
                <c:pt idx="199">
                  <c:v>183.7</c:v>
                </c:pt>
                <c:pt idx="200">
                  <c:v>183.99</c:v>
                </c:pt>
                <c:pt idx="201">
                  <c:v>184.07</c:v>
                </c:pt>
                <c:pt idx="202">
                  <c:v>184.29</c:v>
                </c:pt>
                <c:pt idx="203">
                  <c:v>184.46</c:v>
                </c:pt>
                <c:pt idx="204">
                  <c:v>184.72</c:v>
                </c:pt>
                <c:pt idx="205">
                  <c:v>185.09</c:v>
                </c:pt>
                <c:pt idx="206">
                  <c:v>186.59</c:v>
                </c:pt>
                <c:pt idx="207">
                  <c:v>188.59</c:v>
                </c:pt>
                <c:pt idx="208">
                  <c:v>190.58</c:v>
                </c:pt>
                <c:pt idx="209">
                  <c:v>192.32</c:v>
                </c:pt>
                <c:pt idx="210">
                  <c:v>193.58</c:v>
                </c:pt>
                <c:pt idx="211">
                  <c:v>194.42</c:v>
                </c:pt>
                <c:pt idx="212">
                  <c:v>194.89</c:v>
                </c:pt>
                <c:pt idx="213">
                  <c:v>195.15</c:v>
                </c:pt>
                <c:pt idx="214">
                  <c:v>195.52</c:v>
                </c:pt>
                <c:pt idx="215">
                  <c:v>195.92</c:v>
                </c:pt>
                <c:pt idx="216">
                  <c:v>196.19</c:v>
                </c:pt>
                <c:pt idx="217">
                  <c:v>196.98</c:v>
                </c:pt>
                <c:pt idx="218">
                  <c:v>198.64</c:v>
                </c:pt>
                <c:pt idx="219">
                  <c:v>200.68</c:v>
                </c:pt>
                <c:pt idx="220">
                  <c:v>202.52</c:v>
                </c:pt>
                <c:pt idx="221">
                  <c:v>204.11</c:v>
                </c:pt>
                <c:pt idx="222">
                  <c:v>205.02</c:v>
                </c:pt>
                <c:pt idx="223">
                  <c:v>205.4</c:v>
                </c:pt>
                <c:pt idx="224">
                  <c:v>205.46</c:v>
                </c:pt>
                <c:pt idx="225">
                  <c:v>205.47</c:v>
                </c:pt>
                <c:pt idx="226">
                  <c:v>205.22</c:v>
                </c:pt>
                <c:pt idx="227">
                  <c:v>204.82</c:v>
                </c:pt>
                <c:pt idx="228">
                  <c:v>204.33</c:v>
                </c:pt>
                <c:pt idx="229">
                  <c:v>204.56</c:v>
                </c:pt>
                <c:pt idx="230">
                  <c:v>205.9</c:v>
                </c:pt>
                <c:pt idx="231">
                  <c:v>207.81</c:v>
                </c:pt>
                <c:pt idx="232">
                  <c:v>209.47</c:v>
                </c:pt>
                <c:pt idx="233">
                  <c:v>210.71</c:v>
                </c:pt>
                <c:pt idx="234">
                  <c:v>211.47</c:v>
                </c:pt>
                <c:pt idx="235">
                  <c:v>211.83</c:v>
                </c:pt>
                <c:pt idx="236">
                  <c:v>212.01</c:v>
                </c:pt>
                <c:pt idx="237">
                  <c:v>212.1</c:v>
                </c:pt>
                <c:pt idx="238">
                  <c:v>212.24</c:v>
                </c:pt>
                <c:pt idx="239">
                  <c:v>212.37</c:v>
                </c:pt>
                <c:pt idx="240">
                  <c:v>212.49</c:v>
                </c:pt>
                <c:pt idx="241">
                  <c:v>213.28</c:v>
                </c:pt>
                <c:pt idx="242">
                  <c:v>215.24</c:v>
                </c:pt>
                <c:pt idx="243">
                  <c:v>217.31</c:v>
                </c:pt>
                <c:pt idx="244">
                  <c:v>218.57</c:v>
                </c:pt>
                <c:pt idx="245">
                  <c:v>219.91</c:v>
                </c:pt>
                <c:pt idx="246">
                  <c:v>221.66</c:v>
                </c:pt>
                <c:pt idx="247">
                  <c:v>224.14</c:v>
                </c:pt>
                <c:pt idx="248">
                  <c:v>226.89</c:v>
                </c:pt>
                <c:pt idx="249">
                  <c:v>229.91</c:v>
                </c:pt>
                <c:pt idx="250">
                  <c:v>232.42</c:v>
                </c:pt>
                <c:pt idx="251">
                  <c:v>234.47</c:v>
                </c:pt>
                <c:pt idx="252">
                  <c:v>236.45</c:v>
                </c:pt>
                <c:pt idx="253">
                  <c:v>239.21</c:v>
                </c:pt>
                <c:pt idx="254">
                  <c:v>244.19</c:v>
                </c:pt>
                <c:pt idx="255">
                  <c:v>249.86</c:v>
                </c:pt>
                <c:pt idx="256">
                  <c:v>255.51</c:v>
                </c:pt>
                <c:pt idx="257">
                  <c:v>260.99</c:v>
                </c:pt>
                <c:pt idx="258">
                  <c:v>265.31</c:v>
                </c:pt>
                <c:pt idx="259">
                  <c:v>268.52</c:v>
                </c:pt>
                <c:pt idx="260">
                  <c:v>271.18</c:v>
                </c:pt>
              </c:numCache>
            </c:numRef>
          </c:val>
          <c:smooth val="0"/>
          <c:extLst>
            <c:ext xmlns:c16="http://schemas.microsoft.com/office/drawing/2014/chart" uri="{C3380CC4-5D6E-409C-BE32-E72D297353CC}">
              <c16:uniqueId val="{00000000-5630-43E7-A25D-01025D4346D5}"/>
            </c:ext>
          </c:extLst>
        </c:ser>
        <c:dLbls>
          <c:showLegendKey val="0"/>
          <c:showVal val="0"/>
          <c:showCatName val="0"/>
          <c:showSerName val="0"/>
          <c:showPercent val="0"/>
          <c:showBubbleSize val="0"/>
        </c:dLbls>
        <c:smooth val="0"/>
        <c:axId val="567321760"/>
        <c:axId val="567329304"/>
      </c:lineChart>
      <c:dateAx>
        <c:axId val="567321760"/>
        <c:scaling>
          <c:orientation val="minMax"/>
          <c:max val="44469"/>
        </c:scaling>
        <c:delete val="0"/>
        <c:axPos val="b"/>
        <c:numFmt formatCode="yyyy"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rgbClr val="332618"/>
                </a:solidFill>
                <a:latin typeface="Franklin Gothic Medium Cond" panose="020B0606030402020204" pitchFamily="34" charset="0"/>
                <a:ea typeface="+mn-ea"/>
                <a:cs typeface="+mn-cs"/>
              </a:defRPr>
            </a:pPr>
            <a:endParaRPr lang="en-US"/>
          </a:p>
        </c:txPr>
        <c:crossAx val="567329304"/>
        <c:crosses val="autoZero"/>
        <c:auto val="1"/>
        <c:lblOffset val="100"/>
        <c:baseTimeUnit val="months"/>
        <c:majorUnit val="36"/>
        <c:majorTimeUnit val="months"/>
      </c:dateAx>
      <c:valAx>
        <c:axId val="567329304"/>
        <c:scaling>
          <c:orientation val="minMax"/>
          <c:max val="280"/>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332618"/>
                </a:solidFill>
                <a:latin typeface="Franklin Gothic Medium Cond" panose="020B0606030402020204" pitchFamily="34" charset="0"/>
                <a:ea typeface="+mn-ea"/>
                <a:cs typeface="+mn-cs"/>
              </a:defRPr>
            </a:pPr>
            <a:endParaRPr lang="en-US"/>
          </a:p>
        </c:txPr>
        <c:crossAx val="567321760"/>
        <c:crosses val="autoZero"/>
        <c:crossBetween val="between"/>
        <c:majorUnit val="20"/>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628521434820647"/>
          <c:y val="5.368092009332167E-2"/>
          <c:w val="0.89284499185582489"/>
          <c:h val="0.8841838993725829"/>
        </c:manualLayout>
      </c:layout>
      <c:barChart>
        <c:barDir val="col"/>
        <c:grouping val="stacked"/>
        <c:varyColors val="0"/>
        <c:ser>
          <c:idx val="0"/>
          <c:order val="0"/>
          <c:tx>
            <c:strRef>
              <c:f>Sheet1!$B$1</c:f>
              <c:strCache>
                <c:ptCount val="1"/>
                <c:pt idx="0">
                  <c:v>Other Financial Assets: 43%</c:v>
                </c:pt>
              </c:strCache>
            </c:strRef>
          </c:tx>
          <c:spPr>
            <a:solidFill>
              <a:srgbClr val="332618"/>
            </a:solidFill>
            <a:ln w="15875">
              <a:noFill/>
            </a:ln>
          </c:spPr>
          <c:invertIfNegative val="0"/>
          <c:dLbls>
            <c:dLbl>
              <c:idx val="0"/>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0325-4B08-AAA9-077DF46B1307}"/>
                </c:ext>
              </c:extLst>
            </c:dLbl>
            <c:dLbl>
              <c:idx val="1"/>
              <c:delete val="1"/>
              <c:extLst>
                <c:ext xmlns:c15="http://schemas.microsoft.com/office/drawing/2012/chart" uri="{CE6537A1-D6FC-4f65-9D91-7224C49458BB}"/>
                <c:ext xmlns:c16="http://schemas.microsoft.com/office/drawing/2014/chart" uri="{C3380CC4-5D6E-409C-BE32-E72D297353CC}">
                  <c16:uniqueId val="{00000001-0325-4B08-AAA9-077DF46B1307}"/>
                </c:ext>
              </c:extLst>
            </c:dLbl>
            <c:spPr>
              <a:noFill/>
              <a:ln>
                <a:noFill/>
              </a:ln>
              <a:effectLst/>
            </c:spPr>
            <c:txPr>
              <a:bodyPr/>
              <a:lstStyle/>
              <a:p>
                <a:pPr>
                  <a:defRPr sz="1200" b="1">
                    <a:solidFill>
                      <a:srgbClr val="F7F6F3"/>
                    </a:solidFill>
                    <a:latin typeface="Garamond" panose="02020404030301010803" pitchFamily="18"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Sheet1!$B$2:$B$3</c:f>
              <c:numCache>
                <c:formatCode>General</c:formatCode>
                <c:ptCount val="2"/>
                <c:pt idx="0" formatCode="&quot;$&quot;#,##0.00_);[Red]\(&quot;$&quot;#,##0.00\)">
                  <c:v>68.499000000000009</c:v>
                </c:pt>
                <c:pt idx="1">
                  <c:v>0</c:v>
                </c:pt>
              </c:numCache>
            </c:numRef>
          </c:val>
          <c:extLst>
            <c:ext xmlns:c16="http://schemas.microsoft.com/office/drawing/2014/chart" uri="{C3380CC4-5D6E-409C-BE32-E72D297353CC}">
              <c16:uniqueId val="{00000002-0325-4B08-AAA9-077DF46B1307}"/>
            </c:ext>
          </c:extLst>
        </c:ser>
        <c:ser>
          <c:idx val="1"/>
          <c:order val="1"/>
          <c:tx>
            <c:strRef>
              <c:f>Sheet1!$C$1</c:f>
              <c:strCache>
                <c:ptCount val="1"/>
                <c:pt idx="0">
                  <c:v>Mortgages: 65%</c:v>
                </c:pt>
              </c:strCache>
            </c:strRef>
          </c:tx>
          <c:spPr>
            <a:solidFill>
              <a:srgbClr val="332618"/>
            </a:solidFill>
            <a:ln w="15875">
              <a:noFill/>
            </a:ln>
          </c:spPr>
          <c:invertIfNegative val="0"/>
          <c:dPt>
            <c:idx val="1"/>
            <c:invertIfNegative val="0"/>
            <c:bubble3D val="0"/>
            <c:extLst>
              <c:ext xmlns:c16="http://schemas.microsoft.com/office/drawing/2014/chart" uri="{C3380CC4-5D6E-409C-BE32-E72D297353CC}">
                <c16:uniqueId val="{00000003-0325-4B08-AAA9-077DF46B1307}"/>
              </c:ext>
            </c:extLst>
          </c:dPt>
          <c:dLbls>
            <c:dLbl>
              <c:idx val="1"/>
              <c:spPr/>
              <c:txPr>
                <a:bodyPr/>
                <a:lstStyle/>
                <a:p>
                  <a:pPr>
                    <a:defRPr sz="1200" b="1">
                      <a:solidFill>
                        <a:srgbClr val="F7F6F3"/>
                      </a:solidFill>
                      <a:latin typeface="Garamond" panose="02020404030301010803" pitchFamily="18" charset="0"/>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0325-4B08-AAA9-077DF46B1307}"/>
                </c:ext>
              </c:extLst>
            </c:dLbl>
            <c:spPr>
              <a:noFill/>
              <a:ln>
                <a:noFill/>
              </a:ln>
              <a:effectLst/>
            </c:spPr>
            <c:txPr>
              <a:bodyPr wrap="square" lIns="38100" tIns="19050" rIns="38100" bIns="19050" anchor="ctr">
                <a:spAutoFit/>
              </a:bodyPr>
              <a:lstStyle/>
              <a:p>
                <a:pPr>
                  <a:defRPr sz="1200">
                    <a:solidFill>
                      <a:srgbClr val="F7F6F3"/>
                    </a:solidFill>
                    <a:latin typeface="Garamond" panose="02020404030301010803"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Sheet1!$A$2:$A$3</c:f>
              <c:numCache>
                <c:formatCode>General</c:formatCode>
                <c:ptCount val="2"/>
              </c:numCache>
            </c:numRef>
          </c:cat>
          <c:val>
            <c:numRef>
              <c:f>Sheet1!$C$2:$C$3</c:f>
              <c:numCache>
                <c:formatCode>"$"#,##0.00_);[Red]\("$"#,##0.00\)</c:formatCode>
                <c:ptCount val="2"/>
                <c:pt idx="0" formatCode="General">
                  <c:v>0</c:v>
                </c:pt>
                <c:pt idx="1">
                  <c:v>11.505000000000001</c:v>
                </c:pt>
              </c:numCache>
            </c:numRef>
          </c:val>
          <c:extLst>
            <c:ext xmlns:c16="http://schemas.microsoft.com/office/drawing/2014/chart" uri="{C3380CC4-5D6E-409C-BE32-E72D297353CC}">
              <c16:uniqueId val="{00000004-0325-4B08-AAA9-077DF46B1307}"/>
            </c:ext>
          </c:extLst>
        </c:ser>
        <c:ser>
          <c:idx val="2"/>
          <c:order val="2"/>
          <c:tx>
            <c:strRef>
              <c:f>Sheet1!$D$1</c:f>
              <c:strCache>
                <c:ptCount val="1"/>
                <c:pt idx="0">
                  <c:v>Pension Funds: 19%</c:v>
                </c:pt>
              </c:strCache>
            </c:strRef>
          </c:tx>
          <c:spPr>
            <a:solidFill>
              <a:srgbClr val="9C4A35"/>
            </a:solidFill>
            <a:ln w="15875">
              <a:noFill/>
            </a:ln>
          </c:spPr>
          <c:invertIfNegative val="0"/>
          <c:dLbls>
            <c:dLbl>
              <c:idx val="0"/>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0325-4B08-AAA9-077DF46B1307}"/>
                </c:ext>
              </c:extLst>
            </c:dLbl>
            <c:dLbl>
              <c:idx val="1"/>
              <c:delete val="1"/>
              <c:extLst>
                <c:ext xmlns:c15="http://schemas.microsoft.com/office/drawing/2012/chart" uri="{CE6537A1-D6FC-4f65-9D91-7224C49458BB}"/>
                <c:ext xmlns:c16="http://schemas.microsoft.com/office/drawing/2014/chart" uri="{C3380CC4-5D6E-409C-BE32-E72D297353CC}">
                  <c16:uniqueId val="{00000006-0325-4B08-AAA9-077DF46B1307}"/>
                </c:ext>
              </c:extLst>
            </c:dLbl>
            <c:spPr>
              <a:noFill/>
              <a:ln>
                <a:noFill/>
              </a:ln>
              <a:effectLst/>
            </c:spPr>
            <c:txPr>
              <a:bodyPr/>
              <a:lstStyle/>
              <a:p>
                <a:pPr>
                  <a:defRPr sz="1200" b="1">
                    <a:solidFill>
                      <a:srgbClr val="F7F6F3"/>
                    </a:solidFill>
                    <a:latin typeface="Garamond" panose="02020404030301010803" pitchFamily="18"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Sheet1!$D$2:$D$3</c:f>
              <c:numCache>
                <c:formatCode>General</c:formatCode>
                <c:ptCount val="2"/>
                <c:pt idx="0" formatCode="&quot;$&quot;#,##0.00_);[Red]\(&quot;$&quot;#,##0.00\)">
                  <c:v>30.267000000000003</c:v>
                </c:pt>
                <c:pt idx="1">
                  <c:v>0</c:v>
                </c:pt>
              </c:numCache>
            </c:numRef>
          </c:val>
          <c:extLst>
            <c:ext xmlns:c16="http://schemas.microsoft.com/office/drawing/2014/chart" uri="{C3380CC4-5D6E-409C-BE32-E72D297353CC}">
              <c16:uniqueId val="{00000007-0325-4B08-AAA9-077DF46B1307}"/>
            </c:ext>
          </c:extLst>
        </c:ser>
        <c:ser>
          <c:idx val="3"/>
          <c:order val="3"/>
          <c:tx>
            <c:strRef>
              <c:f>Sheet1!$E$1</c:f>
              <c:strCache>
                <c:ptCount val="1"/>
                <c:pt idx="0">
                  <c:v>Student Debt: 10%</c:v>
                </c:pt>
              </c:strCache>
            </c:strRef>
          </c:tx>
          <c:spPr>
            <a:solidFill>
              <a:srgbClr val="9C4A35"/>
            </a:solidFill>
            <a:ln w="15875">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0325-4B08-AAA9-077DF46B1307}"/>
                </c:ext>
              </c:extLst>
            </c:dLbl>
            <c:dLbl>
              <c:idx val="1"/>
              <c:layout>
                <c:manualLayout>
                  <c:x val="8.3355836530049132E-2"/>
                  <c:y val="-0.12248747342405118"/>
                </c:manualLayout>
              </c:layout>
              <c:spPr>
                <a:noFill/>
                <a:ln>
                  <a:noFill/>
                </a:ln>
                <a:effectLst/>
              </c:spPr>
              <c:txPr>
                <a:bodyPr anchorCtr="0"/>
                <a:lstStyle/>
                <a:p>
                  <a:pPr algn="r">
                    <a:defRPr sz="1050" b="1" baseline="0">
                      <a:solidFill>
                        <a:srgbClr val="332618"/>
                      </a:solidFill>
                      <a:latin typeface="Garamond" panose="02020404030301010803" pitchFamily="18" charset="0"/>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27257449189043675"/>
                      <c:h val="3.8207074201712821E-2"/>
                    </c:manualLayout>
                  </c15:layout>
                </c:ext>
                <c:ext xmlns:c16="http://schemas.microsoft.com/office/drawing/2014/chart" uri="{C3380CC4-5D6E-409C-BE32-E72D297353CC}">
                  <c16:uniqueId val="{00000009-0325-4B08-AAA9-077DF46B1307}"/>
                </c:ext>
              </c:extLst>
            </c:dLbl>
            <c:spPr>
              <a:noFill/>
              <a:ln>
                <a:noFill/>
              </a:ln>
              <a:effectLst/>
            </c:spPr>
            <c:txPr>
              <a:bodyPr anchorCtr="0"/>
              <a:lstStyle/>
              <a:p>
                <a:pPr algn="r">
                  <a:defRPr sz="1200" b="1" baseline="0">
                    <a:solidFill>
                      <a:srgbClr val="332618"/>
                    </a:solidFill>
                    <a:latin typeface="Garamond" panose="02020404030301010803"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Sheet1!$E$2:$E$3</c:f>
              <c:numCache>
                <c:formatCode>"$"#,##0.00_);[Red]\("$"#,##0.00\)</c:formatCode>
                <c:ptCount val="2"/>
                <c:pt idx="0" formatCode="General">
                  <c:v>0</c:v>
                </c:pt>
                <c:pt idx="1">
                  <c:v>1.77</c:v>
                </c:pt>
              </c:numCache>
            </c:numRef>
          </c:val>
          <c:extLst>
            <c:ext xmlns:c16="http://schemas.microsoft.com/office/drawing/2014/chart" uri="{C3380CC4-5D6E-409C-BE32-E72D297353CC}">
              <c16:uniqueId val="{0000000A-0325-4B08-AAA9-077DF46B1307}"/>
            </c:ext>
          </c:extLst>
        </c:ser>
        <c:ser>
          <c:idx val="4"/>
          <c:order val="4"/>
          <c:tx>
            <c:strRef>
              <c:f>Sheet1!$F$1</c:f>
              <c:strCache>
                <c:ptCount val="1"/>
                <c:pt idx="0">
                  <c:v>Deposits: 9%</c:v>
                </c:pt>
              </c:strCache>
            </c:strRef>
          </c:tx>
          <c:spPr>
            <a:solidFill>
              <a:srgbClr val="9CC7AD"/>
            </a:solidFill>
            <a:ln w="15875">
              <a:no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B-0325-4B08-AAA9-077DF46B1307}"/>
                </c:ext>
              </c:extLst>
            </c:dLbl>
            <c:spPr>
              <a:noFill/>
              <a:ln>
                <a:noFill/>
              </a:ln>
              <a:effectLst/>
            </c:spPr>
            <c:txPr>
              <a:bodyPr wrap="none"/>
              <a:lstStyle/>
              <a:p>
                <a:pPr>
                  <a:defRPr sz="1200" b="1">
                    <a:solidFill>
                      <a:srgbClr val="332618"/>
                    </a:solidFill>
                    <a:latin typeface="Garamond" panose="02020404030301010803" pitchFamily="18"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Sheet1!$A$2:$A$3</c:f>
              <c:numCache>
                <c:formatCode>General</c:formatCode>
                <c:ptCount val="2"/>
              </c:numCache>
            </c:numRef>
          </c:cat>
          <c:val>
            <c:numRef>
              <c:f>Sheet1!$F$2:$F$3</c:f>
              <c:numCache>
                <c:formatCode>General</c:formatCode>
                <c:ptCount val="2"/>
                <c:pt idx="0" formatCode="&quot;$&quot;#,##0.00_);[Red]\(&quot;$&quot;#,##0.00\)">
                  <c:v>14.337</c:v>
                </c:pt>
                <c:pt idx="1">
                  <c:v>0</c:v>
                </c:pt>
              </c:numCache>
            </c:numRef>
          </c:val>
          <c:extLst>
            <c:ext xmlns:c16="http://schemas.microsoft.com/office/drawing/2014/chart" uri="{C3380CC4-5D6E-409C-BE32-E72D297353CC}">
              <c16:uniqueId val="{0000000C-0325-4B08-AAA9-077DF46B1307}"/>
            </c:ext>
          </c:extLst>
        </c:ser>
        <c:ser>
          <c:idx val="5"/>
          <c:order val="5"/>
          <c:tx>
            <c:strRef>
              <c:f>Sheet1!$G$1</c:f>
              <c:strCache>
                <c:ptCount val="1"/>
                <c:pt idx="0">
                  <c:v>Other Liabilities:11%</c:v>
                </c:pt>
              </c:strCache>
            </c:strRef>
          </c:tx>
          <c:spPr>
            <a:solidFill>
              <a:srgbClr val="9CC7AD"/>
            </a:solidFill>
            <a:ln w="15875">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0325-4B08-AAA9-077DF46B1307}"/>
                </c:ext>
              </c:extLst>
            </c:dLbl>
            <c:dLbl>
              <c:idx val="1"/>
              <c:layout>
                <c:manualLayout>
                  <c:x val="7.3827582213987955E-2"/>
                  <c:y val="-0.14169218431029454"/>
                </c:manualLayout>
              </c:layout>
              <c:spPr>
                <a:noFill/>
                <a:ln>
                  <a:noFill/>
                </a:ln>
                <a:effectLst/>
              </c:spPr>
              <c:txPr>
                <a:bodyPr vertOverflow="overflow" horzOverflow="overflow" anchorCtr="0">
                  <a:noAutofit/>
                </a:bodyPr>
                <a:lstStyle/>
                <a:p>
                  <a:pPr algn="r">
                    <a:defRPr sz="1050" b="1" baseline="0">
                      <a:solidFill>
                        <a:srgbClr val="332618"/>
                      </a:solidFill>
                      <a:latin typeface="Garamond" panose="02020404030301010803" pitchFamily="18" charset="0"/>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29044010430068784"/>
                      <c:h val="5.7804753572470106E-2"/>
                    </c:manualLayout>
                  </c15:layout>
                </c:ext>
                <c:ext xmlns:c16="http://schemas.microsoft.com/office/drawing/2014/chart" uri="{C3380CC4-5D6E-409C-BE32-E72D297353CC}">
                  <c16:uniqueId val="{0000000E-0325-4B08-AAA9-077DF46B1307}"/>
                </c:ext>
              </c:extLst>
            </c:dLbl>
            <c:spPr>
              <a:noFill/>
              <a:ln>
                <a:noFill/>
              </a:ln>
              <a:effectLst/>
            </c:spPr>
            <c:txPr>
              <a:bodyPr vertOverflow="overflow" horzOverflow="overflow" anchorCtr="0">
                <a:spAutoFit/>
              </a:bodyPr>
              <a:lstStyle/>
              <a:p>
                <a:pPr algn="l">
                  <a:defRPr sz="1200" b="1" baseline="0">
                    <a:solidFill>
                      <a:srgbClr val="33261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Sheet1!$G$2:$G$3</c:f>
              <c:numCache>
                <c:formatCode>"$"#,##0.00_);[Red]\("$"#,##0.00\)</c:formatCode>
                <c:ptCount val="2"/>
                <c:pt idx="0" formatCode="General">
                  <c:v>0</c:v>
                </c:pt>
                <c:pt idx="1">
                  <c:v>1.9469999999999998</c:v>
                </c:pt>
              </c:numCache>
            </c:numRef>
          </c:val>
          <c:extLst>
            <c:ext xmlns:c16="http://schemas.microsoft.com/office/drawing/2014/chart" uri="{C3380CC4-5D6E-409C-BE32-E72D297353CC}">
              <c16:uniqueId val="{0000000F-0325-4B08-AAA9-077DF46B1307}"/>
            </c:ext>
          </c:extLst>
        </c:ser>
        <c:ser>
          <c:idx val="6"/>
          <c:order val="6"/>
          <c:tx>
            <c:strRef>
              <c:f>Sheet1!$H$1</c:f>
              <c:strCache>
                <c:ptCount val="1"/>
                <c:pt idx="0">
                  <c:v>Other Tangible: 5%</c:v>
                </c:pt>
              </c:strCache>
            </c:strRef>
          </c:tx>
          <c:spPr>
            <a:solidFill>
              <a:srgbClr val="22667F"/>
            </a:solidFill>
            <a:ln w="15875">
              <a:noFill/>
              <a:prstDash val="solid"/>
            </a:ln>
          </c:spPr>
          <c:invertIfNegative val="0"/>
          <c:dPt>
            <c:idx val="0"/>
            <c:invertIfNegative val="0"/>
            <c:bubble3D val="0"/>
            <c:extLst>
              <c:ext xmlns:c16="http://schemas.microsoft.com/office/drawing/2014/chart" uri="{C3380CC4-5D6E-409C-BE32-E72D297353CC}">
                <c16:uniqueId val="{00000011-0325-4B08-AAA9-077DF46B1307}"/>
              </c:ext>
            </c:extLst>
          </c:dPt>
          <c:dLbls>
            <c:dLbl>
              <c:idx val="0"/>
              <c:spPr>
                <a:solidFill>
                  <a:srgbClr val="22667F"/>
                </a:solidFill>
                <a:ln>
                  <a:noFill/>
                </a:ln>
              </c:spPr>
              <c:txPr>
                <a:bodyPr wrap="none" lIns="38100" tIns="19050" rIns="38100" bIns="19050" anchorCtr="0">
                  <a:noAutofit/>
                </a:bodyPr>
                <a:lstStyle/>
                <a:p>
                  <a:pPr algn="ctr" rtl="0">
                    <a:defRPr lang="en-US" sz="1200" b="1" i="0" u="none" strike="noStrike" kern="1200" baseline="0">
                      <a:solidFill>
                        <a:srgbClr val="F7F6F3"/>
                      </a:solidFill>
                      <a:latin typeface="Garamond" panose="02020404030301010803" pitchFamily="18" charset="0"/>
                      <a:ea typeface="+mn-ea"/>
                      <a:cs typeface="+mn-cs"/>
                    </a:defRPr>
                  </a:pPr>
                  <a:endParaRPr lang="en-US"/>
                </a:p>
              </c:txPr>
              <c:dLblPos val="ct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325-4B08-AAA9-077DF46B1307}"/>
                </c:ext>
              </c:extLst>
            </c:dLbl>
            <c:dLbl>
              <c:idx val="1"/>
              <c:delete val="1"/>
              <c:extLst>
                <c:ext xmlns:c15="http://schemas.microsoft.com/office/drawing/2012/chart" uri="{CE6537A1-D6FC-4f65-9D91-7224C49458BB}"/>
                <c:ext xmlns:c16="http://schemas.microsoft.com/office/drawing/2014/chart" uri="{C3380CC4-5D6E-409C-BE32-E72D297353CC}">
                  <c16:uniqueId val="{00000012-0325-4B08-AAA9-077DF46B1307}"/>
                </c:ext>
              </c:extLst>
            </c:dLbl>
            <c:spPr>
              <a:solidFill>
                <a:srgbClr val="22667F"/>
              </a:solidFill>
              <a:ln>
                <a:noFill/>
              </a:ln>
            </c:spPr>
            <c:txPr>
              <a:bodyPr wrap="none" lIns="38100" tIns="19050" rIns="38100" bIns="19050" anchorCtr="0">
                <a:spAutoFit/>
              </a:bodyPr>
              <a:lstStyle/>
              <a:p>
                <a:pPr algn="ctr" rtl="0">
                  <a:defRPr lang="en-US" sz="1200" b="1" i="0" u="none" strike="noStrike" kern="1200" baseline="0">
                    <a:solidFill>
                      <a:srgbClr val="D7D3C6"/>
                    </a:solidFill>
                    <a:latin typeface="Garamond" panose="02020404030301010803" pitchFamily="18" charset="0"/>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Sheet1!$A$2:$A$3</c:f>
              <c:numCache>
                <c:formatCode>General</c:formatCode>
                <c:ptCount val="2"/>
              </c:numCache>
            </c:numRef>
          </c:cat>
          <c:val>
            <c:numRef>
              <c:f>Sheet1!$H$2:$H$3</c:f>
              <c:numCache>
                <c:formatCode>General</c:formatCode>
                <c:ptCount val="2"/>
                <c:pt idx="0" formatCode="&quot;$&quot;#,##0.00_);[Red]\(&quot;$&quot;#,##0.00\)">
                  <c:v>7.9650000000000007</c:v>
                </c:pt>
                <c:pt idx="1">
                  <c:v>0</c:v>
                </c:pt>
              </c:numCache>
            </c:numRef>
          </c:val>
          <c:extLst>
            <c:ext xmlns:c16="http://schemas.microsoft.com/office/drawing/2014/chart" uri="{C3380CC4-5D6E-409C-BE32-E72D297353CC}">
              <c16:uniqueId val="{00000013-0325-4B08-AAA9-077DF46B1307}"/>
            </c:ext>
          </c:extLst>
        </c:ser>
        <c:ser>
          <c:idx val="7"/>
          <c:order val="7"/>
          <c:tx>
            <c:strRef>
              <c:f>Sheet1!$I$1</c:f>
              <c:strCache>
                <c:ptCount val="1"/>
                <c:pt idx="0">
                  <c:v>Auto Loans: 7%</c:v>
                </c:pt>
              </c:strCache>
            </c:strRef>
          </c:tx>
          <c:spPr>
            <a:solidFill>
              <a:srgbClr val="22667F"/>
            </a:solidFill>
            <a:ln w="15875">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4-0325-4B08-AAA9-077DF46B1307}"/>
                </c:ext>
              </c:extLst>
            </c:dLbl>
            <c:dLbl>
              <c:idx val="1"/>
              <c:layout>
                <c:manualLayout>
                  <c:x val="0.10416666666666667"/>
                  <c:y val="-0.16181819661901911"/>
                </c:manualLayout>
              </c:layout>
              <c:spPr>
                <a:noFill/>
                <a:ln>
                  <a:noFill/>
                </a:ln>
                <a:effectLst/>
              </c:spPr>
              <c:txPr>
                <a:bodyPr wrap="none" lIns="38100" tIns="19050" rIns="38100" bIns="19050" anchor="ctr" anchorCtr="0">
                  <a:noAutofit/>
                </a:bodyPr>
                <a:lstStyle/>
                <a:p>
                  <a:pPr algn="r">
                    <a:defRPr sz="1050" b="1" baseline="0">
                      <a:solidFill>
                        <a:srgbClr val="332618"/>
                      </a:solidFill>
                      <a:latin typeface="Garamond" panose="02020404030301010803" pitchFamily="18" charset="0"/>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23008803587051618"/>
                      <c:h val="4.4117933328213101E-2"/>
                    </c:manualLayout>
                  </c15:layout>
                </c:ext>
                <c:ext xmlns:c16="http://schemas.microsoft.com/office/drawing/2014/chart" uri="{C3380CC4-5D6E-409C-BE32-E72D297353CC}">
                  <c16:uniqueId val="{00000015-0325-4B08-AAA9-077DF46B1307}"/>
                </c:ext>
              </c:extLst>
            </c:dLbl>
            <c:spPr>
              <a:noFill/>
              <a:ln>
                <a:noFill/>
              </a:ln>
              <a:effectLst/>
            </c:spPr>
            <c:txPr>
              <a:bodyPr wrap="square" lIns="38100" tIns="19050" rIns="38100" bIns="19050" anchor="ctr">
                <a:spAutoFit/>
              </a:bodyPr>
              <a:lstStyle/>
              <a:p>
                <a:pPr>
                  <a:defRPr b="1" baseline="0">
                    <a:solidFill>
                      <a:srgbClr val="33261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Sheet1!$I$2:$I$3</c:f>
              <c:numCache>
                <c:formatCode>"$"#,##0.00_);[Red]\("$"#,##0.00\)</c:formatCode>
                <c:ptCount val="2"/>
                <c:pt idx="0" formatCode="General">
                  <c:v>0</c:v>
                </c:pt>
                <c:pt idx="1">
                  <c:v>1.2390000000000001</c:v>
                </c:pt>
              </c:numCache>
            </c:numRef>
          </c:val>
          <c:extLst>
            <c:ext xmlns:c16="http://schemas.microsoft.com/office/drawing/2014/chart" uri="{C3380CC4-5D6E-409C-BE32-E72D297353CC}">
              <c16:uniqueId val="{00000016-0325-4B08-AAA9-077DF46B1307}"/>
            </c:ext>
          </c:extLst>
        </c:ser>
        <c:ser>
          <c:idx val="8"/>
          <c:order val="8"/>
          <c:tx>
            <c:strRef>
              <c:f>Sheet1!$J$1</c:f>
              <c:strCache>
                <c:ptCount val="1"/>
                <c:pt idx="0">
                  <c:v>Homes: 24%</c:v>
                </c:pt>
              </c:strCache>
            </c:strRef>
          </c:tx>
          <c:spPr>
            <a:solidFill>
              <a:srgbClr val="D7D3C6"/>
            </a:solidFill>
            <a:ln>
              <a:noFill/>
            </a:ln>
          </c:spPr>
          <c:invertIfNegative val="0"/>
          <c:cat>
            <c:numRef>
              <c:f>Sheet1!$A$2:$A$3</c:f>
              <c:numCache>
                <c:formatCode>General</c:formatCode>
                <c:ptCount val="2"/>
              </c:numCache>
            </c:numRef>
          </c:cat>
          <c:val>
            <c:numRef>
              <c:f>Sheet1!$J$2:$J$3</c:f>
              <c:numCache>
                <c:formatCode>General</c:formatCode>
                <c:ptCount val="2"/>
                <c:pt idx="0" formatCode="&quot;$&quot;#,##0.00_);[Red]\(&quot;$&quot;#,##0.00\)">
                  <c:v>38.231999999999999</c:v>
                </c:pt>
                <c:pt idx="1">
                  <c:v>0</c:v>
                </c:pt>
              </c:numCache>
            </c:numRef>
          </c:val>
          <c:extLst>
            <c:ext xmlns:c16="http://schemas.microsoft.com/office/drawing/2014/chart" uri="{C3380CC4-5D6E-409C-BE32-E72D297353CC}">
              <c16:uniqueId val="{00000017-0325-4B08-AAA9-077DF46B1307}"/>
            </c:ext>
          </c:extLst>
        </c:ser>
        <c:ser>
          <c:idx val="9"/>
          <c:order val="9"/>
          <c:tx>
            <c:strRef>
              <c:f>Sheet1!$K$1</c:f>
              <c:strCache>
                <c:ptCount val="1"/>
                <c:pt idx="0">
                  <c:v>Revolving*: 5%</c:v>
                </c:pt>
              </c:strCache>
            </c:strRef>
          </c:tx>
          <c:spPr>
            <a:solidFill>
              <a:srgbClr val="A79B69"/>
            </a:solidFill>
            <a:ln w="12700">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8-0325-4B08-AAA9-077DF46B1307}"/>
                </c:ext>
              </c:extLst>
            </c:dLbl>
            <c:dLbl>
              <c:idx val="1"/>
              <c:layout>
                <c:manualLayout>
                  <c:x val="9.6153951308970989E-2"/>
                  <c:y val="-0.18316920867291744"/>
                </c:manualLayout>
              </c:layout>
              <c:tx>
                <c:rich>
                  <a:bodyPr wrap="square" lIns="38100" tIns="19050" rIns="38100" bIns="19050" anchor="ctr" anchorCtr="0">
                    <a:noAutofit/>
                  </a:bodyPr>
                  <a:lstStyle/>
                  <a:p>
                    <a:pPr algn="r">
                      <a:defRPr sz="1050" b="1" baseline="0">
                        <a:solidFill>
                          <a:srgbClr val="332618"/>
                        </a:solidFill>
                        <a:latin typeface="Garamond" panose="02020404030301010803" pitchFamily="18" charset="0"/>
                      </a:defRPr>
                    </a:pPr>
                    <a:fld id="{696A9DAD-094E-46F1-9B57-B1F90EA63FC8}" type="SERIESNAME">
                      <a:rPr lang="en-US" baseline="0" smtClean="0">
                        <a:solidFill>
                          <a:srgbClr val="332618"/>
                        </a:solidFill>
                      </a:rPr>
                      <a:pPr algn="r">
                        <a:defRPr sz="1050" b="1" baseline="0">
                          <a:solidFill>
                            <a:srgbClr val="332618"/>
                          </a:solidFill>
                          <a:latin typeface="Garamond" panose="02020404030301010803" pitchFamily="18" charset="0"/>
                        </a:defRPr>
                      </a:pPr>
                      <a:t>[SERIES NAME]</a:t>
                    </a:fld>
                    <a:endParaRPr lang="en-US"/>
                  </a:p>
                </c:rich>
              </c:tx>
              <c:spPr>
                <a:noFill/>
                <a:ln>
                  <a:noFill/>
                </a:ln>
                <a:effectLst/>
              </c:spPr>
              <c:showLegendKey val="0"/>
              <c:showVal val="0"/>
              <c:showCatName val="1"/>
              <c:showSerName val="1"/>
              <c:showPercent val="0"/>
              <c:showBubbleSize val="0"/>
              <c:extLst>
                <c:ext xmlns:c15="http://schemas.microsoft.com/office/drawing/2012/chart" uri="{CE6537A1-D6FC-4f65-9D91-7224C49458BB}">
                  <c15:layout>
                    <c:manualLayout>
                      <c:w val="0.2442574786324786"/>
                      <c:h val="4.0151228519359962E-2"/>
                    </c:manualLayout>
                  </c15:layout>
                  <c15:dlblFieldTable/>
                  <c15:showDataLabelsRange val="0"/>
                </c:ext>
                <c:ext xmlns:c16="http://schemas.microsoft.com/office/drawing/2014/chart" uri="{C3380CC4-5D6E-409C-BE32-E72D297353CC}">
                  <c16:uniqueId val="{00000019-0325-4B08-AAA9-077DF46B1307}"/>
                </c:ext>
              </c:extLst>
            </c:dLbl>
            <c:spPr>
              <a:noFill/>
              <a:ln>
                <a:noFill/>
              </a:ln>
              <a:effectLst/>
            </c:spPr>
            <c:txPr>
              <a:bodyPr wrap="square" lIns="38100" tIns="19050" rIns="38100" bIns="19050" anchor="ctr" anchorCtr="0">
                <a:spAutoFit/>
              </a:bodyPr>
              <a:lstStyle/>
              <a:p>
                <a:pPr algn="l">
                  <a:defRPr sz="1050" b="1" baseline="0">
                    <a:solidFill>
                      <a:srgbClr val="332618"/>
                    </a:solidFill>
                    <a:latin typeface="Garamond" panose="02020404030301010803" pitchFamily="18"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Sheet1!$K$2:$K$3</c:f>
              <c:numCache>
                <c:formatCode>"$"#,##0.00_);[Red]\("$"#,##0.00\)</c:formatCode>
                <c:ptCount val="2"/>
                <c:pt idx="0" formatCode="General">
                  <c:v>0</c:v>
                </c:pt>
                <c:pt idx="1">
                  <c:v>0.88500000000000001</c:v>
                </c:pt>
              </c:numCache>
            </c:numRef>
          </c:val>
          <c:extLst>
            <c:ext xmlns:c16="http://schemas.microsoft.com/office/drawing/2014/chart" uri="{C3380CC4-5D6E-409C-BE32-E72D297353CC}">
              <c16:uniqueId val="{0000001A-0325-4B08-AAA9-077DF46B1307}"/>
            </c:ext>
          </c:extLst>
        </c:ser>
        <c:ser>
          <c:idx val="10"/>
          <c:order val="10"/>
          <c:tx>
            <c:strRef>
              <c:f>Sheet1!$L$1</c:f>
              <c:strCache>
                <c:ptCount val="1"/>
                <c:pt idx="0">
                  <c:v>Other Non-Revolving: 2%</c:v>
                </c:pt>
              </c:strCache>
            </c:strRef>
          </c:tx>
          <c:spPr>
            <a:solidFill>
              <a:srgbClr val="631717"/>
            </a:solidFill>
            <a:ln w="28575">
              <a:solidFill>
                <a:schemeClr val="tx1"/>
              </a:solidFill>
              <a:prstDash val="dash"/>
            </a:ln>
          </c:spPr>
          <c:invertIfNegative val="0"/>
          <c:dPt>
            <c:idx val="1"/>
            <c:invertIfNegative val="0"/>
            <c:bubble3D val="0"/>
            <c:spPr>
              <a:solidFill>
                <a:srgbClr val="631717"/>
              </a:solidFill>
              <a:ln w="28575">
                <a:noFill/>
                <a:prstDash val="dash"/>
              </a:ln>
            </c:spPr>
            <c:extLst>
              <c:ext xmlns:c16="http://schemas.microsoft.com/office/drawing/2014/chart" uri="{C3380CC4-5D6E-409C-BE32-E72D297353CC}">
                <c16:uniqueId val="{0000001C-0325-4B08-AAA9-077DF46B1307}"/>
              </c:ext>
            </c:extLst>
          </c:dPt>
          <c:dLbls>
            <c:dLbl>
              <c:idx val="0"/>
              <c:layout>
                <c:manualLayout>
                  <c:x val="6.677350427350427E-3"/>
                  <c:y val="9.8888897933844949E-2"/>
                </c:manualLayout>
              </c:layout>
              <c:tx>
                <c:rich>
                  <a:bodyPr anchorCtr="0"/>
                  <a:lstStyle/>
                  <a:p>
                    <a:pPr algn="ctr">
                      <a:defRPr sz="1200" b="1" baseline="0">
                        <a:solidFill>
                          <a:srgbClr val="332618"/>
                        </a:solidFill>
                        <a:latin typeface="Garamond" panose="02020404030301010803" pitchFamily="18" charset="0"/>
                      </a:defRPr>
                    </a:pPr>
                    <a:r>
                      <a:rPr lang="en-US" baseline="0" dirty="0">
                        <a:solidFill>
                          <a:srgbClr val="332618"/>
                        </a:solidFill>
                      </a:rPr>
                      <a:t>Homes: 24%</a:t>
                    </a:r>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27944701022949053"/>
                      <c:h val="9.7765160457323988E-2"/>
                    </c:manualLayout>
                  </c15:layout>
                  <c15:showDataLabelsRange val="0"/>
                </c:ext>
                <c:ext xmlns:c16="http://schemas.microsoft.com/office/drawing/2014/chart" uri="{C3380CC4-5D6E-409C-BE32-E72D297353CC}">
                  <c16:uniqueId val="{0000001D-0325-4B08-AAA9-077DF46B1307}"/>
                </c:ext>
              </c:extLst>
            </c:dLbl>
            <c:dLbl>
              <c:idx val="1"/>
              <c:layout>
                <c:manualLayout>
                  <c:x val="5.1311284406756849E-2"/>
                  <c:y val="-0.20901517063289957"/>
                </c:manualLayout>
              </c:layout>
              <c:spPr>
                <a:noFill/>
                <a:ln>
                  <a:noFill/>
                </a:ln>
                <a:effectLst/>
              </c:spPr>
              <c:txPr>
                <a:bodyPr anchorCtr="0"/>
                <a:lstStyle/>
                <a:p>
                  <a:pPr algn="r">
                    <a:defRPr sz="1050" b="1" baseline="0">
                      <a:solidFill>
                        <a:srgbClr val="332618"/>
                      </a:solidFill>
                      <a:latin typeface="Garamond" panose="02020404030301010803" pitchFamily="18" charset="0"/>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33666359613702135"/>
                      <c:h val="3.9330811678233789E-2"/>
                    </c:manualLayout>
                  </c15:layout>
                </c:ext>
                <c:ext xmlns:c16="http://schemas.microsoft.com/office/drawing/2014/chart" uri="{C3380CC4-5D6E-409C-BE32-E72D297353CC}">
                  <c16:uniqueId val="{0000001C-0325-4B08-AAA9-077DF46B1307}"/>
                </c:ext>
              </c:extLst>
            </c:dLbl>
            <c:spPr>
              <a:noFill/>
              <a:ln>
                <a:noFill/>
              </a:ln>
              <a:effectLst/>
            </c:spPr>
            <c:txPr>
              <a:bodyPr anchorCtr="0"/>
              <a:lstStyle/>
              <a:p>
                <a:pPr algn="l">
                  <a:defRPr sz="1200" b="1" baseline="0">
                    <a:solidFill>
                      <a:srgbClr val="332618"/>
                    </a:solidFill>
                    <a:latin typeface="Garamond" panose="02020404030301010803" pitchFamily="18"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Sheet1!$L$2:$L$3</c:f>
              <c:numCache>
                <c:formatCode>"$"#,##0.00_);[Red]\("$"#,##0.00\)</c:formatCode>
                <c:ptCount val="2"/>
                <c:pt idx="0" formatCode="General">
                  <c:v>0</c:v>
                </c:pt>
                <c:pt idx="1">
                  <c:v>0.35399999999999998</c:v>
                </c:pt>
              </c:numCache>
            </c:numRef>
          </c:val>
          <c:extLst>
            <c:ext xmlns:c16="http://schemas.microsoft.com/office/drawing/2014/chart" uri="{C3380CC4-5D6E-409C-BE32-E72D297353CC}">
              <c16:uniqueId val="{0000001E-0325-4B08-AAA9-077DF46B1307}"/>
            </c:ext>
          </c:extLst>
        </c:ser>
        <c:dLbls>
          <c:showLegendKey val="0"/>
          <c:showVal val="0"/>
          <c:showCatName val="0"/>
          <c:showSerName val="0"/>
          <c:showPercent val="0"/>
          <c:showBubbleSize val="0"/>
        </c:dLbls>
        <c:gapWidth val="5"/>
        <c:overlap val="100"/>
        <c:axId val="673741776"/>
        <c:axId val="673742168"/>
      </c:barChart>
      <c:catAx>
        <c:axId val="673741776"/>
        <c:scaling>
          <c:orientation val="minMax"/>
        </c:scaling>
        <c:delete val="1"/>
        <c:axPos val="b"/>
        <c:numFmt formatCode="General" sourceLinked="0"/>
        <c:majorTickMark val="out"/>
        <c:minorTickMark val="none"/>
        <c:tickLblPos val="nextTo"/>
        <c:crossAx val="673742168"/>
        <c:crosses val="autoZero"/>
        <c:auto val="1"/>
        <c:lblAlgn val="ctr"/>
        <c:lblOffset val="100"/>
        <c:noMultiLvlLbl val="0"/>
      </c:catAx>
      <c:valAx>
        <c:axId val="673742168"/>
        <c:scaling>
          <c:orientation val="minMax"/>
          <c:max val="175"/>
        </c:scaling>
        <c:delete val="0"/>
        <c:axPos val="l"/>
        <c:majorGridlines>
          <c:spPr>
            <a:ln>
              <a:solidFill>
                <a:srgbClr val="FFFFFF"/>
              </a:solidFill>
            </a:ln>
          </c:spPr>
        </c:majorGridlines>
        <c:numFmt formatCode="&quot;$&quot;#,##0.0" sourceLinked="0"/>
        <c:majorTickMark val="out"/>
        <c:minorTickMark val="none"/>
        <c:tickLblPos val="nextTo"/>
        <c:txPr>
          <a:bodyPr/>
          <a:lstStyle/>
          <a:p>
            <a:pPr>
              <a:defRPr sz="1300" b="1">
                <a:latin typeface="Garamond" panose="02020404030301010803" pitchFamily="18" charset="0"/>
              </a:defRPr>
            </a:pPr>
            <a:endParaRPr lang="en-US"/>
          </a:p>
        </c:txPr>
        <c:crossAx val="673741776"/>
        <c:crosses val="autoZero"/>
        <c:crossBetween val="between"/>
        <c:majorUnit val="25"/>
      </c:valAx>
      <c:spPr>
        <a:ln>
          <a:noFill/>
        </a:ln>
      </c:spPr>
    </c:plotArea>
    <c:plotVisOnly val="1"/>
    <c:dispBlanksAs val="gap"/>
    <c:showDLblsOverMax val="0"/>
  </c:chart>
  <c:txPr>
    <a:bodyPr/>
    <a:lstStyle/>
    <a:p>
      <a:pPr>
        <a:defRPr sz="1800"/>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152453301867545E-2"/>
          <c:y val="8.5813176428660876E-2"/>
          <c:w val="0.86539833038120106"/>
          <c:h val="0.85205157570028167"/>
        </c:manualLayout>
      </c:layout>
      <c:barChart>
        <c:barDir val="col"/>
        <c:grouping val="stacked"/>
        <c:varyColors val="0"/>
        <c:ser>
          <c:idx val="0"/>
          <c:order val="0"/>
          <c:tx>
            <c:strRef>
              <c:f>Sheet1!$B$1</c:f>
              <c:strCache>
                <c:ptCount val="1"/>
                <c:pt idx="0">
                  <c:v>Medicare &amp; Medicaid:
$1,457bn (26%)</c:v>
                </c:pt>
              </c:strCache>
            </c:strRef>
          </c:tx>
          <c:spPr>
            <a:solidFill>
              <a:srgbClr val="332618"/>
            </a:solidFill>
            <a:ln w="15875">
              <a:solidFill>
                <a:srgbClr val="FFFFFF"/>
              </a:solidFill>
            </a:ln>
          </c:spPr>
          <c:invertIfNegative val="0"/>
          <c:dLbls>
            <c:dLbl>
              <c:idx val="0"/>
              <c:dLblPos val="ctr"/>
              <c:showLegendKey val="0"/>
              <c:showVal val="0"/>
              <c:showCatName val="0"/>
              <c:showSerName val="1"/>
              <c:showPercent val="0"/>
              <c:showBubbleSize val="0"/>
              <c:extLst>
                <c:ext xmlns:c15="http://schemas.microsoft.com/office/drawing/2012/chart" uri="{CE6537A1-D6FC-4f65-9D91-7224C49458BB}">
                  <c15:layout>
                    <c:manualLayout>
                      <c:w val="0.23713877441992548"/>
                      <c:h val="0.13082417422548709"/>
                    </c:manualLayout>
                  </c15:layout>
                </c:ext>
                <c:ext xmlns:c16="http://schemas.microsoft.com/office/drawing/2014/chart" uri="{C3380CC4-5D6E-409C-BE32-E72D297353CC}">
                  <c16:uniqueId val="{00000000-BBE4-4F41-9FD6-18DB2E2A52B2}"/>
                </c:ext>
              </c:extLst>
            </c:dLbl>
            <c:dLbl>
              <c:idx val="1"/>
              <c:delete val="1"/>
              <c:extLst>
                <c:ext xmlns:c15="http://schemas.microsoft.com/office/drawing/2012/chart" uri="{CE6537A1-D6FC-4f65-9D91-7224C49458BB}"/>
                <c:ext xmlns:c16="http://schemas.microsoft.com/office/drawing/2014/chart" uri="{C3380CC4-5D6E-409C-BE32-E72D297353CC}">
                  <c16:uniqueId val="{00000001-BBE4-4F41-9FD6-18DB2E2A52B2}"/>
                </c:ext>
              </c:extLst>
            </c:dLbl>
            <c:spPr>
              <a:noFill/>
              <a:ln>
                <a:noFill/>
              </a:ln>
              <a:effectLst/>
            </c:spPr>
            <c:txPr>
              <a:bodyPr/>
              <a:lstStyle/>
              <a:p>
                <a:pPr>
                  <a:defRPr sz="1200" b="1">
                    <a:solidFill>
                      <a:srgbClr val="F7F6F3"/>
                    </a:solidFill>
                    <a:latin typeface="Garamond" panose="02020404030301010803" pitchFamily="18"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Total Government Spending</c:v>
                </c:pt>
                <c:pt idx="1">
                  <c:v>Sources of Financing</c:v>
                </c:pt>
              </c:strCache>
            </c:strRef>
          </c:cat>
          <c:val>
            <c:numRef>
              <c:f>Sheet1!$B$2:$B$3</c:f>
              <c:numCache>
                <c:formatCode>General</c:formatCode>
                <c:ptCount val="2"/>
                <c:pt idx="0">
                  <c:v>1.4570000000000001</c:v>
                </c:pt>
                <c:pt idx="1">
                  <c:v>0</c:v>
                </c:pt>
              </c:numCache>
            </c:numRef>
          </c:val>
          <c:extLst>
            <c:ext xmlns:c16="http://schemas.microsoft.com/office/drawing/2014/chart" uri="{C3380CC4-5D6E-409C-BE32-E72D297353CC}">
              <c16:uniqueId val="{00000002-BBE4-4F41-9FD6-18DB2E2A52B2}"/>
            </c:ext>
          </c:extLst>
        </c:ser>
        <c:ser>
          <c:idx val="1"/>
          <c:order val="1"/>
          <c:tx>
            <c:strRef>
              <c:f>Sheet1!$C$1</c:f>
              <c:strCache>
                <c:ptCount val="1"/>
                <c:pt idx="0">
                  <c:v>Income:
$2,328bn (42%)</c:v>
                </c:pt>
              </c:strCache>
            </c:strRef>
          </c:tx>
          <c:spPr>
            <a:solidFill>
              <a:srgbClr val="332618"/>
            </a:solidFill>
            <a:ln w="15875">
              <a:solidFill>
                <a:srgbClr val="FFFFFF"/>
              </a:solidFill>
            </a:ln>
          </c:spPr>
          <c:invertIfNegative val="0"/>
          <c:dPt>
            <c:idx val="1"/>
            <c:invertIfNegative val="0"/>
            <c:bubble3D val="0"/>
            <c:extLst>
              <c:ext xmlns:c16="http://schemas.microsoft.com/office/drawing/2014/chart" uri="{C3380CC4-5D6E-409C-BE32-E72D297353CC}">
                <c16:uniqueId val="{00000003-BBE4-4F41-9FD6-18DB2E2A52B2}"/>
              </c:ext>
            </c:extLst>
          </c:dPt>
          <c:dLbls>
            <c:dLbl>
              <c:idx val="1"/>
              <c:spPr/>
              <c:txPr>
                <a:bodyPr/>
                <a:lstStyle/>
                <a:p>
                  <a:pPr>
                    <a:defRPr sz="1200" b="1">
                      <a:solidFill>
                        <a:srgbClr val="F7F6F3"/>
                      </a:solidFill>
                      <a:latin typeface="Garamond" panose="02020404030301010803" pitchFamily="18" charset="0"/>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BBE4-4F41-9FD6-18DB2E2A52B2}"/>
                </c:ext>
              </c:extLst>
            </c:dLbl>
            <c:spPr>
              <a:noFill/>
              <a:ln>
                <a:noFill/>
              </a:ln>
              <a:effectLst/>
            </c:spPr>
            <c:txPr>
              <a:bodyPr wrap="square" lIns="38100" tIns="19050" rIns="38100" bIns="19050" anchor="ctr">
                <a:spAutoFit/>
              </a:bodyPr>
              <a:lstStyle/>
              <a:p>
                <a:pPr>
                  <a:defRPr sz="1200">
                    <a:solidFill>
                      <a:srgbClr val="F7F6F3"/>
                    </a:solidFill>
                    <a:latin typeface="Garamond" panose="02020404030301010803"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Total Government Spending</c:v>
                </c:pt>
                <c:pt idx="1">
                  <c:v>Sources of Financing</c:v>
                </c:pt>
              </c:strCache>
            </c:strRef>
          </c:cat>
          <c:val>
            <c:numRef>
              <c:f>Sheet1!$C$2:$C$3</c:f>
              <c:numCache>
                <c:formatCode>0.000</c:formatCode>
                <c:ptCount val="2"/>
                <c:pt idx="0" formatCode="General">
                  <c:v>0</c:v>
                </c:pt>
                <c:pt idx="1">
                  <c:v>2.3279999999999998</c:v>
                </c:pt>
              </c:numCache>
            </c:numRef>
          </c:val>
          <c:extLst>
            <c:ext xmlns:c16="http://schemas.microsoft.com/office/drawing/2014/chart" uri="{C3380CC4-5D6E-409C-BE32-E72D297353CC}">
              <c16:uniqueId val="{00000004-BBE4-4F41-9FD6-18DB2E2A52B2}"/>
            </c:ext>
          </c:extLst>
        </c:ser>
        <c:ser>
          <c:idx val="2"/>
          <c:order val="2"/>
          <c:tx>
            <c:strRef>
              <c:f>Sheet1!$D$1</c:f>
              <c:strCache>
                <c:ptCount val="1"/>
                <c:pt idx="0">
                  <c:v>Social Security:
$1,199bn (22%)</c:v>
                </c:pt>
              </c:strCache>
            </c:strRef>
          </c:tx>
          <c:spPr>
            <a:solidFill>
              <a:srgbClr val="9C4A35"/>
            </a:solidFill>
            <a:ln w="15875">
              <a:solidFill>
                <a:srgbClr val="FFFFFF"/>
              </a:solidFill>
            </a:ln>
          </c:spPr>
          <c:invertIfNegative val="0"/>
          <c:dLbls>
            <c:dLbl>
              <c:idx val="0"/>
              <c:dLblPos val="ctr"/>
              <c:showLegendKey val="0"/>
              <c:showVal val="0"/>
              <c:showCatName val="0"/>
              <c:showSerName val="1"/>
              <c:showPercent val="0"/>
              <c:showBubbleSize val="0"/>
              <c:extLst>
                <c:ext xmlns:c15="http://schemas.microsoft.com/office/drawing/2012/chart" uri="{CE6537A1-D6FC-4f65-9D91-7224C49458BB}">
                  <c15:layout>
                    <c:manualLayout>
                      <c:w val="0.2717215123561646"/>
                      <c:h val="0.13082417422548709"/>
                    </c:manualLayout>
                  </c15:layout>
                </c:ext>
                <c:ext xmlns:c16="http://schemas.microsoft.com/office/drawing/2014/chart" uri="{C3380CC4-5D6E-409C-BE32-E72D297353CC}">
                  <c16:uniqueId val="{00000005-BBE4-4F41-9FD6-18DB2E2A52B2}"/>
                </c:ext>
              </c:extLst>
            </c:dLbl>
            <c:dLbl>
              <c:idx val="1"/>
              <c:delete val="1"/>
              <c:extLst>
                <c:ext xmlns:c15="http://schemas.microsoft.com/office/drawing/2012/chart" uri="{CE6537A1-D6FC-4f65-9D91-7224C49458BB}"/>
                <c:ext xmlns:c16="http://schemas.microsoft.com/office/drawing/2014/chart" uri="{C3380CC4-5D6E-409C-BE32-E72D297353CC}">
                  <c16:uniqueId val="{00000006-BBE4-4F41-9FD6-18DB2E2A52B2}"/>
                </c:ext>
              </c:extLst>
            </c:dLbl>
            <c:spPr>
              <a:noFill/>
              <a:ln>
                <a:noFill/>
              </a:ln>
              <a:effectLst/>
            </c:spPr>
            <c:txPr>
              <a:bodyPr/>
              <a:lstStyle/>
              <a:p>
                <a:pPr>
                  <a:defRPr sz="1200" b="1">
                    <a:solidFill>
                      <a:srgbClr val="F7F6F3"/>
                    </a:solidFill>
                    <a:latin typeface="Garamond" panose="02020404030301010803" pitchFamily="18"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Total Government Spending</c:v>
                </c:pt>
                <c:pt idx="1">
                  <c:v>Sources of Financing</c:v>
                </c:pt>
              </c:strCache>
            </c:strRef>
          </c:cat>
          <c:val>
            <c:numRef>
              <c:f>Sheet1!$D$2:$D$3</c:f>
              <c:numCache>
                <c:formatCode>General</c:formatCode>
                <c:ptCount val="2"/>
                <c:pt idx="0">
                  <c:v>1.1990000000000001</c:v>
                </c:pt>
                <c:pt idx="1">
                  <c:v>0</c:v>
                </c:pt>
              </c:numCache>
            </c:numRef>
          </c:val>
          <c:extLst>
            <c:ext xmlns:c16="http://schemas.microsoft.com/office/drawing/2014/chart" uri="{C3380CC4-5D6E-409C-BE32-E72D297353CC}">
              <c16:uniqueId val="{00000007-BBE4-4F41-9FD6-18DB2E2A52B2}"/>
            </c:ext>
          </c:extLst>
        </c:ser>
        <c:ser>
          <c:idx val="3"/>
          <c:order val="3"/>
          <c:tx>
            <c:strRef>
              <c:f>Sheet1!$E$1</c:f>
              <c:strCache>
                <c:ptCount val="1"/>
                <c:pt idx="0">
                  <c:v>Corp.: $317bn (6%)</c:v>
                </c:pt>
              </c:strCache>
            </c:strRef>
          </c:tx>
          <c:spPr>
            <a:solidFill>
              <a:srgbClr val="9C4A35"/>
            </a:solidFill>
            <a:ln w="15875">
              <a:solidFill>
                <a:srgbClr val="FFFFFF"/>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BBE4-4F41-9FD6-18DB2E2A52B2}"/>
                </c:ext>
              </c:extLst>
            </c:dLbl>
            <c:dLbl>
              <c:idx val="1"/>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BBE4-4F41-9FD6-18DB2E2A52B2}"/>
                </c:ext>
              </c:extLst>
            </c:dLbl>
            <c:spPr>
              <a:noFill/>
              <a:ln>
                <a:noFill/>
              </a:ln>
              <a:effectLst/>
            </c:spPr>
            <c:txPr>
              <a:bodyPr wrap="none"/>
              <a:lstStyle/>
              <a:p>
                <a:pPr>
                  <a:defRPr sz="1200" b="1">
                    <a:solidFill>
                      <a:srgbClr val="F7F6F3"/>
                    </a:solidFill>
                    <a:latin typeface="Garamond" panose="02020404030301010803"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Sheet1!$A$2:$A$3</c:f>
              <c:strCache>
                <c:ptCount val="2"/>
                <c:pt idx="0">
                  <c:v>Total Government Spending</c:v>
                </c:pt>
                <c:pt idx="1">
                  <c:v>Sources of Financing</c:v>
                </c:pt>
              </c:strCache>
            </c:strRef>
          </c:cat>
          <c:val>
            <c:numRef>
              <c:f>Sheet1!$E$2:$E$3</c:f>
              <c:numCache>
                <c:formatCode>General</c:formatCode>
                <c:ptCount val="2"/>
                <c:pt idx="0">
                  <c:v>0</c:v>
                </c:pt>
                <c:pt idx="1">
                  <c:v>0.317</c:v>
                </c:pt>
              </c:numCache>
            </c:numRef>
          </c:val>
          <c:extLst>
            <c:ext xmlns:c16="http://schemas.microsoft.com/office/drawing/2014/chart" uri="{C3380CC4-5D6E-409C-BE32-E72D297353CC}">
              <c16:uniqueId val="{0000000A-BBE4-4F41-9FD6-18DB2E2A52B2}"/>
            </c:ext>
          </c:extLst>
        </c:ser>
        <c:ser>
          <c:idx val="4"/>
          <c:order val="4"/>
          <c:tx>
            <c:strRef>
              <c:f>Sheet1!$F$1</c:f>
              <c:strCache>
                <c:ptCount val="1"/>
                <c:pt idx="0">
                  <c:v>Defense:
$749bn (14%)</c:v>
                </c:pt>
              </c:strCache>
            </c:strRef>
          </c:tx>
          <c:spPr>
            <a:solidFill>
              <a:srgbClr val="9CC7AD"/>
            </a:solidFill>
            <a:ln w="15875">
              <a:solidFill>
                <a:schemeClr val="bg1"/>
              </a:solidFill>
            </a:ln>
          </c:spPr>
          <c:invertIfNegative val="0"/>
          <c:dLbls>
            <c:dLbl>
              <c:idx val="0"/>
              <c:dLblPos val="ctr"/>
              <c:showLegendKey val="0"/>
              <c:showVal val="0"/>
              <c:showCatName val="0"/>
              <c:showSerName val="1"/>
              <c:showPercent val="0"/>
              <c:showBubbleSize val="0"/>
              <c:extLst>
                <c:ext xmlns:c15="http://schemas.microsoft.com/office/drawing/2012/chart" uri="{CE6537A1-D6FC-4f65-9D91-7224C49458BB}">
                  <c15:layout>
                    <c:manualLayout>
                      <c:w val="0.23713877441992548"/>
                      <c:h val="9.9839501382608567E-2"/>
                    </c:manualLayout>
                  </c15:layout>
                </c:ext>
                <c:ext xmlns:c16="http://schemas.microsoft.com/office/drawing/2014/chart" uri="{C3380CC4-5D6E-409C-BE32-E72D297353CC}">
                  <c16:uniqueId val="{0000000B-BBE4-4F41-9FD6-18DB2E2A52B2}"/>
                </c:ext>
              </c:extLst>
            </c:dLbl>
            <c:dLbl>
              <c:idx val="1"/>
              <c:delete val="1"/>
              <c:extLst>
                <c:ext xmlns:c15="http://schemas.microsoft.com/office/drawing/2012/chart" uri="{CE6537A1-D6FC-4f65-9D91-7224C49458BB}"/>
                <c:ext xmlns:c16="http://schemas.microsoft.com/office/drawing/2014/chart" uri="{C3380CC4-5D6E-409C-BE32-E72D297353CC}">
                  <c16:uniqueId val="{0000000C-BBE4-4F41-9FD6-18DB2E2A52B2}"/>
                </c:ext>
              </c:extLst>
            </c:dLbl>
            <c:spPr>
              <a:noFill/>
              <a:ln>
                <a:noFill/>
              </a:ln>
              <a:effectLst/>
            </c:spPr>
            <c:txPr>
              <a:bodyPr/>
              <a:lstStyle/>
              <a:p>
                <a:pPr>
                  <a:defRPr sz="1200" b="1">
                    <a:solidFill>
                      <a:srgbClr val="332618"/>
                    </a:solidFill>
                    <a:latin typeface="Garamond" panose="02020404030301010803" pitchFamily="18"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Total Government Spending</c:v>
                </c:pt>
                <c:pt idx="1">
                  <c:v>Sources of Financing</c:v>
                </c:pt>
              </c:strCache>
            </c:strRef>
          </c:cat>
          <c:val>
            <c:numRef>
              <c:f>Sheet1!$F$2:$F$3</c:f>
              <c:numCache>
                <c:formatCode>General</c:formatCode>
                <c:ptCount val="2"/>
                <c:pt idx="0" formatCode="0.000">
                  <c:v>0.749</c:v>
                </c:pt>
                <c:pt idx="1">
                  <c:v>0</c:v>
                </c:pt>
              </c:numCache>
            </c:numRef>
          </c:val>
          <c:extLst>
            <c:ext xmlns:c16="http://schemas.microsoft.com/office/drawing/2014/chart" uri="{C3380CC4-5D6E-409C-BE32-E72D297353CC}">
              <c16:uniqueId val="{0000000D-BBE4-4F41-9FD6-18DB2E2A52B2}"/>
            </c:ext>
          </c:extLst>
        </c:ser>
        <c:ser>
          <c:idx val="5"/>
          <c:order val="5"/>
          <c:tx>
            <c:strRef>
              <c:f>Sheet1!$G$1</c:f>
              <c:strCache>
                <c:ptCount val="1"/>
                <c:pt idx="0">
                  <c:v>Social Insurance:
$1,391bn (25%)</c:v>
                </c:pt>
              </c:strCache>
            </c:strRef>
          </c:tx>
          <c:spPr>
            <a:solidFill>
              <a:srgbClr val="9CC7AD"/>
            </a:solidFill>
            <a:ln w="15875">
              <a:solidFill>
                <a:srgbClr val="FFFFFF"/>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E-BBE4-4F41-9FD6-18DB2E2A52B2}"/>
                </c:ext>
              </c:extLst>
            </c:dLbl>
            <c:dLbl>
              <c:idx val="1"/>
              <c:spPr>
                <a:noFill/>
                <a:ln>
                  <a:noFill/>
                </a:ln>
                <a:effectLst/>
              </c:spPr>
              <c:txPr>
                <a:bodyPr/>
                <a:lstStyle/>
                <a:p>
                  <a:pPr>
                    <a:defRPr sz="1200" b="1">
                      <a:solidFill>
                        <a:srgbClr val="332618"/>
                      </a:solidFill>
                      <a:latin typeface="Garamond" panose="02020404030301010803" pitchFamily="18" charset="0"/>
                    </a:defRPr>
                  </a:pPr>
                  <a:endParaRPr lang="en-US"/>
                </a:p>
              </c:txPr>
              <c:dLblPos val="ctr"/>
              <c:showLegendKey val="0"/>
              <c:showVal val="0"/>
              <c:showCatName val="0"/>
              <c:showSerName val="1"/>
              <c:showPercent val="0"/>
              <c:showBubbleSize val="0"/>
              <c:extLst>
                <c:ext xmlns:c15="http://schemas.microsoft.com/office/drawing/2012/chart" uri="{CE6537A1-D6FC-4f65-9D91-7224C49458BB}">
                  <c15:layout>
                    <c:manualLayout>
                      <c:w val="0.23713877441992548"/>
                      <c:h val="0.13082417422548709"/>
                    </c:manualLayout>
                  </c15:layout>
                </c:ext>
                <c:ext xmlns:c16="http://schemas.microsoft.com/office/drawing/2014/chart" uri="{C3380CC4-5D6E-409C-BE32-E72D297353CC}">
                  <c16:uniqueId val="{0000000F-BBE4-4F41-9FD6-18DB2E2A52B2}"/>
                </c:ext>
              </c:extLst>
            </c:dLbl>
            <c:spPr>
              <a:noFill/>
              <a:ln>
                <a:noFill/>
              </a:ln>
              <a:effectLst/>
            </c:spPr>
            <c:txPr>
              <a:bodyPr/>
              <a:lstStyle/>
              <a:p>
                <a:pPr>
                  <a:defRPr sz="1200" b="1">
                    <a:solidFill>
                      <a:srgbClr val="33261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Total Government Spending</c:v>
                </c:pt>
                <c:pt idx="1">
                  <c:v>Sources of Financing</c:v>
                </c:pt>
              </c:strCache>
            </c:strRef>
          </c:cat>
          <c:val>
            <c:numRef>
              <c:f>Sheet1!$G$2:$G$3</c:f>
              <c:numCache>
                <c:formatCode>General</c:formatCode>
                <c:ptCount val="2"/>
                <c:pt idx="0">
                  <c:v>0</c:v>
                </c:pt>
                <c:pt idx="1">
                  <c:v>1.391</c:v>
                </c:pt>
              </c:numCache>
            </c:numRef>
          </c:val>
          <c:extLst>
            <c:ext xmlns:c16="http://schemas.microsoft.com/office/drawing/2014/chart" uri="{C3380CC4-5D6E-409C-BE32-E72D297353CC}">
              <c16:uniqueId val="{00000010-BBE4-4F41-9FD6-18DB2E2A52B2}"/>
            </c:ext>
          </c:extLst>
        </c:ser>
        <c:ser>
          <c:idx val="6"/>
          <c:order val="6"/>
          <c:tx>
            <c:strRef>
              <c:f>Sheet1!$H$1</c:f>
              <c:strCache>
                <c:ptCount val="1"/>
                <c:pt idx="0">
                  <c:v>Non-Defense Disc.:
$866bn (16%)</c:v>
                </c:pt>
              </c:strCache>
            </c:strRef>
          </c:tx>
          <c:spPr>
            <a:solidFill>
              <a:srgbClr val="A79B69"/>
            </a:solidFill>
            <a:ln w="15875">
              <a:solidFill>
                <a:schemeClr val="bg1"/>
              </a:solidFill>
              <a:prstDash val="solid"/>
            </a:ln>
          </c:spPr>
          <c:invertIfNegative val="0"/>
          <c:dLbls>
            <c:dLbl>
              <c:idx val="0"/>
              <c:spPr>
                <a:noFill/>
                <a:ln>
                  <a:noFill/>
                </a:ln>
                <a:scene3d>
                  <a:camera prst="orthographicFront"/>
                  <a:lightRig rig="threePt" dir="t"/>
                </a:scene3d>
                <a:sp3d>
                  <a:bevelT w="6350"/>
                </a:sp3d>
              </c:spPr>
              <c:txPr>
                <a:bodyPr wrap="none" anchorCtr="0"/>
                <a:lstStyle/>
                <a:p>
                  <a:pPr algn="ctr" rtl="0">
                    <a:defRPr lang="en-US" sz="1200" b="1" i="0" u="none" strike="noStrike" kern="1200" baseline="0">
                      <a:solidFill>
                        <a:srgbClr val="332618"/>
                      </a:solidFill>
                      <a:latin typeface="Garamond" panose="02020404030301010803" pitchFamily="18" charset="0"/>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BE4-4F41-9FD6-18DB2E2A52B2}"/>
                </c:ext>
              </c:extLst>
            </c:dLbl>
            <c:dLbl>
              <c:idx val="1"/>
              <c:delete val="1"/>
              <c:extLst>
                <c:ext xmlns:c15="http://schemas.microsoft.com/office/drawing/2012/chart" uri="{CE6537A1-D6FC-4f65-9D91-7224C49458BB}"/>
                <c:ext xmlns:c16="http://schemas.microsoft.com/office/drawing/2014/chart" uri="{C3380CC4-5D6E-409C-BE32-E72D297353CC}">
                  <c16:uniqueId val="{00000012-BBE4-4F41-9FD6-18DB2E2A52B2}"/>
                </c:ext>
              </c:extLst>
            </c:dLbl>
            <c:spPr>
              <a:ln>
                <a:noFill/>
              </a:ln>
              <a:scene3d>
                <a:camera prst="orthographicFront"/>
                <a:lightRig rig="threePt" dir="t"/>
              </a:scene3d>
              <a:sp3d>
                <a:bevelT w="6350"/>
              </a:sp3d>
            </c:spPr>
            <c:txPr>
              <a:bodyPr wrap="none" anchorCtr="0"/>
              <a:lstStyle/>
              <a:p>
                <a:pPr algn="ctr" rtl="0">
                  <a:defRPr lang="en-US" sz="1200" b="1" i="0" u="none" strike="noStrike" kern="1200" baseline="0">
                    <a:solidFill>
                      <a:srgbClr val="332618"/>
                    </a:solidFill>
                    <a:latin typeface="Garamond" panose="02020404030301010803" pitchFamily="18" charset="0"/>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Sheet1!$A$2:$A$3</c:f>
              <c:strCache>
                <c:ptCount val="2"/>
                <c:pt idx="0">
                  <c:v>Total Government Spending</c:v>
                </c:pt>
                <c:pt idx="1">
                  <c:v>Sources of Financing</c:v>
                </c:pt>
              </c:strCache>
            </c:strRef>
          </c:cat>
          <c:val>
            <c:numRef>
              <c:f>Sheet1!$H$2:$H$3</c:f>
              <c:numCache>
                <c:formatCode>General</c:formatCode>
                <c:ptCount val="2"/>
                <c:pt idx="0" formatCode="0.000">
                  <c:v>0.86599999999999999</c:v>
                </c:pt>
                <c:pt idx="1">
                  <c:v>0</c:v>
                </c:pt>
              </c:numCache>
            </c:numRef>
          </c:val>
          <c:extLst>
            <c:ext xmlns:c16="http://schemas.microsoft.com/office/drawing/2014/chart" uri="{C3380CC4-5D6E-409C-BE32-E72D297353CC}">
              <c16:uniqueId val="{00000013-BBE4-4F41-9FD6-18DB2E2A52B2}"/>
            </c:ext>
          </c:extLst>
        </c:ser>
        <c:ser>
          <c:idx val="7"/>
          <c:order val="7"/>
          <c:tx>
            <c:strRef>
              <c:f>Sheet1!$I$1</c:f>
              <c:strCache>
                <c:ptCount val="1"/>
                <c:pt idx="0">
                  <c:v>Net int.: $306bn (6%)</c:v>
                </c:pt>
              </c:strCache>
            </c:strRef>
          </c:tx>
          <c:spPr>
            <a:solidFill>
              <a:srgbClr val="22667F"/>
            </a:solidFill>
            <a:ln w="15875">
              <a:solidFill>
                <a:srgbClr val="FFFFFF"/>
              </a:solidFill>
            </a:ln>
          </c:spPr>
          <c:invertIfNegative val="0"/>
          <c:dLbls>
            <c:dLbl>
              <c:idx val="0"/>
              <c:spPr>
                <a:noFill/>
                <a:ln>
                  <a:noFill/>
                </a:ln>
                <a:effectLst/>
              </c:spPr>
              <c:txPr>
                <a:bodyPr wrap="none"/>
                <a:lstStyle/>
                <a:p>
                  <a:pPr>
                    <a:defRPr sz="1200" b="1">
                      <a:solidFill>
                        <a:srgbClr val="F7F6F3"/>
                      </a:solidFill>
                      <a:latin typeface="Garamond" panose="02020404030301010803" pitchFamily="18" charset="0"/>
                    </a:defRPr>
                  </a:pPr>
                  <a:endParaRPr lang="en-US"/>
                </a:p>
              </c:txP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B68-4452-8CE0-4FFEA5F13EC5}"/>
                </c:ext>
              </c:extLst>
            </c:dLbl>
            <c:dLbl>
              <c:idx val="1"/>
              <c:delete val="1"/>
              <c:extLst>
                <c:ext xmlns:c15="http://schemas.microsoft.com/office/drawing/2012/chart" uri="{CE6537A1-D6FC-4f65-9D91-7224C49458BB}"/>
                <c:ext xmlns:c16="http://schemas.microsoft.com/office/drawing/2014/chart" uri="{C3380CC4-5D6E-409C-BE32-E72D297353CC}">
                  <c16:uniqueId val="{00000014-BBE4-4F41-9FD6-18DB2E2A52B2}"/>
                </c:ext>
              </c:extLst>
            </c:dLbl>
            <c:spPr>
              <a:noFill/>
              <a:ln>
                <a:noFill/>
              </a:ln>
              <a:effectLst/>
            </c:spPr>
            <c:txPr>
              <a:bodyPr wrap="none"/>
              <a:lstStyle/>
              <a:p>
                <a:pPr>
                  <a:defRPr sz="1200" b="1">
                    <a:solidFill>
                      <a:srgbClr val="D7D3C6"/>
                    </a:solidFill>
                    <a:latin typeface="Garamond" panose="02020404030301010803" pitchFamily="18"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Sheet1!$A$2:$A$3</c:f>
              <c:strCache>
                <c:ptCount val="2"/>
                <c:pt idx="0">
                  <c:v>Total Government Spending</c:v>
                </c:pt>
                <c:pt idx="1">
                  <c:v>Sources of Financing</c:v>
                </c:pt>
              </c:strCache>
            </c:strRef>
          </c:cat>
          <c:val>
            <c:numRef>
              <c:f>Sheet1!$I$2:$I$3</c:f>
              <c:numCache>
                <c:formatCode>General</c:formatCode>
                <c:ptCount val="2"/>
                <c:pt idx="0" formatCode="0.000">
                  <c:v>0.30599999999999999</c:v>
                </c:pt>
                <c:pt idx="1">
                  <c:v>0</c:v>
                </c:pt>
              </c:numCache>
            </c:numRef>
          </c:val>
          <c:extLst>
            <c:ext xmlns:c16="http://schemas.microsoft.com/office/drawing/2014/chart" uri="{C3380CC4-5D6E-409C-BE32-E72D297353CC}">
              <c16:uniqueId val="{00000015-BBE4-4F41-9FD6-18DB2E2A52B2}"/>
            </c:ext>
          </c:extLst>
        </c:ser>
        <c:ser>
          <c:idx val="8"/>
          <c:order val="8"/>
          <c:tx>
            <c:strRef>
              <c:f>Sheet1!$J$1</c:f>
              <c:strCache>
                <c:ptCount val="1"/>
                <c:pt idx="0">
                  <c:v>Other: $355bn (6%)</c:v>
                </c:pt>
              </c:strCache>
            </c:strRef>
          </c:tx>
          <c:spPr>
            <a:solidFill>
              <a:srgbClr val="A79B69"/>
            </a:solidFill>
          </c:spPr>
          <c:invertIfNegative val="0"/>
          <c:dPt>
            <c:idx val="0"/>
            <c:invertIfNegative val="0"/>
            <c:bubble3D val="0"/>
            <c:extLst>
              <c:ext xmlns:c16="http://schemas.microsoft.com/office/drawing/2014/chart" uri="{C3380CC4-5D6E-409C-BE32-E72D297353CC}">
                <c16:uniqueId val="{00000016-BBE4-4F41-9FD6-18DB2E2A52B2}"/>
              </c:ext>
            </c:extLst>
          </c:dPt>
          <c:dLbls>
            <c:dLbl>
              <c:idx val="0"/>
              <c:delete val="1"/>
              <c:extLst>
                <c:ext xmlns:c15="http://schemas.microsoft.com/office/drawing/2012/chart" uri="{CE6537A1-D6FC-4f65-9D91-7224C49458BB}"/>
                <c:ext xmlns:c16="http://schemas.microsoft.com/office/drawing/2014/chart" uri="{C3380CC4-5D6E-409C-BE32-E72D297353CC}">
                  <c16:uniqueId val="{00000016-BBE4-4F41-9FD6-18DB2E2A52B2}"/>
                </c:ext>
              </c:extLst>
            </c:dLbl>
            <c:dLbl>
              <c:idx val="1"/>
              <c:layout>
                <c:manualLayout>
                  <c:x val="8.2339852229140788E-3"/>
                  <c:y val="-2.2951609513244191E-3"/>
                </c:manualLayout>
              </c:layout>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BBE4-4F41-9FD6-18DB2E2A52B2}"/>
                </c:ext>
              </c:extLst>
            </c:dLbl>
            <c:spPr>
              <a:noFill/>
              <a:ln>
                <a:noFill/>
              </a:ln>
              <a:effectLst/>
            </c:spPr>
            <c:txPr>
              <a:bodyPr wrap="none"/>
              <a:lstStyle/>
              <a:p>
                <a:pPr>
                  <a:defRPr sz="1200" b="1">
                    <a:solidFill>
                      <a:srgbClr val="332618"/>
                    </a:solidFill>
                    <a:latin typeface="Garamond" panose="02020404030301010803"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Sheet1!$A$2:$A$3</c:f>
              <c:strCache>
                <c:ptCount val="2"/>
                <c:pt idx="0">
                  <c:v>Total Government Spending</c:v>
                </c:pt>
                <c:pt idx="1">
                  <c:v>Sources of Financing</c:v>
                </c:pt>
              </c:strCache>
            </c:strRef>
          </c:cat>
          <c:val>
            <c:numRef>
              <c:f>Sheet1!$J$2:$J$3</c:f>
              <c:numCache>
                <c:formatCode>General</c:formatCode>
                <c:ptCount val="2"/>
                <c:pt idx="0">
                  <c:v>0</c:v>
                </c:pt>
                <c:pt idx="1">
                  <c:v>0.35499999999999998</c:v>
                </c:pt>
              </c:numCache>
            </c:numRef>
          </c:val>
          <c:extLst>
            <c:ext xmlns:c16="http://schemas.microsoft.com/office/drawing/2014/chart" uri="{C3380CC4-5D6E-409C-BE32-E72D297353CC}">
              <c16:uniqueId val="{00000018-BBE4-4F41-9FD6-18DB2E2A52B2}"/>
            </c:ext>
          </c:extLst>
        </c:ser>
        <c:ser>
          <c:idx val="9"/>
          <c:order val="9"/>
          <c:tx>
            <c:strRef>
              <c:f>Sheet1!$K$1</c:f>
              <c:strCache>
                <c:ptCount val="1"/>
                <c:pt idx="0">
                  <c:v>Other: $967bn (17%)</c:v>
                </c:pt>
              </c:strCache>
            </c:strRef>
          </c:tx>
          <c:spPr>
            <a:solidFill>
              <a:srgbClr val="D7D3C6"/>
            </a:solidFill>
            <a:ln w="15875">
              <a:solidFill>
                <a:srgbClr val="FFFFFF"/>
              </a:solidFill>
            </a:ln>
          </c:spPr>
          <c:invertIfNegative val="0"/>
          <c:dLbls>
            <c:dLbl>
              <c:idx val="1"/>
              <c:delete val="1"/>
              <c:extLst>
                <c:ext xmlns:c15="http://schemas.microsoft.com/office/drawing/2012/chart" uri="{CE6537A1-D6FC-4f65-9D91-7224C49458BB}">
                  <c15:layout>
                    <c:manualLayout>
                      <c:w val="0.30671594955354942"/>
                      <c:h val="5.2788701880459706E-2"/>
                    </c:manualLayout>
                  </c15:layout>
                </c:ext>
                <c:ext xmlns:c16="http://schemas.microsoft.com/office/drawing/2014/chart" uri="{C3380CC4-5D6E-409C-BE32-E72D297353CC}">
                  <c16:uniqueId val="{0000001A-BBE4-4F41-9FD6-18DB2E2A52B2}"/>
                </c:ext>
              </c:extLst>
            </c:dLbl>
            <c:spPr>
              <a:noFill/>
              <a:ln>
                <a:noFill/>
              </a:ln>
              <a:effectLst/>
            </c:spPr>
            <c:txPr>
              <a:bodyPr wrap="none" tIns="0"/>
              <a:lstStyle/>
              <a:p>
                <a:pPr>
                  <a:defRPr sz="1200" b="1">
                    <a:solidFill>
                      <a:srgbClr val="332618"/>
                    </a:solidFill>
                    <a:latin typeface="Garamond" panose="02020404030301010803" pitchFamily="18"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Sheet1!$A$2:$A$3</c:f>
              <c:strCache>
                <c:ptCount val="2"/>
                <c:pt idx="0">
                  <c:v>Total Government Spending</c:v>
                </c:pt>
                <c:pt idx="1">
                  <c:v>Sources of Financing</c:v>
                </c:pt>
              </c:strCache>
            </c:strRef>
          </c:cat>
          <c:val>
            <c:numRef>
              <c:f>Sheet1!$K$2:$K$3</c:f>
              <c:numCache>
                <c:formatCode>General</c:formatCode>
                <c:ptCount val="2"/>
                <c:pt idx="0">
                  <c:v>0.96699999999999997</c:v>
                </c:pt>
                <c:pt idx="1">
                  <c:v>0</c:v>
                </c:pt>
              </c:numCache>
            </c:numRef>
          </c:val>
          <c:extLst>
            <c:ext xmlns:c16="http://schemas.microsoft.com/office/drawing/2014/chart" uri="{C3380CC4-5D6E-409C-BE32-E72D297353CC}">
              <c16:uniqueId val="{0000001B-BBE4-4F41-9FD6-18DB2E2A52B2}"/>
            </c:ext>
          </c:extLst>
        </c:ser>
        <c:ser>
          <c:idx val="10"/>
          <c:order val="10"/>
          <c:tx>
            <c:strRef>
              <c:f>Sheet1!$L$1</c:f>
              <c:strCache>
                <c:ptCount val="1"/>
                <c:pt idx="0">
                  <c:v>Borrowing: $1,153bn (21%)</c:v>
                </c:pt>
              </c:strCache>
            </c:strRef>
          </c:tx>
          <c:spPr>
            <a:solidFill>
              <a:schemeClr val="bg1"/>
            </a:solidFill>
            <a:ln w="19050">
              <a:solidFill>
                <a:schemeClr val="tx1"/>
              </a:solidFill>
              <a:prstDash val="dash"/>
            </a:ln>
          </c:spPr>
          <c:invertIfNegative val="0"/>
          <c:dPt>
            <c:idx val="1"/>
            <c:invertIfNegative val="0"/>
            <c:bubble3D val="0"/>
            <c:spPr>
              <a:noFill/>
              <a:ln w="19050">
                <a:solidFill>
                  <a:schemeClr val="tx1"/>
                </a:solidFill>
                <a:prstDash val="dash"/>
              </a:ln>
            </c:spPr>
            <c:extLst>
              <c:ext xmlns:c16="http://schemas.microsoft.com/office/drawing/2014/chart" uri="{C3380CC4-5D6E-409C-BE32-E72D297353CC}">
                <c16:uniqueId val="{0000001D-BBE4-4F41-9FD6-18DB2E2A52B2}"/>
              </c:ext>
            </c:extLst>
          </c:dPt>
          <c:dLbls>
            <c:dLbl>
              <c:idx val="0"/>
              <c:delete val="1"/>
              <c:extLst>
                <c:ext xmlns:c15="http://schemas.microsoft.com/office/drawing/2012/chart" uri="{CE6537A1-D6FC-4f65-9D91-7224C49458BB}"/>
                <c:ext xmlns:c16="http://schemas.microsoft.com/office/drawing/2014/chart" uri="{C3380CC4-5D6E-409C-BE32-E72D297353CC}">
                  <c16:uniqueId val="{0000001E-BBE4-4F41-9FD6-18DB2E2A52B2}"/>
                </c:ext>
              </c:extLst>
            </c:dLbl>
            <c:dLbl>
              <c:idx val="1"/>
              <c:spPr>
                <a:noFill/>
                <a:ln>
                  <a:noFill/>
                </a:ln>
                <a:effectLst/>
              </c:spPr>
              <c:txPr>
                <a:bodyPr wrap="none" lIns="38100" tIns="19050" rIns="38100" bIns="19050" anchor="ctr">
                  <a:noAutofit/>
                </a:bodyPr>
                <a:lstStyle/>
                <a:p>
                  <a:pPr>
                    <a:defRPr sz="1200" b="1">
                      <a:solidFill>
                        <a:srgbClr val="332618"/>
                      </a:solidFill>
                      <a:latin typeface="Garamond" panose="02020404030301010803" pitchFamily="18" charset="0"/>
                    </a:defRPr>
                  </a:pPr>
                  <a:endParaRPr lang="en-US"/>
                </a:p>
              </c:txP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BBE4-4F41-9FD6-18DB2E2A52B2}"/>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Total Government Spending</c:v>
                </c:pt>
                <c:pt idx="1">
                  <c:v>Sources of Financing</c:v>
                </c:pt>
              </c:strCache>
            </c:strRef>
          </c:cat>
          <c:val>
            <c:numRef>
              <c:f>Sheet1!$L$2:$L$3</c:f>
              <c:numCache>
                <c:formatCode>0.000</c:formatCode>
                <c:ptCount val="2"/>
                <c:pt idx="0" formatCode="General">
                  <c:v>0</c:v>
                </c:pt>
                <c:pt idx="1">
                  <c:v>1.153</c:v>
                </c:pt>
              </c:numCache>
            </c:numRef>
          </c:val>
          <c:extLst>
            <c:ext xmlns:c16="http://schemas.microsoft.com/office/drawing/2014/chart" uri="{C3380CC4-5D6E-409C-BE32-E72D297353CC}">
              <c16:uniqueId val="{0000001F-BBE4-4F41-9FD6-18DB2E2A52B2}"/>
            </c:ext>
          </c:extLst>
        </c:ser>
        <c:dLbls>
          <c:showLegendKey val="0"/>
          <c:showVal val="0"/>
          <c:showCatName val="0"/>
          <c:showSerName val="0"/>
          <c:showPercent val="0"/>
          <c:showBubbleSize val="0"/>
        </c:dLbls>
        <c:gapWidth val="5"/>
        <c:overlap val="100"/>
        <c:axId val="311475944"/>
        <c:axId val="311476336"/>
      </c:barChart>
      <c:catAx>
        <c:axId val="311475944"/>
        <c:scaling>
          <c:orientation val="minMax"/>
        </c:scaling>
        <c:delete val="0"/>
        <c:axPos val="b"/>
        <c:numFmt formatCode="General" sourceLinked="0"/>
        <c:majorTickMark val="out"/>
        <c:minorTickMark val="none"/>
        <c:tickLblPos val="nextTo"/>
        <c:txPr>
          <a:bodyPr/>
          <a:lstStyle/>
          <a:p>
            <a:pPr>
              <a:defRPr sz="1300" b="1">
                <a:latin typeface="Garamond" panose="02020404030301010803" pitchFamily="18" charset="0"/>
              </a:defRPr>
            </a:pPr>
            <a:endParaRPr lang="en-US"/>
          </a:p>
        </c:txPr>
        <c:crossAx val="311476336"/>
        <c:crosses val="autoZero"/>
        <c:auto val="1"/>
        <c:lblAlgn val="ctr"/>
        <c:lblOffset val="100"/>
        <c:noMultiLvlLbl val="0"/>
      </c:catAx>
      <c:valAx>
        <c:axId val="311476336"/>
        <c:scaling>
          <c:orientation val="minMax"/>
          <c:max val="6"/>
        </c:scaling>
        <c:delete val="0"/>
        <c:axPos val="l"/>
        <c:majorGridlines>
          <c:spPr>
            <a:ln>
              <a:solidFill>
                <a:srgbClr val="FFFFFF"/>
              </a:solidFill>
            </a:ln>
          </c:spPr>
        </c:majorGridlines>
        <c:numFmt formatCode="&quot;$&quot;#,##0.0" sourceLinked="0"/>
        <c:majorTickMark val="out"/>
        <c:minorTickMark val="none"/>
        <c:tickLblPos val="nextTo"/>
        <c:txPr>
          <a:bodyPr/>
          <a:lstStyle/>
          <a:p>
            <a:pPr>
              <a:defRPr sz="1300" b="1">
                <a:latin typeface="Garamond" panose="02020404030301010803" pitchFamily="18" charset="0"/>
              </a:defRPr>
            </a:pPr>
            <a:endParaRPr lang="en-US"/>
          </a:p>
        </c:txPr>
        <c:crossAx val="3114759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56011551564724E-2"/>
          <c:y val="5.5177734286104403E-2"/>
          <c:w val="0.90057636887599068"/>
          <c:h val="0.79520697167755949"/>
        </c:manualLayout>
      </c:layout>
      <c:lineChart>
        <c:grouping val="standard"/>
        <c:varyColors val="0"/>
        <c:ser>
          <c:idx val="0"/>
          <c:order val="0"/>
          <c:tx>
            <c:strRef>
              <c:f>Sheet1!$B$1</c:f>
              <c:strCache>
                <c:ptCount val="1"/>
                <c:pt idx="0">
                  <c:v>HY</c:v>
                </c:pt>
              </c:strCache>
            </c:strRef>
          </c:tx>
          <c:spPr>
            <a:ln w="38344">
              <a:solidFill>
                <a:srgbClr val="4A8261"/>
              </a:solidFill>
              <a:prstDash val="solid"/>
            </a:ln>
          </c:spPr>
          <c:marker>
            <c:symbol val="none"/>
          </c:marker>
          <c:cat>
            <c:numRef>
              <c:f>Sheet1!$A$2:$A$300</c:f>
              <c:numCache>
                <c:formatCode>m/d/yyyy</c:formatCode>
                <c:ptCount val="299"/>
                <c:pt idx="0">
                  <c:v>35461</c:v>
                </c:pt>
                <c:pt idx="1">
                  <c:v>35489</c:v>
                </c:pt>
                <c:pt idx="2">
                  <c:v>35520</c:v>
                </c:pt>
                <c:pt idx="3">
                  <c:v>35550</c:v>
                </c:pt>
                <c:pt idx="4">
                  <c:v>35580</c:v>
                </c:pt>
                <c:pt idx="5">
                  <c:v>35611</c:v>
                </c:pt>
                <c:pt idx="6">
                  <c:v>35642</c:v>
                </c:pt>
                <c:pt idx="7">
                  <c:v>35671</c:v>
                </c:pt>
                <c:pt idx="8">
                  <c:v>35703</c:v>
                </c:pt>
                <c:pt idx="9">
                  <c:v>35734</c:v>
                </c:pt>
                <c:pt idx="10">
                  <c:v>35762</c:v>
                </c:pt>
                <c:pt idx="11">
                  <c:v>35795</c:v>
                </c:pt>
                <c:pt idx="12">
                  <c:v>35825</c:v>
                </c:pt>
                <c:pt idx="13">
                  <c:v>35853</c:v>
                </c:pt>
                <c:pt idx="14">
                  <c:v>35885</c:v>
                </c:pt>
                <c:pt idx="15">
                  <c:v>35915</c:v>
                </c:pt>
                <c:pt idx="16">
                  <c:v>35944</c:v>
                </c:pt>
                <c:pt idx="17">
                  <c:v>35976</c:v>
                </c:pt>
                <c:pt idx="18">
                  <c:v>36007</c:v>
                </c:pt>
                <c:pt idx="19">
                  <c:v>36038</c:v>
                </c:pt>
                <c:pt idx="20">
                  <c:v>36068</c:v>
                </c:pt>
                <c:pt idx="21">
                  <c:v>36098</c:v>
                </c:pt>
                <c:pt idx="22">
                  <c:v>36129</c:v>
                </c:pt>
                <c:pt idx="23">
                  <c:v>36160</c:v>
                </c:pt>
                <c:pt idx="24">
                  <c:v>36189</c:v>
                </c:pt>
                <c:pt idx="25">
                  <c:v>36217</c:v>
                </c:pt>
                <c:pt idx="26">
                  <c:v>36250</c:v>
                </c:pt>
                <c:pt idx="27">
                  <c:v>36280</c:v>
                </c:pt>
                <c:pt idx="28">
                  <c:v>36308</c:v>
                </c:pt>
                <c:pt idx="29">
                  <c:v>36341</c:v>
                </c:pt>
                <c:pt idx="30">
                  <c:v>36371</c:v>
                </c:pt>
                <c:pt idx="31">
                  <c:v>36403</c:v>
                </c:pt>
                <c:pt idx="32">
                  <c:v>36433</c:v>
                </c:pt>
                <c:pt idx="33">
                  <c:v>36462</c:v>
                </c:pt>
                <c:pt idx="34">
                  <c:v>36494</c:v>
                </c:pt>
                <c:pt idx="35">
                  <c:v>36525</c:v>
                </c:pt>
                <c:pt idx="36">
                  <c:v>36556</c:v>
                </c:pt>
                <c:pt idx="37">
                  <c:v>36585</c:v>
                </c:pt>
                <c:pt idx="38">
                  <c:v>36616</c:v>
                </c:pt>
                <c:pt idx="39">
                  <c:v>36644</c:v>
                </c:pt>
                <c:pt idx="40">
                  <c:v>36677</c:v>
                </c:pt>
                <c:pt idx="41">
                  <c:v>36707</c:v>
                </c:pt>
                <c:pt idx="42">
                  <c:v>36738</c:v>
                </c:pt>
                <c:pt idx="43">
                  <c:v>36769</c:v>
                </c:pt>
                <c:pt idx="44">
                  <c:v>36798</c:v>
                </c:pt>
                <c:pt idx="45">
                  <c:v>36830</c:v>
                </c:pt>
                <c:pt idx="46">
                  <c:v>36860</c:v>
                </c:pt>
                <c:pt idx="47">
                  <c:v>36889</c:v>
                </c:pt>
                <c:pt idx="48">
                  <c:v>36922</c:v>
                </c:pt>
                <c:pt idx="49">
                  <c:v>36950</c:v>
                </c:pt>
                <c:pt idx="50">
                  <c:v>36980</c:v>
                </c:pt>
                <c:pt idx="51">
                  <c:v>37011</c:v>
                </c:pt>
                <c:pt idx="52">
                  <c:v>37042</c:v>
                </c:pt>
                <c:pt idx="53">
                  <c:v>37071</c:v>
                </c:pt>
                <c:pt idx="54">
                  <c:v>37103</c:v>
                </c:pt>
                <c:pt idx="55">
                  <c:v>37134</c:v>
                </c:pt>
                <c:pt idx="56">
                  <c:v>37162</c:v>
                </c:pt>
                <c:pt idx="57">
                  <c:v>37195</c:v>
                </c:pt>
                <c:pt idx="58">
                  <c:v>37225</c:v>
                </c:pt>
                <c:pt idx="59">
                  <c:v>37256</c:v>
                </c:pt>
                <c:pt idx="60">
                  <c:v>37287</c:v>
                </c:pt>
                <c:pt idx="61">
                  <c:v>37315</c:v>
                </c:pt>
                <c:pt idx="62">
                  <c:v>37344</c:v>
                </c:pt>
                <c:pt idx="63">
                  <c:v>37376</c:v>
                </c:pt>
                <c:pt idx="64">
                  <c:v>37407</c:v>
                </c:pt>
                <c:pt idx="65">
                  <c:v>37435</c:v>
                </c:pt>
                <c:pt idx="66">
                  <c:v>37468</c:v>
                </c:pt>
                <c:pt idx="67">
                  <c:v>37498</c:v>
                </c:pt>
                <c:pt idx="68">
                  <c:v>37529</c:v>
                </c:pt>
                <c:pt idx="69">
                  <c:v>37560</c:v>
                </c:pt>
                <c:pt idx="70">
                  <c:v>37589</c:v>
                </c:pt>
                <c:pt idx="71">
                  <c:v>37621</c:v>
                </c:pt>
                <c:pt idx="72">
                  <c:v>37652</c:v>
                </c:pt>
                <c:pt idx="73">
                  <c:v>37680</c:v>
                </c:pt>
                <c:pt idx="74">
                  <c:v>37711</c:v>
                </c:pt>
                <c:pt idx="75">
                  <c:v>37741</c:v>
                </c:pt>
                <c:pt idx="76">
                  <c:v>37771</c:v>
                </c:pt>
                <c:pt idx="77">
                  <c:v>37802</c:v>
                </c:pt>
                <c:pt idx="78">
                  <c:v>37833</c:v>
                </c:pt>
                <c:pt idx="79">
                  <c:v>37862</c:v>
                </c:pt>
                <c:pt idx="80">
                  <c:v>37894</c:v>
                </c:pt>
                <c:pt idx="81">
                  <c:v>37925</c:v>
                </c:pt>
                <c:pt idx="82">
                  <c:v>37953</c:v>
                </c:pt>
                <c:pt idx="83">
                  <c:v>37986</c:v>
                </c:pt>
                <c:pt idx="84">
                  <c:v>38016</c:v>
                </c:pt>
                <c:pt idx="85">
                  <c:v>38044</c:v>
                </c:pt>
                <c:pt idx="86">
                  <c:v>38077</c:v>
                </c:pt>
                <c:pt idx="87">
                  <c:v>38107</c:v>
                </c:pt>
                <c:pt idx="88">
                  <c:v>38138</c:v>
                </c:pt>
                <c:pt idx="89">
                  <c:v>38168</c:v>
                </c:pt>
                <c:pt idx="90">
                  <c:v>38198</c:v>
                </c:pt>
                <c:pt idx="91">
                  <c:v>38230</c:v>
                </c:pt>
                <c:pt idx="92">
                  <c:v>38260</c:v>
                </c:pt>
                <c:pt idx="93">
                  <c:v>38289</c:v>
                </c:pt>
                <c:pt idx="94">
                  <c:v>38321</c:v>
                </c:pt>
                <c:pt idx="95">
                  <c:v>38352</c:v>
                </c:pt>
                <c:pt idx="96">
                  <c:v>38383</c:v>
                </c:pt>
                <c:pt idx="97">
                  <c:v>38411</c:v>
                </c:pt>
                <c:pt idx="98">
                  <c:v>38442</c:v>
                </c:pt>
                <c:pt idx="99">
                  <c:v>38471</c:v>
                </c:pt>
                <c:pt idx="100">
                  <c:v>38503</c:v>
                </c:pt>
                <c:pt idx="101">
                  <c:v>38533</c:v>
                </c:pt>
                <c:pt idx="102">
                  <c:v>38562</c:v>
                </c:pt>
                <c:pt idx="103">
                  <c:v>38595</c:v>
                </c:pt>
                <c:pt idx="104">
                  <c:v>38625</c:v>
                </c:pt>
                <c:pt idx="105">
                  <c:v>38656</c:v>
                </c:pt>
                <c:pt idx="106">
                  <c:v>38686</c:v>
                </c:pt>
                <c:pt idx="107">
                  <c:v>38716</c:v>
                </c:pt>
                <c:pt idx="108">
                  <c:v>38748</c:v>
                </c:pt>
                <c:pt idx="109">
                  <c:v>38776</c:v>
                </c:pt>
                <c:pt idx="110">
                  <c:v>38807</c:v>
                </c:pt>
                <c:pt idx="111">
                  <c:v>38835</c:v>
                </c:pt>
                <c:pt idx="112">
                  <c:v>38868</c:v>
                </c:pt>
                <c:pt idx="113">
                  <c:v>38898</c:v>
                </c:pt>
                <c:pt idx="114">
                  <c:v>38929</c:v>
                </c:pt>
                <c:pt idx="115">
                  <c:v>38960</c:v>
                </c:pt>
                <c:pt idx="116">
                  <c:v>38989</c:v>
                </c:pt>
                <c:pt idx="117">
                  <c:v>39021</c:v>
                </c:pt>
                <c:pt idx="118">
                  <c:v>39051</c:v>
                </c:pt>
                <c:pt idx="119">
                  <c:v>39080</c:v>
                </c:pt>
                <c:pt idx="120">
                  <c:v>39113</c:v>
                </c:pt>
                <c:pt idx="121">
                  <c:v>39141</c:v>
                </c:pt>
                <c:pt idx="122">
                  <c:v>39172</c:v>
                </c:pt>
                <c:pt idx="123">
                  <c:v>39202</c:v>
                </c:pt>
                <c:pt idx="124">
                  <c:v>39233</c:v>
                </c:pt>
                <c:pt idx="125">
                  <c:v>39263</c:v>
                </c:pt>
                <c:pt idx="126">
                  <c:v>39294</c:v>
                </c:pt>
                <c:pt idx="127">
                  <c:v>39325</c:v>
                </c:pt>
                <c:pt idx="128">
                  <c:v>39355</c:v>
                </c:pt>
                <c:pt idx="129">
                  <c:v>39386</c:v>
                </c:pt>
                <c:pt idx="130">
                  <c:v>39416</c:v>
                </c:pt>
                <c:pt idx="131">
                  <c:v>39447</c:v>
                </c:pt>
                <c:pt idx="132">
                  <c:v>39478</c:v>
                </c:pt>
                <c:pt idx="133">
                  <c:v>39507</c:v>
                </c:pt>
                <c:pt idx="134">
                  <c:v>39538</c:v>
                </c:pt>
                <c:pt idx="135">
                  <c:v>39568</c:v>
                </c:pt>
                <c:pt idx="136">
                  <c:v>39599</c:v>
                </c:pt>
                <c:pt idx="137">
                  <c:v>39629</c:v>
                </c:pt>
                <c:pt idx="138">
                  <c:v>39660</c:v>
                </c:pt>
                <c:pt idx="139">
                  <c:v>39691</c:v>
                </c:pt>
                <c:pt idx="140">
                  <c:v>39721</c:v>
                </c:pt>
                <c:pt idx="141">
                  <c:v>39752</c:v>
                </c:pt>
                <c:pt idx="142">
                  <c:v>39782</c:v>
                </c:pt>
                <c:pt idx="143">
                  <c:v>39813</c:v>
                </c:pt>
                <c:pt idx="144">
                  <c:v>39844</c:v>
                </c:pt>
                <c:pt idx="145">
                  <c:v>39872</c:v>
                </c:pt>
                <c:pt idx="146">
                  <c:v>39903</c:v>
                </c:pt>
                <c:pt idx="147">
                  <c:v>39933</c:v>
                </c:pt>
                <c:pt idx="148">
                  <c:v>39964</c:v>
                </c:pt>
                <c:pt idx="149">
                  <c:v>39994</c:v>
                </c:pt>
                <c:pt idx="150">
                  <c:v>40025</c:v>
                </c:pt>
                <c:pt idx="151">
                  <c:v>40056</c:v>
                </c:pt>
                <c:pt idx="152">
                  <c:v>40086</c:v>
                </c:pt>
                <c:pt idx="153">
                  <c:v>40117</c:v>
                </c:pt>
                <c:pt idx="154">
                  <c:v>40147</c:v>
                </c:pt>
                <c:pt idx="155">
                  <c:v>40178</c:v>
                </c:pt>
                <c:pt idx="156">
                  <c:v>40209</c:v>
                </c:pt>
                <c:pt idx="157">
                  <c:v>40237</c:v>
                </c:pt>
                <c:pt idx="158">
                  <c:v>40268</c:v>
                </c:pt>
                <c:pt idx="159">
                  <c:v>40298</c:v>
                </c:pt>
                <c:pt idx="160">
                  <c:v>40329</c:v>
                </c:pt>
                <c:pt idx="161">
                  <c:v>40359</c:v>
                </c:pt>
                <c:pt idx="162">
                  <c:v>40390</c:v>
                </c:pt>
                <c:pt idx="163">
                  <c:v>40421</c:v>
                </c:pt>
                <c:pt idx="164">
                  <c:v>40451</c:v>
                </c:pt>
                <c:pt idx="165">
                  <c:v>40482</c:v>
                </c:pt>
                <c:pt idx="166">
                  <c:v>40512</c:v>
                </c:pt>
                <c:pt idx="167">
                  <c:v>40543</c:v>
                </c:pt>
                <c:pt idx="168">
                  <c:v>40574</c:v>
                </c:pt>
                <c:pt idx="169">
                  <c:v>40602</c:v>
                </c:pt>
                <c:pt idx="170">
                  <c:v>40633</c:v>
                </c:pt>
                <c:pt idx="171">
                  <c:v>40663</c:v>
                </c:pt>
                <c:pt idx="172">
                  <c:v>40694</c:v>
                </c:pt>
                <c:pt idx="173">
                  <c:v>40724</c:v>
                </c:pt>
                <c:pt idx="174">
                  <c:v>40755</c:v>
                </c:pt>
                <c:pt idx="175">
                  <c:v>40786</c:v>
                </c:pt>
                <c:pt idx="176">
                  <c:v>40816</c:v>
                </c:pt>
                <c:pt idx="177">
                  <c:v>40847</c:v>
                </c:pt>
                <c:pt idx="178">
                  <c:v>40877</c:v>
                </c:pt>
                <c:pt idx="179">
                  <c:v>40908</c:v>
                </c:pt>
                <c:pt idx="180">
                  <c:v>40939</c:v>
                </c:pt>
                <c:pt idx="181">
                  <c:v>40968</c:v>
                </c:pt>
                <c:pt idx="182">
                  <c:v>40999</c:v>
                </c:pt>
                <c:pt idx="183">
                  <c:v>41029</c:v>
                </c:pt>
                <c:pt idx="184">
                  <c:v>41060</c:v>
                </c:pt>
                <c:pt idx="185">
                  <c:v>41090</c:v>
                </c:pt>
                <c:pt idx="186">
                  <c:v>41121</c:v>
                </c:pt>
                <c:pt idx="187">
                  <c:v>41152</c:v>
                </c:pt>
                <c:pt idx="188">
                  <c:v>41182</c:v>
                </c:pt>
                <c:pt idx="189">
                  <c:v>41213</c:v>
                </c:pt>
                <c:pt idx="190">
                  <c:v>41243</c:v>
                </c:pt>
                <c:pt idx="191">
                  <c:v>41274</c:v>
                </c:pt>
                <c:pt idx="192">
                  <c:v>41305</c:v>
                </c:pt>
                <c:pt idx="193">
                  <c:v>41333</c:v>
                </c:pt>
                <c:pt idx="194">
                  <c:v>41364</c:v>
                </c:pt>
                <c:pt idx="195">
                  <c:v>41394</c:v>
                </c:pt>
                <c:pt idx="196">
                  <c:v>41425</c:v>
                </c:pt>
                <c:pt idx="197">
                  <c:v>41455</c:v>
                </c:pt>
                <c:pt idx="198">
                  <c:v>41486</c:v>
                </c:pt>
                <c:pt idx="199">
                  <c:v>41517</c:v>
                </c:pt>
                <c:pt idx="200">
                  <c:v>41547</c:v>
                </c:pt>
                <c:pt idx="201">
                  <c:v>41578</c:v>
                </c:pt>
                <c:pt idx="202">
                  <c:v>41608</c:v>
                </c:pt>
                <c:pt idx="203">
                  <c:v>41639</c:v>
                </c:pt>
                <c:pt idx="204">
                  <c:v>41670</c:v>
                </c:pt>
                <c:pt idx="205">
                  <c:v>41698</c:v>
                </c:pt>
                <c:pt idx="206">
                  <c:v>41729</c:v>
                </c:pt>
                <c:pt idx="207">
                  <c:v>41759</c:v>
                </c:pt>
                <c:pt idx="208">
                  <c:v>41790</c:v>
                </c:pt>
                <c:pt idx="209">
                  <c:v>41820</c:v>
                </c:pt>
                <c:pt idx="210">
                  <c:v>41851</c:v>
                </c:pt>
                <c:pt idx="211">
                  <c:v>41882</c:v>
                </c:pt>
                <c:pt idx="212">
                  <c:v>41912</c:v>
                </c:pt>
                <c:pt idx="213">
                  <c:v>41943</c:v>
                </c:pt>
                <c:pt idx="214">
                  <c:v>41973</c:v>
                </c:pt>
                <c:pt idx="215">
                  <c:v>42004</c:v>
                </c:pt>
                <c:pt idx="216">
                  <c:v>42035</c:v>
                </c:pt>
                <c:pt idx="217">
                  <c:v>42063</c:v>
                </c:pt>
                <c:pt idx="218">
                  <c:v>42094</c:v>
                </c:pt>
                <c:pt idx="219">
                  <c:v>42124</c:v>
                </c:pt>
                <c:pt idx="220">
                  <c:v>42155</c:v>
                </c:pt>
                <c:pt idx="221">
                  <c:v>42185</c:v>
                </c:pt>
                <c:pt idx="222">
                  <c:v>42216</c:v>
                </c:pt>
                <c:pt idx="223">
                  <c:v>42247</c:v>
                </c:pt>
                <c:pt idx="224">
                  <c:v>42277</c:v>
                </c:pt>
                <c:pt idx="225">
                  <c:v>42308</c:v>
                </c:pt>
                <c:pt idx="226">
                  <c:v>42338</c:v>
                </c:pt>
                <c:pt idx="227">
                  <c:v>42369</c:v>
                </c:pt>
                <c:pt idx="228">
                  <c:v>42400</c:v>
                </c:pt>
                <c:pt idx="229">
                  <c:v>42429</c:v>
                </c:pt>
                <c:pt idx="230">
                  <c:v>42460</c:v>
                </c:pt>
                <c:pt idx="231">
                  <c:v>42490</c:v>
                </c:pt>
                <c:pt idx="232">
                  <c:v>42521</c:v>
                </c:pt>
                <c:pt idx="233">
                  <c:v>42551</c:v>
                </c:pt>
                <c:pt idx="234">
                  <c:v>42582</c:v>
                </c:pt>
                <c:pt idx="235">
                  <c:v>42613</c:v>
                </c:pt>
                <c:pt idx="236">
                  <c:v>42643</c:v>
                </c:pt>
                <c:pt idx="237">
                  <c:v>42674</c:v>
                </c:pt>
                <c:pt idx="238">
                  <c:v>42704</c:v>
                </c:pt>
                <c:pt idx="239">
                  <c:v>42735</c:v>
                </c:pt>
                <c:pt idx="240">
                  <c:v>42766</c:v>
                </c:pt>
                <c:pt idx="241">
                  <c:v>42794</c:v>
                </c:pt>
                <c:pt idx="242">
                  <c:v>42825</c:v>
                </c:pt>
                <c:pt idx="243">
                  <c:v>42855</c:v>
                </c:pt>
                <c:pt idx="244">
                  <c:v>42886</c:v>
                </c:pt>
                <c:pt idx="245">
                  <c:v>42916</c:v>
                </c:pt>
                <c:pt idx="246">
                  <c:v>42947</c:v>
                </c:pt>
                <c:pt idx="247">
                  <c:v>42978</c:v>
                </c:pt>
                <c:pt idx="248">
                  <c:v>43008</c:v>
                </c:pt>
                <c:pt idx="249">
                  <c:v>43039</c:v>
                </c:pt>
                <c:pt idx="250">
                  <c:v>43069</c:v>
                </c:pt>
                <c:pt idx="251">
                  <c:v>43100</c:v>
                </c:pt>
                <c:pt idx="252">
                  <c:v>43131</c:v>
                </c:pt>
                <c:pt idx="253">
                  <c:v>43159</c:v>
                </c:pt>
                <c:pt idx="254">
                  <c:v>43190</c:v>
                </c:pt>
                <c:pt idx="255">
                  <c:v>43220</c:v>
                </c:pt>
                <c:pt idx="256">
                  <c:v>43251</c:v>
                </c:pt>
                <c:pt idx="257">
                  <c:v>43281</c:v>
                </c:pt>
                <c:pt idx="258">
                  <c:v>43312</c:v>
                </c:pt>
                <c:pt idx="259">
                  <c:v>43343</c:v>
                </c:pt>
                <c:pt idx="260">
                  <c:v>43373</c:v>
                </c:pt>
                <c:pt idx="261">
                  <c:v>43404</c:v>
                </c:pt>
                <c:pt idx="262">
                  <c:v>43434</c:v>
                </c:pt>
                <c:pt idx="263">
                  <c:v>43465</c:v>
                </c:pt>
                <c:pt idx="264">
                  <c:v>43496</c:v>
                </c:pt>
                <c:pt idx="265">
                  <c:v>43524</c:v>
                </c:pt>
                <c:pt idx="266">
                  <c:v>43555</c:v>
                </c:pt>
                <c:pt idx="267">
                  <c:v>43585</c:v>
                </c:pt>
                <c:pt idx="268">
                  <c:v>43616</c:v>
                </c:pt>
                <c:pt idx="269">
                  <c:v>43646</c:v>
                </c:pt>
                <c:pt idx="270">
                  <c:v>43677</c:v>
                </c:pt>
                <c:pt idx="271">
                  <c:v>43708</c:v>
                </c:pt>
                <c:pt idx="272">
                  <c:v>43738</c:v>
                </c:pt>
                <c:pt idx="273">
                  <c:v>43769</c:v>
                </c:pt>
                <c:pt idx="274">
                  <c:v>43799</c:v>
                </c:pt>
                <c:pt idx="275">
                  <c:v>43830</c:v>
                </c:pt>
                <c:pt idx="276">
                  <c:v>43861</c:v>
                </c:pt>
                <c:pt idx="277">
                  <c:v>43890</c:v>
                </c:pt>
                <c:pt idx="278">
                  <c:v>43921</c:v>
                </c:pt>
                <c:pt idx="279">
                  <c:v>43951</c:v>
                </c:pt>
                <c:pt idx="280">
                  <c:v>43982</c:v>
                </c:pt>
                <c:pt idx="281">
                  <c:v>44012</c:v>
                </c:pt>
                <c:pt idx="282">
                  <c:v>44043</c:v>
                </c:pt>
                <c:pt idx="283">
                  <c:v>44074</c:v>
                </c:pt>
                <c:pt idx="284">
                  <c:v>44104</c:v>
                </c:pt>
                <c:pt idx="285">
                  <c:v>44135</c:v>
                </c:pt>
                <c:pt idx="286">
                  <c:v>44165</c:v>
                </c:pt>
                <c:pt idx="287">
                  <c:v>44196</c:v>
                </c:pt>
                <c:pt idx="288">
                  <c:v>44227</c:v>
                </c:pt>
                <c:pt idx="289">
                  <c:v>44255</c:v>
                </c:pt>
                <c:pt idx="290">
                  <c:v>44286</c:v>
                </c:pt>
                <c:pt idx="291">
                  <c:v>44316</c:v>
                </c:pt>
                <c:pt idx="292">
                  <c:v>44347</c:v>
                </c:pt>
                <c:pt idx="293">
                  <c:v>44377</c:v>
                </c:pt>
                <c:pt idx="294">
                  <c:v>44408</c:v>
                </c:pt>
                <c:pt idx="295">
                  <c:v>44439</c:v>
                </c:pt>
                <c:pt idx="296">
                  <c:v>44469</c:v>
                </c:pt>
                <c:pt idx="297">
                  <c:v>44500</c:v>
                </c:pt>
                <c:pt idx="298">
                  <c:v>44530</c:v>
                </c:pt>
              </c:numCache>
            </c:numRef>
          </c:cat>
          <c:val>
            <c:numRef>
              <c:f>Sheet1!$B$2:$B$300</c:f>
              <c:numCache>
                <c:formatCode>General</c:formatCode>
                <c:ptCount val="299"/>
                <c:pt idx="0">
                  <c:v>304</c:v>
                </c:pt>
                <c:pt idx="1">
                  <c:v>273</c:v>
                </c:pt>
                <c:pt idx="2">
                  <c:v>284</c:v>
                </c:pt>
                <c:pt idx="3">
                  <c:v>294</c:v>
                </c:pt>
                <c:pt idx="4">
                  <c:v>268</c:v>
                </c:pt>
                <c:pt idx="5">
                  <c:v>267</c:v>
                </c:pt>
                <c:pt idx="6">
                  <c:v>271</c:v>
                </c:pt>
                <c:pt idx="7">
                  <c:v>259</c:v>
                </c:pt>
                <c:pt idx="8">
                  <c:v>259</c:v>
                </c:pt>
                <c:pt idx="9">
                  <c:v>299</c:v>
                </c:pt>
                <c:pt idx="10">
                  <c:v>290</c:v>
                </c:pt>
                <c:pt idx="11">
                  <c:v>296</c:v>
                </c:pt>
                <c:pt idx="12">
                  <c:v>300</c:v>
                </c:pt>
                <c:pt idx="13">
                  <c:v>287</c:v>
                </c:pt>
                <c:pt idx="14">
                  <c:v>283</c:v>
                </c:pt>
                <c:pt idx="15">
                  <c:v>298</c:v>
                </c:pt>
                <c:pt idx="16">
                  <c:v>318</c:v>
                </c:pt>
                <c:pt idx="17">
                  <c:v>337</c:v>
                </c:pt>
                <c:pt idx="18">
                  <c:v>338</c:v>
                </c:pt>
                <c:pt idx="19">
                  <c:v>520</c:v>
                </c:pt>
                <c:pt idx="20">
                  <c:v>595</c:v>
                </c:pt>
                <c:pt idx="21">
                  <c:v>652</c:v>
                </c:pt>
                <c:pt idx="22">
                  <c:v>544</c:v>
                </c:pt>
                <c:pt idx="23">
                  <c:v>566</c:v>
                </c:pt>
                <c:pt idx="24">
                  <c:v>560</c:v>
                </c:pt>
                <c:pt idx="25">
                  <c:v>521</c:v>
                </c:pt>
                <c:pt idx="26">
                  <c:v>519</c:v>
                </c:pt>
                <c:pt idx="27">
                  <c:v>476</c:v>
                </c:pt>
                <c:pt idx="28">
                  <c:v>475</c:v>
                </c:pt>
                <c:pt idx="29">
                  <c:v>487</c:v>
                </c:pt>
                <c:pt idx="30">
                  <c:v>466</c:v>
                </c:pt>
                <c:pt idx="31">
                  <c:v>490</c:v>
                </c:pt>
                <c:pt idx="32">
                  <c:v>507</c:v>
                </c:pt>
                <c:pt idx="33">
                  <c:v>513</c:v>
                </c:pt>
                <c:pt idx="34">
                  <c:v>491</c:v>
                </c:pt>
                <c:pt idx="35">
                  <c:v>476</c:v>
                </c:pt>
                <c:pt idx="36">
                  <c:v>487</c:v>
                </c:pt>
                <c:pt idx="37">
                  <c:v>508</c:v>
                </c:pt>
                <c:pt idx="38">
                  <c:v>575</c:v>
                </c:pt>
                <c:pt idx="39">
                  <c:v>588</c:v>
                </c:pt>
                <c:pt idx="40">
                  <c:v>616</c:v>
                </c:pt>
                <c:pt idx="41">
                  <c:v>617</c:v>
                </c:pt>
                <c:pt idx="42">
                  <c:v>626</c:v>
                </c:pt>
                <c:pt idx="43">
                  <c:v>643</c:v>
                </c:pt>
                <c:pt idx="44">
                  <c:v>677</c:v>
                </c:pt>
                <c:pt idx="45">
                  <c:v>779</c:v>
                </c:pt>
                <c:pt idx="46">
                  <c:v>906</c:v>
                </c:pt>
                <c:pt idx="47">
                  <c:v>916</c:v>
                </c:pt>
                <c:pt idx="48">
                  <c:v>787</c:v>
                </c:pt>
                <c:pt idx="49">
                  <c:v>770</c:v>
                </c:pt>
                <c:pt idx="50">
                  <c:v>818</c:v>
                </c:pt>
                <c:pt idx="51">
                  <c:v>806</c:v>
                </c:pt>
                <c:pt idx="52">
                  <c:v>768</c:v>
                </c:pt>
                <c:pt idx="53">
                  <c:v>816</c:v>
                </c:pt>
                <c:pt idx="54">
                  <c:v>827</c:v>
                </c:pt>
                <c:pt idx="55">
                  <c:v>805</c:v>
                </c:pt>
                <c:pt idx="56">
                  <c:v>1018</c:v>
                </c:pt>
                <c:pt idx="57">
                  <c:v>961</c:v>
                </c:pt>
                <c:pt idx="58">
                  <c:v>839</c:v>
                </c:pt>
                <c:pt idx="59">
                  <c:v>824</c:v>
                </c:pt>
                <c:pt idx="60">
                  <c:v>789</c:v>
                </c:pt>
                <c:pt idx="61">
                  <c:v>819</c:v>
                </c:pt>
                <c:pt idx="62">
                  <c:v>708</c:v>
                </c:pt>
                <c:pt idx="63">
                  <c:v>688</c:v>
                </c:pt>
                <c:pt idx="64">
                  <c:v>728</c:v>
                </c:pt>
                <c:pt idx="65">
                  <c:v>875</c:v>
                </c:pt>
                <c:pt idx="66">
                  <c:v>971</c:v>
                </c:pt>
                <c:pt idx="67">
                  <c:v>961</c:v>
                </c:pt>
                <c:pt idx="68">
                  <c:v>1033</c:v>
                </c:pt>
                <c:pt idx="69">
                  <c:v>1059</c:v>
                </c:pt>
                <c:pt idx="70">
                  <c:v>883</c:v>
                </c:pt>
                <c:pt idx="71">
                  <c:v>890</c:v>
                </c:pt>
                <c:pt idx="72">
                  <c:v>829</c:v>
                </c:pt>
                <c:pt idx="73">
                  <c:v>838</c:v>
                </c:pt>
                <c:pt idx="74">
                  <c:v>772</c:v>
                </c:pt>
                <c:pt idx="75">
                  <c:v>644</c:v>
                </c:pt>
                <c:pt idx="76">
                  <c:v>679</c:v>
                </c:pt>
                <c:pt idx="77">
                  <c:v>613</c:v>
                </c:pt>
                <c:pt idx="78">
                  <c:v>567</c:v>
                </c:pt>
                <c:pt idx="79">
                  <c:v>546</c:v>
                </c:pt>
                <c:pt idx="80">
                  <c:v>551</c:v>
                </c:pt>
                <c:pt idx="81">
                  <c:v>473</c:v>
                </c:pt>
                <c:pt idx="82">
                  <c:v>448</c:v>
                </c:pt>
                <c:pt idx="83">
                  <c:v>418</c:v>
                </c:pt>
                <c:pt idx="84">
                  <c:v>405</c:v>
                </c:pt>
                <c:pt idx="85">
                  <c:v>434</c:v>
                </c:pt>
                <c:pt idx="86">
                  <c:v>441</c:v>
                </c:pt>
                <c:pt idx="87">
                  <c:v>391</c:v>
                </c:pt>
                <c:pt idx="88">
                  <c:v>428</c:v>
                </c:pt>
                <c:pt idx="89">
                  <c:v>410</c:v>
                </c:pt>
                <c:pt idx="90">
                  <c:v>402</c:v>
                </c:pt>
                <c:pt idx="91">
                  <c:v>406</c:v>
                </c:pt>
                <c:pt idx="92">
                  <c:v>383</c:v>
                </c:pt>
                <c:pt idx="93">
                  <c:v>363</c:v>
                </c:pt>
                <c:pt idx="94">
                  <c:v>317</c:v>
                </c:pt>
                <c:pt idx="95">
                  <c:v>310</c:v>
                </c:pt>
                <c:pt idx="96">
                  <c:v>329</c:v>
                </c:pt>
                <c:pt idx="97">
                  <c:v>283</c:v>
                </c:pt>
                <c:pt idx="98">
                  <c:v>352</c:v>
                </c:pt>
                <c:pt idx="99">
                  <c:v>419</c:v>
                </c:pt>
                <c:pt idx="100">
                  <c:v>413</c:v>
                </c:pt>
                <c:pt idx="101">
                  <c:v>385</c:v>
                </c:pt>
                <c:pt idx="102">
                  <c:v>330</c:v>
                </c:pt>
                <c:pt idx="103">
                  <c:v>366</c:v>
                </c:pt>
                <c:pt idx="104">
                  <c:v>354</c:v>
                </c:pt>
                <c:pt idx="105">
                  <c:v>361</c:v>
                </c:pt>
                <c:pt idx="106">
                  <c:v>367</c:v>
                </c:pt>
                <c:pt idx="107">
                  <c:v>371</c:v>
                </c:pt>
                <c:pt idx="108">
                  <c:v>342</c:v>
                </c:pt>
                <c:pt idx="109">
                  <c:v>337</c:v>
                </c:pt>
                <c:pt idx="110">
                  <c:v>313</c:v>
                </c:pt>
                <c:pt idx="111">
                  <c:v>304</c:v>
                </c:pt>
                <c:pt idx="112">
                  <c:v>312</c:v>
                </c:pt>
                <c:pt idx="113">
                  <c:v>335</c:v>
                </c:pt>
                <c:pt idx="114">
                  <c:v>345</c:v>
                </c:pt>
                <c:pt idx="115">
                  <c:v>349</c:v>
                </c:pt>
                <c:pt idx="116">
                  <c:v>344</c:v>
                </c:pt>
                <c:pt idx="117">
                  <c:v>329</c:v>
                </c:pt>
                <c:pt idx="118">
                  <c:v>320</c:v>
                </c:pt>
                <c:pt idx="119">
                  <c:v>289</c:v>
                </c:pt>
                <c:pt idx="120">
                  <c:v>272</c:v>
                </c:pt>
                <c:pt idx="121">
                  <c:v>282</c:v>
                </c:pt>
                <c:pt idx="122">
                  <c:v>285</c:v>
                </c:pt>
                <c:pt idx="123">
                  <c:v>274</c:v>
                </c:pt>
                <c:pt idx="124">
                  <c:v>246</c:v>
                </c:pt>
                <c:pt idx="125">
                  <c:v>298</c:v>
                </c:pt>
                <c:pt idx="126">
                  <c:v>419</c:v>
                </c:pt>
                <c:pt idx="127">
                  <c:v>455</c:v>
                </c:pt>
                <c:pt idx="128">
                  <c:v>420</c:v>
                </c:pt>
                <c:pt idx="129">
                  <c:v>436</c:v>
                </c:pt>
                <c:pt idx="130">
                  <c:v>575</c:v>
                </c:pt>
                <c:pt idx="131">
                  <c:v>592</c:v>
                </c:pt>
                <c:pt idx="132">
                  <c:v>695</c:v>
                </c:pt>
                <c:pt idx="133">
                  <c:v>767</c:v>
                </c:pt>
                <c:pt idx="134">
                  <c:v>821</c:v>
                </c:pt>
                <c:pt idx="135">
                  <c:v>686</c:v>
                </c:pt>
                <c:pt idx="136">
                  <c:v>653</c:v>
                </c:pt>
                <c:pt idx="137">
                  <c:v>735</c:v>
                </c:pt>
                <c:pt idx="138">
                  <c:v>800</c:v>
                </c:pt>
                <c:pt idx="139">
                  <c:v>836</c:v>
                </c:pt>
                <c:pt idx="140">
                  <c:v>1096</c:v>
                </c:pt>
                <c:pt idx="141">
                  <c:v>1617</c:v>
                </c:pt>
                <c:pt idx="142">
                  <c:v>1988</c:v>
                </c:pt>
                <c:pt idx="143">
                  <c:v>1812</c:v>
                </c:pt>
                <c:pt idx="144">
                  <c:v>1626</c:v>
                </c:pt>
                <c:pt idx="145">
                  <c:v>1738</c:v>
                </c:pt>
                <c:pt idx="146">
                  <c:v>1703</c:v>
                </c:pt>
                <c:pt idx="147">
                  <c:v>1345</c:v>
                </c:pt>
                <c:pt idx="148">
                  <c:v>1170</c:v>
                </c:pt>
                <c:pt idx="149">
                  <c:v>1055</c:v>
                </c:pt>
                <c:pt idx="150">
                  <c:v>922</c:v>
                </c:pt>
                <c:pt idx="151">
                  <c:v>912</c:v>
                </c:pt>
                <c:pt idx="152">
                  <c:v>793</c:v>
                </c:pt>
                <c:pt idx="153">
                  <c:v>760</c:v>
                </c:pt>
                <c:pt idx="154">
                  <c:v>765</c:v>
                </c:pt>
                <c:pt idx="155">
                  <c:v>639</c:v>
                </c:pt>
                <c:pt idx="156">
                  <c:v>654</c:v>
                </c:pt>
                <c:pt idx="157">
                  <c:v>671</c:v>
                </c:pt>
                <c:pt idx="158">
                  <c:v>584</c:v>
                </c:pt>
                <c:pt idx="159">
                  <c:v>561</c:v>
                </c:pt>
                <c:pt idx="160">
                  <c:v>698</c:v>
                </c:pt>
                <c:pt idx="161">
                  <c:v>713</c:v>
                </c:pt>
                <c:pt idx="162">
                  <c:v>659</c:v>
                </c:pt>
                <c:pt idx="163">
                  <c:v>692</c:v>
                </c:pt>
                <c:pt idx="164">
                  <c:v>626</c:v>
                </c:pt>
                <c:pt idx="165">
                  <c:v>593</c:v>
                </c:pt>
                <c:pt idx="166">
                  <c:v>622</c:v>
                </c:pt>
                <c:pt idx="167">
                  <c:v>541</c:v>
                </c:pt>
                <c:pt idx="168">
                  <c:v>508</c:v>
                </c:pt>
                <c:pt idx="169">
                  <c:v>478</c:v>
                </c:pt>
                <c:pt idx="170">
                  <c:v>477</c:v>
                </c:pt>
                <c:pt idx="171">
                  <c:v>476</c:v>
                </c:pt>
                <c:pt idx="172">
                  <c:v>509</c:v>
                </c:pt>
                <c:pt idx="173">
                  <c:v>542</c:v>
                </c:pt>
                <c:pt idx="174">
                  <c:v>558</c:v>
                </c:pt>
                <c:pt idx="175">
                  <c:v>720</c:v>
                </c:pt>
                <c:pt idx="176">
                  <c:v>837</c:v>
                </c:pt>
                <c:pt idx="177">
                  <c:v>700</c:v>
                </c:pt>
                <c:pt idx="178">
                  <c:v>776</c:v>
                </c:pt>
                <c:pt idx="179">
                  <c:v>737</c:v>
                </c:pt>
                <c:pt idx="180">
                  <c:v>661</c:v>
                </c:pt>
                <c:pt idx="181">
                  <c:v>598</c:v>
                </c:pt>
                <c:pt idx="182">
                  <c:v>599</c:v>
                </c:pt>
                <c:pt idx="183">
                  <c:v>604</c:v>
                </c:pt>
                <c:pt idx="184">
                  <c:v>696</c:v>
                </c:pt>
                <c:pt idx="185">
                  <c:v>644</c:v>
                </c:pt>
                <c:pt idx="186">
                  <c:v>616</c:v>
                </c:pt>
                <c:pt idx="187">
                  <c:v>598</c:v>
                </c:pt>
                <c:pt idx="188">
                  <c:v>574</c:v>
                </c:pt>
                <c:pt idx="189">
                  <c:v>563</c:v>
                </c:pt>
                <c:pt idx="190">
                  <c:v>565</c:v>
                </c:pt>
                <c:pt idx="191">
                  <c:v>534</c:v>
                </c:pt>
                <c:pt idx="192">
                  <c:v>495</c:v>
                </c:pt>
                <c:pt idx="193">
                  <c:v>498</c:v>
                </c:pt>
                <c:pt idx="194">
                  <c:v>486</c:v>
                </c:pt>
                <c:pt idx="195">
                  <c:v>455</c:v>
                </c:pt>
                <c:pt idx="196">
                  <c:v>462</c:v>
                </c:pt>
                <c:pt idx="197">
                  <c:v>521</c:v>
                </c:pt>
                <c:pt idx="198">
                  <c:v>471</c:v>
                </c:pt>
                <c:pt idx="199">
                  <c:v>478</c:v>
                </c:pt>
                <c:pt idx="200">
                  <c:v>483</c:v>
                </c:pt>
                <c:pt idx="201">
                  <c:v>436</c:v>
                </c:pt>
                <c:pt idx="202">
                  <c:v>427</c:v>
                </c:pt>
                <c:pt idx="203">
                  <c:v>400</c:v>
                </c:pt>
                <c:pt idx="204">
                  <c:v>421</c:v>
                </c:pt>
                <c:pt idx="205">
                  <c:v>381</c:v>
                </c:pt>
                <c:pt idx="206">
                  <c:v>377</c:v>
                </c:pt>
                <c:pt idx="207">
                  <c:v>371</c:v>
                </c:pt>
                <c:pt idx="208">
                  <c:v>367</c:v>
                </c:pt>
                <c:pt idx="209">
                  <c:v>353</c:v>
                </c:pt>
                <c:pt idx="210">
                  <c:v>398</c:v>
                </c:pt>
                <c:pt idx="211">
                  <c:v>384</c:v>
                </c:pt>
                <c:pt idx="212">
                  <c:v>440</c:v>
                </c:pt>
                <c:pt idx="213">
                  <c:v>430</c:v>
                </c:pt>
                <c:pt idx="214">
                  <c:v>467</c:v>
                </c:pt>
                <c:pt idx="215">
                  <c:v>504</c:v>
                </c:pt>
                <c:pt idx="216">
                  <c:v>537</c:v>
                </c:pt>
                <c:pt idx="217">
                  <c:v>443</c:v>
                </c:pt>
                <c:pt idx="218">
                  <c:v>482</c:v>
                </c:pt>
                <c:pt idx="219">
                  <c:v>459</c:v>
                </c:pt>
                <c:pt idx="220">
                  <c:v>452</c:v>
                </c:pt>
                <c:pt idx="221">
                  <c:v>500</c:v>
                </c:pt>
                <c:pt idx="222">
                  <c:v>536</c:v>
                </c:pt>
                <c:pt idx="223">
                  <c:v>570</c:v>
                </c:pt>
                <c:pt idx="224">
                  <c:v>662</c:v>
                </c:pt>
                <c:pt idx="225">
                  <c:v>590</c:v>
                </c:pt>
                <c:pt idx="226">
                  <c:v>640</c:v>
                </c:pt>
                <c:pt idx="227">
                  <c:v>695</c:v>
                </c:pt>
                <c:pt idx="228">
                  <c:v>777</c:v>
                </c:pt>
                <c:pt idx="229">
                  <c:v>775</c:v>
                </c:pt>
                <c:pt idx="230">
                  <c:v>705</c:v>
                </c:pt>
                <c:pt idx="231">
                  <c:v>621</c:v>
                </c:pt>
                <c:pt idx="232">
                  <c:v>597</c:v>
                </c:pt>
                <c:pt idx="233">
                  <c:v>621</c:v>
                </c:pt>
                <c:pt idx="234">
                  <c:v>569</c:v>
                </c:pt>
                <c:pt idx="235">
                  <c:v>510</c:v>
                </c:pt>
                <c:pt idx="236">
                  <c:v>497</c:v>
                </c:pt>
                <c:pt idx="237">
                  <c:v>486</c:v>
                </c:pt>
                <c:pt idx="238">
                  <c:v>458</c:v>
                </c:pt>
                <c:pt idx="239">
                  <c:v>422</c:v>
                </c:pt>
                <c:pt idx="240">
                  <c:v>400</c:v>
                </c:pt>
                <c:pt idx="241">
                  <c:v>374</c:v>
                </c:pt>
                <c:pt idx="242">
                  <c:v>392</c:v>
                </c:pt>
                <c:pt idx="243">
                  <c:v>381</c:v>
                </c:pt>
                <c:pt idx="244">
                  <c:v>374</c:v>
                </c:pt>
                <c:pt idx="245">
                  <c:v>377</c:v>
                </c:pt>
                <c:pt idx="246">
                  <c:v>361</c:v>
                </c:pt>
                <c:pt idx="247">
                  <c:v>385</c:v>
                </c:pt>
                <c:pt idx="248">
                  <c:v>356</c:v>
                </c:pt>
                <c:pt idx="249">
                  <c:v>351</c:v>
                </c:pt>
                <c:pt idx="250">
                  <c:v>361</c:v>
                </c:pt>
                <c:pt idx="251">
                  <c:v>363</c:v>
                </c:pt>
                <c:pt idx="252">
                  <c:v>329</c:v>
                </c:pt>
                <c:pt idx="253">
                  <c:v>347</c:v>
                </c:pt>
                <c:pt idx="254">
                  <c:v>372</c:v>
                </c:pt>
                <c:pt idx="255">
                  <c:v>346</c:v>
                </c:pt>
                <c:pt idx="256">
                  <c:v>363</c:v>
                </c:pt>
                <c:pt idx="257">
                  <c:v>371</c:v>
                </c:pt>
                <c:pt idx="258">
                  <c:v>346</c:v>
                </c:pt>
                <c:pt idx="259">
                  <c:v>349</c:v>
                </c:pt>
                <c:pt idx="260">
                  <c:v>328</c:v>
                </c:pt>
                <c:pt idx="261">
                  <c:v>381</c:v>
                </c:pt>
                <c:pt idx="262">
                  <c:v>429</c:v>
                </c:pt>
                <c:pt idx="263">
                  <c:v>533</c:v>
                </c:pt>
                <c:pt idx="264">
                  <c:v>437</c:v>
                </c:pt>
                <c:pt idx="265">
                  <c:v>392</c:v>
                </c:pt>
                <c:pt idx="266">
                  <c:v>405</c:v>
                </c:pt>
                <c:pt idx="267">
                  <c:v>373</c:v>
                </c:pt>
                <c:pt idx="268">
                  <c:v>459</c:v>
                </c:pt>
                <c:pt idx="269">
                  <c:v>407</c:v>
                </c:pt>
                <c:pt idx="270">
                  <c:v>393</c:v>
                </c:pt>
                <c:pt idx="271">
                  <c:v>413</c:v>
                </c:pt>
                <c:pt idx="272">
                  <c:v>402</c:v>
                </c:pt>
                <c:pt idx="273">
                  <c:v>415</c:v>
                </c:pt>
                <c:pt idx="274">
                  <c:v>402</c:v>
                </c:pt>
                <c:pt idx="275">
                  <c:v>360</c:v>
                </c:pt>
                <c:pt idx="276">
                  <c:v>403</c:v>
                </c:pt>
                <c:pt idx="277">
                  <c:v>506</c:v>
                </c:pt>
                <c:pt idx="278">
                  <c:v>877</c:v>
                </c:pt>
                <c:pt idx="279">
                  <c:v>763</c:v>
                </c:pt>
                <c:pt idx="280">
                  <c:v>654</c:v>
                </c:pt>
                <c:pt idx="281">
                  <c:v>644</c:v>
                </c:pt>
                <c:pt idx="282">
                  <c:v>516</c:v>
                </c:pt>
                <c:pt idx="283">
                  <c:v>502</c:v>
                </c:pt>
                <c:pt idx="284">
                  <c:v>541</c:v>
                </c:pt>
                <c:pt idx="285">
                  <c:v>532</c:v>
                </c:pt>
                <c:pt idx="286">
                  <c:v>433</c:v>
                </c:pt>
                <c:pt idx="287">
                  <c:v>386</c:v>
                </c:pt>
                <c:pt idx="288">
                  <c:v>384</c:v>
                </c:pt>
                <c:pt idx="289">
                  <c:v>357</c:v>
                </c:pt>
                <c:pt idx="290">
                  <c:v>336</c:v>
                </c:pt>
                <c:pt idx="291">
                  <c:v>328</c:v>
                </c:pt>
                <c:pt idx="292">
                  <c:v>334</c:v>
                </c:pt>
                <c:pt idx="293">
                  <c:v>304</c:v>
                </c:pt>
                <c:pt idx="294">
                  <c:v>332</c:v>
                </c:pt>
                <c:pt idx="295">
                  <c:v>321</c:v>
                </c:pt>
                <c:pt idx="296">
                  <c:v>315</c:v>
                </c:pt>
                <c:pt idx="297">
                  <c:v>315</c:v>
                </c:pt>
                <c:pt idx="298">
                  <c:v>367</c:v>
                </c:pt>
              </c:numCache>
            </c:numRef>
          </c:val>
          <c:smooth val="1"/>
          <c:extLst>
            <c:ext xmlns:c16="http://schemas.microsoft.com/office/drawing/2014/chart" uri="{C3380CC4-5D6E-409C-BE32-E72D297353CC}">
              <c16:uniqueId val="{00000000-AC6A-4E48-B956-53F8101F06DF}"/>
            </c:ext>
          </c:extLst>
        </c:ser>
        <c:ser>
          <c:idx val="1"/>
          <c:order val="1"/>
          <c:tx>
            <c:strRef>
              <c:f>Sheet1!$C$1</c:f>
              <c:strCache>
                <c:ptCount val="1"/>
                <c:pt idx="0">
                  <c:v>Investment Grade Corps</c:v>
                </c:pt>
              </c:strCache>
            </c:strRef>
          </c:tx>
          <c:spPr>
            <a:ln w="38344">
              <a:solidFill>
                <a:srgbClr val="A79B69"/>
              </a:solidFill>
              <a:prstDash val="solid"/>
            </a:ln>
          </c:spPr>
          <c:marker>
            <c:symbol val="none"/>
          </c:marker>
          <c:cat>
            <c:numRef>
              <c:f>Sheet1!$A$2:$A$300</c:f>
              <c:numCache>
                <c:formatCode>m/d/yyyy</c:formatCode>
                <c:ptCount val="299"/>
                <c:pt idx="0">
                  <c:v>35461</c:v>
                </c:pt>
                <c:pt idx="1">
                  <c:v>35489</c:v>
                </c:pt>
                <c:pt idx="2">
                  <c:v>35520</c:v>
                </c:pt>
                <c:pt idx="3">
                  <c:v>35550</c:v>
                </c:pt>
                <c:pt idx="4">
                  <c:v>35580</c:v>
                </c:pt>
                <c:pt idx="5">
                  <c:v>35611</c:v>
                </c:pt>
                <c:pt idx="6">
                  <c:v>35642</c:v>
                </c:pt>
                <c:pt idx="7">
                  <c:v>35671</c:v>
                </c:pt>
                <c:pt idx="8">
                  <c:v>35703</c:v>
                </c:pt>
                <c:pt idx="9">
                  <c:v>35734</c:v>
                </c:pt>
                <c:pt idx="10">
                  <c:v>35762</c:v>
                </c:pt>
                <c:pt idx="11">
                  <c:v>35795</c:v>
                </c:pt>
                <c:pt idx="12">
                  <c:v>35825</c:v>
                </c:pt>
                <c:pt idx="13">
                  <c:v>35853</c:v>
                </c:pt>
                <c:pt idx="14">
                  <c:v>35885</c:v>
                </c:pt>
                <c:pt idx="15">
                  <c:v>35915</c:v>
                </c:pt>
                <c:pt idx="16">
                  <c:v>35944</c:v>
                </c:pt>
                <c:pt idx="17">
                  <c:v>35976</c:v>
                </c:pt>
                <c:pt idx="18">
                  <c:v>36007</c:v>
                </c:pt>
                <c:pt idx="19">
                  <c:v>36038</c:v>
                </c:pt>
                <c:pt idx="20">
                  <c:v>36068</c:v>
                </c:pt>
                <c:pt idx="21">
                  <c:v>36098</c:v>
                </c:pt>
                <c:pt idx="22">
                  <c:v>36129</c:v>
                </c:pt>
                <c:pt idx="23">
                  <c:v>36160</c:v>
                </c:pt>
                <c:pt idx="24">
                  <c:v>36189</c:v>
                </c:pt>
                <c:pt idx="25">
                  <c:v>36217</c:v>
                </c:pt>
                <c:pt idx="26">
                  <c:v>36250</c:v>
                </c:pt>
                <c:pt idx="27">
                  <c:v>36280</c:v>
                </c:pt>
                <c:pt idx="28">
                  <c:v>36308</c:v>
                </c:pt>
                <c:pt idx="29">
                  <c:v>36341</c:v>
                </c:pt>
                <c:pt idx="30">
                  <c:v>36371</c:v>
                </c:pt>
                <c:pt idx="31">
                  <c:v>36403</c:v>
                </c:pt>
                <c:pt idx="32">
                  <c:v>36433</c:v>
                </c:pt>
                <c:pt idx="33">
                  <c:v>36462</c:v>
                </c:pt>
                <c:pt idx="34">
                  <c:v>36494</c:v>
                </c:pt>
                <c:pt idx="35">
                  <c:v>36525</c:v>
                </c:pt>
                <c:pt idx="36">
                  <c:v>36556</c:v>
                </c:pt>
                <c:pt idx="37">
                  <c:v>36585</c:v>
                </c:pt>
                <c:pt idx="38">
                  <c:v>36616</c:v>
                </c:pt>
                <c:pt idx="39">
                  <c:v>36644</c:v>
                </c:pt>
                <c:pt idx="40">
                  <c:v>36677</c:v>
                </c:pt>
                <c:pt idx="41">
                  <c:v>36707</c:v>
                </c:pt>
                <c:pt idx="42">
                  <c:v>36738</c:v>
                </c:pt>
                <c:pt idx="43">
                  <c:v>36769</c:v>
                </c:pt>
                <c:pt idx="44">
                  <c:v>36798</c:v>
                </c:pt>
                <c:pt idx="45">
                  <c:v>36830</c:v>
                </c:pt>
                <c:pt idx="46">
                  <c:v>36860</c:v>
                </c:pt>
                <c:pt idx="47">
                  <c:v>36889</c:v>
                </c:pt>
                <c:pt idx="48">
                  <c:v>36922</c:v>
                </c:pt>
                <c:pt idx="49">
                  <c:v>36950</c:v>
                </c:pt>
                <c:pt idx="50">
                  <c:v>36980</c:v>
                </c:pt>
                <c:pt idx="51">
                  <c:v>37011</c:v>
                </c:pt>
                <c:pt idx="52">
                  <c:v>37042</c:v>
                </c:pt>
                <c:pt idx="53">
                  <c:v>37071</c:v>
                </c:pt>
                <c:pt idx="54">
                  <c:v>37103</c:v>
                </c:pt>
                <c:pt idx="55">
                  <c:v>37134</c:v>
                </c:pt>
                <c:pt idx="56">
                  <c:v>37162</c:v>
                </c:pt>
                <c:pt idx="57">
                  <c:v>37195</c:v>
                </c:pt>
                <c:pt idx="58">
                  <c:v>37225</c:v>
                </c:pt>
                <c:pt idx="59">
                  <c:v>37256</c:v>
                </c:pt>
                <c:pt idx="60">
                  <c:v>37287</c:v>
                </c:pt>
                <c:pt idx="61">
                  <c:v>37315</c:v>
                </c:pt>
                <c:pt idx="62">
                  <c:v>37344</c:v>
                </c:pt>
                <c:pt idx="63">
                  <c:v>37376</c:v>
                </c:pt>
                <c:pt idx="64">
                  <c:v>37407</c:v>
                </c:pt>
                <c:pt idx="65">
                  <c:v>37435</c:v>
                </c:pt>
                <c:pt idx="66">
                  <c:v>37468</c:v>
                </c:pt>
                <c:pt idx="67">
                  <c:v>37498</c:v>
                </c:pt>
                <c:pt idx="68">
                  <c:v>37529</c:v>
                </c:pt>
                <c:pt idx="69">
                  <c:v>37560</c:v>
                </c:pt>
                <c:pt idx="70">
                  <c:v>37589</c:v>
                </c:pt>
                <c:pt idx="71">
                  <c:v>37621</c:v>
                </c:pt>
                <c:pt idx="72">
                  <c:v>37652</c:v>
                </c:pt>
                <c:pt idx="73">
                  <c:v>37680</c:v>
                </c:pt>
                <c:pt idx="74">
                  <c:v>37711</c:v>
                </c:pt>
                <c:pt idx="75">
                  <c:v>37741</c:v>
                </c:pt>
                <c:pt idx="76">
                  <c:v>37771</c:v>
                </c:pt>
                <c:pt idx="77">
                  <c:v>37802</c:v>
                </c:pt>
                <c:pt idx="78">
                  <c:v>37833</c:v>
                </c:pt>
                <c:pt idx="79">
                  <c:v>37862</c:v>
                </c:pt>
                <c:pt idx="80">
                  <c:v>37894</c:v>
                </c:pt>
                <c:pt idx="81">
                  <c:v>37925</c:v>
                </c:pt>
                <c:pt idx="82">
                  <c:v>37953</c:v>
                </c:pt>
                <c:pt idx="83">
                  <c:v>37986</c:v>
                </c:pt>
                <c:pt idx="84">
                  <c:v>38016</c:v>
                </c:pt>
                <c:pt idx="85">
                  <c:v>38044</c:v>
                </c:pt>
                <c:pt idx="86">
                  <c:v>38077</c:v>
                </c:pt>
                <c:pt idx="87">
                  <c:v>38107</c:v>
                </c:pt>
                <c:pt idx="88">
                  <c:v>38138</c:v>
                </c:pt>
                <c:pt idx="89">
                  <c:v>38168</c:v>
                </c:pt>
                <c:pt idx="90">
                  <c:v>38198</c:v>
                </c:pt>
                <c:pt idx="91">
                  <c:v>38230</c:v>
                </c:pt>
                <c:pt idx="92">
                  <c:v>38260</c:v>
                </c:pt>
                <c:pt idx="93">
                  <c:v>38289</c:v>
                </c:pt>
                <c:pt idx="94">
                  <c:v>38321</c:v>
                </c:pt>
                <c:pt idx="95">
                  <c:v>38352</c:v>
                </c:pt>
                <c:pt idx="96">
                  <c:v>38383</c:v>
                </c:pt>
                <c:pt idx="97">
                  <c:v>38411</c:v>
                </c:pt>
                <c:pt idx="98">
                  <c:v>38442</c:v>
                </c:pt>
                <c:pt idx="99">
                  <c:v>38471</c:v>
                </c:pt>
                <c:pt idx="100">
                  <c:v>38503</c:v>
                </c:pt>
                <c:pt idx="101">
                  <c:v>38533</c:v>
                </c:pt>
                <c:pt idx="102">
                  <c:v>38562</c:v>
                </c:pt>
                <c:pt idx="103">
                  <c:v>38595</c:v>
                </c:pt>
                <c:pt idx="104">
                  <c:v>38625</c:v>
                </c:pt>
                <c:pt idx="105">
                  <c:v>38656</c:v>
                </c:pt>
                <c:pt idx="106">
                  <c:v>38686</c:v>
                </c:pt>
                <c:pt idx="107">
                  <c:v>38716</c:v>
                </c:pt>
                <c:pt idx="108">
                  <c:v>38748</c:v>
                </c:pt>
                <c:pt idx="109">
                  <c:v>38776</c:v>
                </c:pt>
                <c:pt idx="110">
                  <c:v>38807</c:v>
                </c:pt>
                <c:pt idx="111">
                  <c:v>38835</c:v>
                </c:pt>
                <c:pt idx="112">
                  <c:v>38868</c:v>
                </c:pt>
                <c:pt idx="113">
                  <c:v>38898</c:v>
                </c:pt>
                <c:pt idx="114">
                  <c:v>38929</c:v>
                </c:pt>
                <c:pt idx="115">
                  <c:v>38960</c:v>
                </c:pt>
                <c:pt idx="116">
                  <c:v>38989</c:v>
                </c:pt>
                <c:pt idx="117">
                  <c:v>39021</c:v>
                </c:pt>
                <c:pt idx="118">
                  <c:v>39051</c:v>
                </c:pt>
                <c:pt idx="119">
                  <c:v>39080</c:v>
                </c:pt>
                <c:pt idx="120">
                  <c:v>39113</c:v>
                </c:pt>
                <c:pt idx="121">
                  <c:v>39141</c:v>
                </c:pt>
                <c:pt idx="122">
                  <c:v>39172</c:v>
                </c:pt>
                <c:pt idx="123">
                  <c:v>39202</c:v>
                </c:pt>
                <c:pt idx="124">
                  <c:v>39233</c:v>
                </c:pt>
                <c:pt idx="125">
                  <c:v>39263</c:v>
                </c:pt>
                <c:pt idx="126">
                  <c:v>39294</c:v>
                </c:pt>
                <c:pt idx="127">
                  <c:v>39325</c:v>
                </c:pt>
                <c:pt idx="128">
                  <c:v>39355</c:v>
                </c:pt>
                <c:pt idx="129">
                  <c:v>39386</c:v>
                </c:pt>
                <c:pt idx="130">
                  <c:v>39416</c:v>
                </c:pt>
                <c:pt idx="131">
                  <c:v>39447</c:v>
                </c:pt>
                <c:pt idx="132">
                  <c:v>39478</c:v>
                </c:pt>
                <c:pt idx="133">
                  <c:v>39507</c:v>
                </c:pt>
                <c:pt idx="134">
                  <c:v>39538</c:v>
                </c:pt>
                <c:pt idx="135">
                  <c:v>39568</c:v>
                </c:pt>
                <c:pt idx="136">
                  <c:v>39599</c:v>
                </c:pt>
                <c:pt idx="137">
                  <c:v>39629</c:v>
                </c:pt>
                <c:pt idx="138">
                  <c:v>39660</c:v>
                </c:pt>
                <c:pt idx="139">
                  <c:v>39691</c:v>
                </c:pt>
                <c:pt idx="140">
                  <c:v>39721</c:v>
                </c:pt>
                <c:pt idx="141">
                  <c:v>39752</c:v>
                </c:pt>
                <c:pt idx="142">
                  <c:v>39782</c:v>
                </c:pt>
                <c:pt idx="143">
                  <c:v>39813</c:v>
                </c:pt>
                <c:pt idx="144">
                  <c:v>39844</c:v>
                </c:pt>
                <c:pt idx="145">
                  <c:v>39872</c:v>
                </c:pt>
                <c:pt idx="146">
                  <c:v>39903</c:v>
                </c:pt>
                <c:pt idx="147">
                  <c:v>39933</c:v>
                </c:pt>
                <c:pt idx="148">
                  <c:v>39964</c:v>
                </c:pt>
                <c:pt idx="149">
                  <c:v>39994</c:v>
                </c:pt>
                <c:pt idx="150">
                  <c:v>40025</c:v>
                </c:pt>
                <c:pt idx="151">
                  <c:v>40056</c:v>
                </c:pt>
                <c:pt idx="152">
                  <c:v>40086</c:v>
                </c:pt>
                <c:pt idx="153">
                  <c:v>40117</c:v>
                </c:pt>
                <c:pt idx="154">
                  <c:v>40147</c:v>
                </c:pt>
                <c:pt idx="155">
                  <c:v>40178</c:v>
                </c:pt>
                <c:pt idx="156">
                  <c:v>40209</c:v>
                </c:pt>
                <c:pt idx="157">
                  <c:v>40237</c:v>
                </c:pt>
                <c:pt idx="158">
                  <c:v>40268</c:v>
                </c:pt>
                <c:pt idx="159">
                  <c:v>40298</c:v>
                </c:pt>
                <c:pt idx="160">
                  <c:v>40329</c:v>
                </c:pt>
                <c:pt idx="161">
                  <c:v>40359</c:v>
                </c:pt>
                <c:pt idx="162">
                  <c:v>40390</c:v>
                </c:pt>
                <c:pt idx="163">
                  <c:v>40421</c:v>
                </c:pt>
                <c:pt idx="164">
                  <c:v>40451</c:v>
                </c:pt>
                <c:pt idx="165">
                  <c:v>40482</c:v>
                </c:pt>
                <c:pt idx="166">
                  <c:v>40512</c:v>
                </c:pt>
                <c:pt idx="167">
                  <c:v>40543</c:v>
                </c:pt>
                <c:pt idx="168">
                  <c:v>40574</c:v>
                </c:pt>
                <c:pt idx="169">
                  <c:v>40602</c:v>
                </c:pt>
                <c:pt idx="170">
                  <c:v>40633</c:v>
                </c:pt>
                <c:pt idx="171">
                  <c:v>40663</c:v>
                </c:pt>
                <c:pt idx="172">
                  <c:v>40694</c:v>
                </c:pt>
                <c:pt idx="173">
                  <c:v>40724</c:v>
                </c:pt>
                <c:pt idx="174">
                  <c:v>40755</c:v>
                </c:pt>
                <c:pt idx="175">
                  <c:v>40786</c:v>
                </c:pt>
                <c:pt idx="176">
                  <c:v>40816</c:v>
                </c:pt>
                <c:pt idx="177">
                  <c:v>40847</c:v>
                </c:pt>
                <c:pt idx="178">
                  <c:v>40877</c:v>
                </c:pt>
                <c:pt idx="179">
                  <c:v>40908</c:v>
                </c:pt>
                <c:pt idx="180">
                  <c:v>40939</c:v>
                </c:pt>
                <c:pt idx="181">
                  <c:v>40968</c:v>
                </c:pt>
                <c:pt idx="182">
                  <c:v>40999</c:v>
                </c:pt>
                <c:pt idx="183">
                  <c:v>41029</c:v>
                </c:pt>
                <c:pt idx="184">
                  <c:v>41060</c:v>
                </c:pt>
                <c:pt idx="185">
                  <c:v>41090</c:v>
                </c:pt>
                <c:pt idx="186">
                  <c:v>41121</c:v>
                </c:pt>
                <c:pt idx="187">
                  <c:v>41152</c:v>
                </c:pt>
                <c:pt idx="188">
                  <c:v>41182</c:v>
                </c:pt>
                <c:pt idx="189">
                  <c:v>41213</c:v>
                </c:pt>
                <c:pt idx="190">
                  <c:v>41243</c:v>
                </c:pt>
                <c:pt idx="191">
                  <c:v>41274</c:v>
                </c:pt>
                <c:pt idx="192">
                  <c:v>41305</c:v>
                </c:pt>
                <c:pt idx="193">
                  <c:v>41333</c:v>
                </c:pt>
                <c:pt idx="194">
                  <c:v>41364</c:v>
                </c:pt>
                <c:pt idx="195">
                  <c:v>41394</c:v>
                </c:pt>
                <c:pt idx="196">
                  <c:v>41425</c:v>
                </c:pt>
                <c:pt idx="197">
                  <c:v>41455</c:v>
                </c:pt>
                <c:pt idx="198">
                  <c:v>41486</c:v>
                </c:pt>
                <c:pt idx="199">
                  <c:v>41517</c:v>
                </c:pt>
                <c:pt idx="200">
                  <c:v>41547</c:v>
                </c:pt>
                <c:pt idx="201">
                  <c:v>41578</c:v>
                </c:pt>
                <c:pt idx="202">
                  <c:v>41608</c:v>
                </c:pt>
                <c:pt idx="203">
                  <c:v>41639</c:v>
                </c:pt>
                <c:pt idx="204">
                  <c:v>41670</c:v>
                </c:pt>
                <c:pt idx="205">
                  <c:v>41698</c:v>
                </c:pt>
                <c:pt idx="206">
                  <c:v>41729</c:v>
                </c:pt>
                <c:pt idx="207">
                  <c:v>41759</c:v>
                </c:pt>
                <c:pt idx="208">
                  <c:v>41790</c:v>
                </c:pt>
                <c:pt idx="209">
                  <c:v>41820</c:v>
                </c:pt>
                <c:pt idx="210">
                  <c:v>41851</c:v>
                </c:pt>
                <c:pt idx="211">
                  <c:v>41882</c:v>
                </c:pt>
                <c:pt idx="212">
                  <c:v>41912</c:v>
                </c:pt>
                <c:pt idx="213">
                  <c:v>41943</c:v>
                </c:pt>
                <c:pt idx="214">
                  <c:v>41973</c:v>
                </c:pt>
                <c:pt idx="215">
                  <c:v>42004</c:v>
                </c:pt>
                <c:pt idx="216">
                  <c:v>42035</c:v>
                </c:pt>
                <c:pt idx="217">
                  <c:v>42063</c:v>
                </c:pt>
                <c:pt idx="218">
                  <c:v>42094</c:v>
                </c:pt>
                <c:pt idx="219">
                  <c:v>42124</c:v>
                </c:pt>
                <c:pt idx="220">
                  <c:v>42155</c:v>
                </c:pt>
                <c:pt idx="221">
                  <c:v>42185</c:v>
                </c:pt>
                <c:pt idx="222">
                  <c:v>42216</c:v>
                </c:pt>
                <c:pt idx="223">
                  <c:v>42247</c:v>
                </c:pt>
                <c:pt idx="224">
                  <c:v>42277</c:v>
                </c:pt>
                <c:pt idx="225">
                  <c:v>42308</c:v>
                </c:pt>
                <c:pt idx="226">
                  <c:v>42338</c:v>
                </c:pt>
                <c:pt idx="227">
                  <c:v>42369</c:v>
                </c:pt>
                <c:pt idx="228">
                  <c:v>42400</c:v>
                </c:pt>
                <c:pt idx="229">
                  <c:v>42429</c:v>
                </c:pt>
                <c:pt idx="230">
                  <c:v>42460</c:v>
                </c:pt>
                <c:pt idx="231">
                  <c:v>42490</c:v>
                </c:pt>
                <c:pt idx="232">
                  <c:v>42521</c:v>
                </c:pt>
                <c:pt idx="233">
                  <c:v>42551</c:v>
                </c:pt>
                <c:pt idx="234">
                  <c:v>42582</c:v>
                </c:pt>
                <c:pt idx="235">
                  <c:v>42613</c:v>
                </c:pt>
                <c:pt idx="236">
                  <c:v>42643</c:v>
                </c:pt>
                <c:pt idx="237">
                  <c:v>42674</c:v>
                </c:pt>
                <c:pt idx="238">
                  <c:v>42704</c:v>
                </c:pt>
                <c:pt idx="239">
                  <c:v>42735</c:v>
                </c:pt>
                <c:pt idx="240">
                  <c:v>42766</c:v>
                </c:pt>
                <c:pt idx="241">
                  <c:v>42794</c:v>
                </c:pt>
                <c:pt idx="242">
                  <c:v>42825</c:v>
                </c:pt>
                <c:pt idx="243">
                  <c:v>42855</c:v>
                </c:pt>
                <c:pt idx="244">
                  <c:v>42886</c:v>
                </c:pt>
                <c:pt idx="245">
                  <c:v>42916</c:v>
                </c:pt>
                <c:pt idx="246">
                  <c:v>42947</c:v>
                </c:pt>
                <c:pt idx="247">
                  <c:v>42978</c:v>
                </c:pt>
                <c:pt idx="248">
                  <c:v>43008</c:v>
                </c:pt>
                <c:pt idx="249">
                  <c:v>43039</c:v>
                </c:pt>
                <c:pt idx="250">
                  <c:v>43069</c:v>
                </c:pt>
                <c:pt idx="251">
                  <c:v>43100</c:v>
                </c:pt>
                <c:pt idx="252">
                  <c:v>43131</c:v>
                </c:pt>
                <c:pt idx="253">
                  <c:v>43159</c:v>
                </c:pt>
                <c:pt idx="254">
                  <c:v>43190</c:v>
                </c:pt>
                <c:pt idx="255">
                  <c:v>43220</c:v>
                </c:pt>
                <c:pt idx="256">
                  <c:v>43251</c:v>
                </c:pt>
                <c:pt idx="257">
                  <c:v>43281</c:v>
                </c:pt>
                <c:pt idx="258">
                  <c:v>43312</c:v>
                </c:pt>
                <c:pt idx="259">
                  <c:v>43343</c:v>
                </c:pt>
                <c:pt idx="260">
                  <c:v>43373</c:v>
                </c:pt>
                <c:pt idx="261">
                  <c:v>43404</c:v>
                </c:pt>
                <c:pt idx="262">
                  <c:v>43434</c:v>
                </c:pt>
                <c:pt idx="263">
                  <c:v>43465</c:v>
                </c:pt>
                <c:pt idx="264">
                  <c:v>43496</c:v>
                </c:pt>
                <c:pt idx="265">
                  <c:v>43524</c:v>
                </c:pt>
                <c:pt idx="266">
                  <c:v>43555</c:v>
                </c:pt>
                <c:pt idx="267">
                  <c:v>43585</c:v>
                </c:pt>
                <c:pt idx="268">
                  <c:v>43616</c:v>
                </c:pt>
                <c:pt idx="269">
                  <c:v>43646</c:v>
                </c:pt>
                <c:pt idx="270">
                  <c:v>43677</c:v>
                </c:pt>
                <c:pt idx="271">
                  <c:v>43708</c:v>
                </c:pt>
                <c:pt idx="272">
                  <c:v>43738</c:v>
                </c:pt>
                <c:pt idx="273">
                  <c:v>43769</c:v>
                </c:pt>
                <c:pt idx="274">
                  <c:v>43799</c:v>
                </c:pt>
                <c:pt idx="275">
                  <c:v>43830</c:v>
                </c:pt>
                <c:pt idx="276">
                  <c:v>43861</c:v>
                </c:pt>
                <c:pt idx="277">
                  <c:v>43890</c:v>
                </c:pt>
                <c:pt idx="278">
                  <c:v>43921</c:v>
                </c:pt>
                <c:pt idx="279">
                  <c:v>43951</c:v>
                </c:pt>
                <c:pt idx="280">
                  <c:v>43982</c:v>
                </c:pt>
                <c:pt idx="281">
                  <c:v>44012</c:v>
                </c:pt>
                <c:pt idx="282">
                  <c:v>44043</c:v>
                </c:pt>
                <c:pt idx="283">
                  <c:v>44074</c:v>
                </c:pt>
                <c:pt idx="284">
                  <c:v>44104</c:v>
                </c:pt>
                <c:pt idx="285">
                  <c:v>44135</c:v>
                </c:pt>
                <c:pt idx="286">
                  <c:v>44165</c:v>
                </c:pt>
                <c:pt idx="287">
                  <c:v>44196</c:v>
                </c:pt>
                <c:pt idx="288">
                  <c:v>44227</c:v>
                </c:pt>
                <c:pt idx="289">
                  <c:v>44255</c:v>
                </c:pt>
                <c:pt idx="290">
                  <c:v>44286</c:v>
                </c:pt>
                <c:pt idx="291">
                  <c:v>44316</c:v>
                </c:pt>
                <c:pt idx="292">
                  <c:v>44347</c:v>
                </c:pt>
                <c:pt idx="293">
                  <c:v>44377</c:v>
                </c:pt>
                <c:pt idx="294">
                  <c:v>44408</c:v>
                </c:pt>
                <c:pt idx="295">
                  <c:v>44439</c:v>
                </c:pt>
                <c:pt idx="296">
                  <c:v>44469</c:v>
                </c:pt>
                <c:pt idx="297">
                  <c:v>44500</c:v>
                </c:pt>
                <c:pt idx="298">
                  <c:v>44530</c:v>
                </c:pt>
              </c:numCache>
            </c:numRef>
          </c:cat>
          <c:val>
            <c:numRef>
              <c:f>Sheet1!$C$2:$C$300</c:f>
              <c:numCache>
                <c:formatCode>General</c:formatCode>
                <c:ptCount val="299"/>
                <c:pt idx="0">
                  <c:v>61</c:v>
                </c:pt>
                <c:pt idx="1">
                  <c:v>59</c:v>
                </c:pt>
                <c:pt idx="2">
                  <c:v>57</c:v>
                </c:pt>
                <c:pt idx="3">
                  <c:v>59</c:v>
                </c:pt>
                <c:pt idx="4">
                  <c:v>61</c:v>
                </c:pt>
                <c:pt idx="5">
                  <c:v>58</c:v>
                </c:pt>
                <c:pt idx="6">
                  <c:v>56</c:v>
                </c:pt>
                <c:pt idx="7">
                  <c:v>57</c:v>
                </c:pt>
                <c:pt idx="8">
                  <c:v>54</c:v>
                </c:pt>
                <c:pt idx="9">
                  <c:v>67</c:v>
                </c:pt>
                <c:pt idx="10">
                  <c:v>72</c:v>
                </c:pt>
                <c:pt idx="11">
                  <c:v>70</c:v>
                </c:pt>
                <c:pt idx="12">
                  <c:v>78</c:v>
                </c:pt>
                <c:pt idx="13">
                  <c:v>76</c:v>
                </c:pt>
                <c:pt idx="14">
                  <c:v>72</c:v>
                </c:pt>
                <c:pt idx="15">
                  <c:v>72</c:v>
                </c:pt>
                <c:pt idx="16">
                  <c:v>71</c:v>
                </c:pt>
                <c:pt idx="17">
                  <c:v>75</c:v>
                </c:pt>
                <c:pt idx="18">
                  <c:v>82</c:v>
                </c:pt>
                <c:pt idx="19">
                  <c:v>127</c:v>
                </c:pt>
                <c:pt idx="20">
                  <c:v>132</c:v>
                </c:pt>
                <c:pt idx="21">
                  <c:v>148</c:v>
                </c:pt>
                <c:pt idx="22">
                  <c:v>123</c:v>
                </c:pt>
                <c:pt idx="23">
                  <c:v>119</c:v>
                </c:pt>
                <c:pt idx="24">
                  <c:v>116</c:v>
                </c:pt>
                <c:pt idx="25">
                  <c:v>109</c:v>
                </c:pt>
                <c:pt idx="26">
                  <c:v>107</c:v>
                </c:pt>
                <c:pt idx="27">
                  <c:v>107</c:v>
                </c:pt>
                <c:pt idx="28">
                  <c:v>109</c:v>
                </c:pt>
                <c:pt idx="29">
                  <c:v>115</c:v>
                </c:pt>
                <c:pt idx="30">
                  <c:v>121</c:v>
                </c:pt>
                <c:pt idx="31">
                  <c:v>128</c:v>
                </c:pt>
                <c:pt idx="32">
                  <c:v>121</c:v>
                </c:pt>
                <c:pt idx="33">
                  <c:v>117</c:v>
                </c:pt>
                <c:pt idx="34">
                  <c:v>117</c:v>
                </c:pt>
                <c:pt idx="35">
                  <c:v>116</c:v>
                </c:pt>
                <c:pt idx="36">
                  <c:v>122</c:v>
                </c:pt>
                <c:pt idx="37">
                  <c:v>129</c:v>
                </c:pt>
                <c:pt idx="38">
                  <c:v>148</c:v>
                </c:pt>
                <c:pt idx="39">
                  <c:v>161</c:v>
                </c:pt>
                <c:pt idx="40">
                  <c:v>177</c:v>
                </c:pt>
                <c:pt idx="41">
                  <c:v>171</c:v>
                </c:pt>
                <c:pt idx="42">
                  <c:v>169</c:v>
                </c:pt>
                <c:pt idx="43">
                  <c:v>172</c:v>
                </c:pt>
                <c:pt idx="44">
                  <c:v>166</c:v>
                </c:pt>
                <c:pt idx="45">
                  <c:v>189</c:v>
                </c:pt>
                <c:pt idx="46">
                  <c:v>199</c:v>
                </c:pt>
                <c:pt idx="47">
                  <c:v>202</c:v>
                </c:pt>
                <c:pt idx="48">
                  <c:v>176</c:v>
                </c:pt>
                <c:pt idx="49">
                  <c:v>181</c:v>
                </c:pt>
                <c:pt idx="50">
                  <c:v>177</c:v>
                </c:pt>
                <c:pt idx="51">
                  <c:v>163</c:v>
                </c:pt>
                <c:pt idx="52">
                  <c:v>155</c:v>
                </c:pt>
                <c:pt idx="53">
                  <c:v>155</c:v>
                </c:pt>
                <c:pt idx="54">
                  <c:v>150</c:v>
                </c:pt>
                <c:pt idx="55">
                  <c:v>153</c:v>
                </c:pt>
                <c:pt idx="56">
                  <c:v>185</c:v>
                </c:pt>
                <c:pt idx="57">
                  <c:v>193</c:v>
                </c:pt>
                <c:pt idx="58">
                  <c:v>171</c:v>
                </c:pt>
                <c:pt idx="59">
                  <c:v>165</c:v>
                </c:pt>
                <c:pt idx="60">
                  <c:v>171</c:v>
                </c:pt>
                <c:pt idx="61">
                  <c:v>181</c:v>
                </c:pt>
                <c:pt idx="62">
                  <c:v>171</c:v>
                </c:pt>
                <c:pt idx="63">
                  <c:v>188</c:v>
                </c:pt>
                <c:pt idx="64">
                  <c:v>162</c:v>
                </c:pt>
                <c:pt idx="65">
                  <c:v>187</c:v>
                </c:pt>
                <c:pt idx="66">
                  <c:v>227</c:v>
                </c:pt>
                <c:pt idx="67">
                  <c:v>222</c:v>
                </c:pt>
                <c:pt idx="68">
                  <c:v>237</c:v>
                </c:pt>
                <c:pt idx="69">
                  <c:v>246</c:v>
                </c:pt>
                <c:pt idx="70">
                  <c:v>198</c:v>
                </c:pt>
                <c:pt idx="71">
                  <c:v>188</c:v>
                </c:pt>
                <c:pt idx="72">
                  <c:v>174</c:v>
                </c:pt>
                <c:pt idx="73">
                  <c:v>166</c:v>
                </c:pt>
                <c:pt idx="74">
                  <c:v>158</c:v>
                </c:pt>
                <c:pt idx="75">
                  <c:v>134</c:v>
                </c:pt>
                <c:pt idx="76">
                  <c:v>132</c:v>
                </c:pt>
                <c:pt idx="77">
                  <c:v>123</c:v>
                </c:pt>
                <c:pt idx="78">
                  <c:v>119</c:v>
                </c:pt>
                <c:pt idx="79">
                  <c:v>118</c:v>
                </c:pt>
                <c:pt idx="80">
                  <c:v>113</c:v>
                </c:pt>
                <c:pt idx="81">
                  <c:v>105</c:v>
                </c:pt>
                <c:pt idx="82">
                  <c:v>101</c:v>
                </c:pt>
                <c:pt idx="83">
                  <c:v>95</c:v>
                </c:pt>
                <c:pt idx="84">
                  <c:v>93</c:v>
                </c:pt>
                <c:pt idx="85">
                  <c:v>96</c:v>
                </c:pt>
                <c:pt idx="86">
                  <c:v>96</c:v>
                </c:pt>
                <c:pt idx="87">
                  <c:v>91</c:v>
                </c:pt>
                <c:pt idx="88">
                  <c:v>98</c:v>
                </c:pt>
                <c:pt idx="89">
                  <c:v>99</c:v>
                </c:pt>
                <c:pt idx="90">
                  <c:v>96</c:v>
                </c:pt>
                <c:pt idx="91">
                  <c:v>95</c:v>
                </c:pt>
                <c:pt idx="92">
                  <c:v>92</c:v>
                </c:pt>
                <c:pt idx="93">
                  <c:v>91</c:v>
                </c:pt>
                <c:pt idx="94">
                  <c:v>86</c:v>
                </c:pt>
                <c:pt idx="95">
                  <c:v>83</c:v>
                </c:pt>
                <c:pt idx="96">
                  <c:v>85</c:v>
                </c:pt>
                <c:pt idx="97">
                  <c:v>81</c:v>
                </c:pt>
                <c:pt idx="98">
                  <c:v>93</c:v>
                </c:pt>
                <c:pt idx="99">
                  <c:v>102</c:v>
                </c:pt>
                <c:pt idx="100">
                  <c:v>97</c:v>
                </c:pt>
                <c:pt idx="101">
                  <c:v>95</c:v>
                </c:pt>
                <c:pt idx="102">
                  <c:v>88</c:v>
                </c:pt>
                <c:pt idx="103">
                  <c:v>88</c:v>
                </c:pt>
                <c:pt idx="104">
                  <c:v>89</c:v>
                </c:pt>
                <c:pt idx="105">
                  <c:v>92</c:v>
                </c:pt>
                <c:pt idx="106">
                  <c:v>97</c:v>
                </c:pt>
                <c:pt idx="107">
                  <c:v>92</c:v>
                </c:pt>
                <c:pt idx="108">
                  <c:v>90</c:v>
                </c:pt>
                <c:pt idx="109">
                  <c:v>90</c:v>
                </c:pt>
                <c:pt idx="110">
                  <c:v>90</c:v>
                </c:pt>
                <c:pt idx="111">
                  <c:v>89</c:v>
                </c:pt>
                <c:pt idx="112">
                  <c:v>92</c:v>
                </c:pt>
                <c:pt idx="113">
                  <c:v>97</c:v>
                </c:pt>
                <c:pt idx="114">
                  <c:v>98</c:v>
                </c:pt>
                <c:pt idx="115">
                  <c:v>97</c:v>
                </c:pt>
                <c:pt idx="116">
                  <c:v>98</c:v>
                </c:pt>
                <c:pt idx="117">
                  <c:v>95</c:v>
                </c:pt>
                <c:pt idx="118">
                  <c:v>94</c:v>
                </c:pt>
                <c:pt idx="119">
                  <c:v>91</c:v>
                </c:pt>
                <c:pt idx="120">
                  <c:v>89</c:v>
                </c:pt>
                <c:pt idx="121">
                  <c:v>90</c:v>
                </c:pt>
                <c:pt idx="122">
                  <c:v>95</c:v>
                </c:pt>
                <c:pt idx="123">
                  <c:v>94</c:v>
                </c:pt>
                <c:pt idx="124">
                  <c:v>94</c:v>
                </c:pt>
                <c:pt idx="125">
                  <c:v>100</c:v>
                </c:pt>
                <c:pt idx="126">
                  <c:v>129</c:v>
                </c:pt>
                <c:pt idx="127">
                  <c:v>145</c:v>
                </c:pt>
                <c:pt idx="128">
                  <c:v>149</c:v>
                </c:pt>
                <c:pt idx="129">
                  <c:v>150</c:v>
                </c:pt>
                <c:pt idx="130">
                  <c:v>196</c:v>
                </c:pt>
                <c:pt idx="131">
                  <c:v>203</c:v>
                </c:pt>
                <c:pt idx="132">
                  <c:v>230</c:v>
                </c:pt>
                <c:pt idx="133">
                  <c:v>252</c:v>
                </c:pt>
                <c:pt idx="134">
                  <c:v>300</c:v>
                </c:pt>
                <c:pt idx="135">
                  <c:v>260</c:v>
                </c:pt>
                <c:pt idx="136">
                  <c:v>248</c:v>
                </c:pt>
                <c:pt idx="137">
                  <c:v>274</c:v>
                </c:pt>
                <c:pt idx="138">
                  <c:v>300</c:v>
                </c:pt>
                <c:pt idx="139">
                  <c:v>317</c:v>
                </c:pt>
                <c:pt idx="140">
                  <c:v>455</c:v>
                </c:pt>
                <c:pt idx="141">
                  <c:v>606</c:v>
                </c:pt>
                <c:pt idx="142">
                  <c:v>641</c:v>
                </c:pt>
                <c:pt idx="143">
                  <c:v>604</c:v>
                </c:pt>
                <c:pt idx="144">
                  <c:v>531</c:v>
                </c:pt>
                <c:pt idx="145">
                  <c:v>548</c:v>
                </c:pt>
                <c:pt idx="146">
                  <c:v>586</c:v>
                </c:pt>
                <c:pt idx="147">
                  <c:v>487</c:v>
                </c:pt>
                <c:pt idx="148">
                  <c:v>387</c:v>
                </c:pt>
                <c:pt idx="149">
                  <c:v>331</c:v>
                </c:pt>
                <c:pt idx="150">
                  <c:v>273</c:v>
                </c:pt>
                <c:pt idx="151">
                  <c:v>253</c:v>
                </c:pt>
                <c:pt idx="152">
                  <c:v>235</c:v>
                </c:pt>
                <c:pt idx="153">
                  <c:v>218</c:v>
                </c:pt>
                <c:pt idx="154">
                  <c:v>221</c:v>
                </c:pt>
                <c:pt idx="155">
                  <c:v>190</c:v>
                </c:pt>
                <c:pt idx="156">
                  <c:v>181</c:v>
                </c:pt>
                <c:pt idx="157">
                  <c:v>185</c:v>
                </c:pt>
                <c:pt idx="158">
                  <c:v>161</c:v>
                </c:pt>
                <c:pt idx="159">
                  <c:v>155</c:v>
                </c:pt>
                <c:pt idx="160">
                  <c:v>202</c:v>
                </c:pt>
                <c:pt idx="161">
                  <c:v>209</c:v>
                </c:pt>
                <c:pt idx="162">
                  <c:v>189</c:v>
                </c:pt>
                <c:pt idx="163">
                  <c:v>195</c:v>
                </c:pt>
                <c:pt idx="164">
                  <c:v>184</c:v>
                </c:pt>
                <c:pt idx="165">
                  <c:v>177</c:v>
                </c:pt>
                <c:pt idx="166">
                  <c:v>182</c:v>
                </c:pt>
                <c:pt idx="167">
                  <c:v>166</c:v>
                </c:pt>
                <c:pt idx="168">
                  <c:v>162</c:v>
                </c:pt>
                <c:pt idx="169">
                  <c:v>151</c:v>
                </c:pt>
                <c:pt idx="170">
                  <c:v>150</c:v>
                </c:pt>
                <c:pt idx="171">
                  <c:v>147</c:v>
                </c:pt>
                <c:pt idx="172">
                  <c:v>156</c:v>
                </c:pt>
                <c:pt idx="173">
                  <c:v>164</c:v>
                </c:pt>
                <c:pt idx="174">
                  <c:v>166</c:v>
                </c:pt>
                <c:pt idx="175">
                  <c:v>221</c:v>
                </c:pt>
                <c:pt idx="176">
                  <c:v>257</c:v>
                </c:pt>
                <c:pt idx="177">
                  <c:v>222</c:v>
                </c:pt>
                <c:pt idx="178">
                  <c:v>266</c:v>
                </c:pt>
                <c:pt idx="179">
                  <c:v>257</c:v>
                </c:pt>
                <c:pt idx="180">
                  <c:v>229</c:v>
                </c:pt>
                <c:pt idx="181">
                  <c:v>203</c:v>
                </c:pt>
                <c:pt idx="182">
                  <c:v>192</c:v>
                </c:pt>
                <c:pt idx="183">
                  <c:v>203</c:v>
                </c:pt>
                <c:pt idx="184">
                  <c:v>229</c:v>
                </c:pt>
                <c:pt idx="185">
                  <c:v>215</c:v>
                </c:pt>
                <c:pt idx="186">
                  <c:v>194</c:v>
                </c:pt>
                <c:pt idx="187">
                  <c:v>186</c:v>
                </c:pt>
                <c:pt idx="188">
                  <c:v>169</c:v>
                </c:pt>
                <c:pt idx="189">
                  <c:v>151</c:v>
                </c:pt>
                <c:pt idx="190">
                  <c:v>160</c:v>
                </c:pt>
                <c:pt idx="191">
                  <c:v>154</c:v>
                </c:pt>
                <c:pt idx="192">
                  <c:v>148</c:v>
                </c:pt>
                <c:pt idx="193">
                  <c:v>149</c:v>
                </c:pt>
                <c:pt idx="194">
                  <c:v>151</c:v>
                </c:pt>
                <c:pt idx="195">
                  <c:v>146</c:v>
                </c:pt>
                <c:pt idx="196">
                  <c:v>147</c:v>
                </c:pt>
                <c:pt idx="197">
                  <c:v>167</c:v>
                </c:pt>
                <c:pt idx="198">
                  <c:v>153</c:v>
                </c:pt>
                <c:pt idx="199">
                  <c:v>155</c:v>
                </c:pt>
                <c:pt idx="200">
                  <c:v>156</c:v>
                </c:pt>
                <c:pt idx="201">
                  <c:v>145</c:v>
                </c:pt>
                <c:pt idx="202">
                  <c:v>141</c:v>
                </c:pt>
                <c:pt idx="203">
                  <c:v>128</c:v>
                </c:pt>
                <c:pt idx="204">
                  <c:v>130</c:v>
                </c:pt>
                <c:pt idx="205">
                  <c:v>122</c:v>
                </c:pt>
                <c:pt idx="206">
                  <c:v>119</c:v>
                </c:pt>
                <c:pt idx="207">
                  <c:v>114</c:v>
                </c:pt>
                <c:pt idx="208">
                  <c:v>112</c:v>
                </c:pt>
                <c:pt idx="209">
                  <c:v>109</c:v>
                </c:pt>
                <c:pt idx="210">
                  <c:v>109</c:v>
                </c:pt>
                <c:pt idx="211">
                  <c:v>112</c:v>
                </c:pt>
                <c:pt idx="212">
                  <c:v>120</c:v>
                </c:pt>
                <c:pt idx="213">
                  <c:v>127</c:v>
                </c:pt>
                <c:pt idx="214">
                  <c:v>135</c:v>
                </c:pt>
                <c:pt idx="215">
                  <c:v>144</c:v>
                </c:pt>
                <c:pt idx="216">
                  <c:v>153</c:v>
                </c:pt>
                <c:pt idx="217">
                  <c:v>132</c:v>
                </c:pt>
                <c:pt idx="218">
                  <c:v>136</c:v>
                </c:pt>
                <c:pt idx="219">
                  <c:v>134</c:v>
                </c:pt>
                <c:pt idx="220">
                  <c:v>137</c:v>
                </c:pt>
                <c:pt idx="221">
                  <c:v>148</c:v>
                </c:pt>
                <c:pt idx="222">
                  <c:v>158</c:v>
                </c:pt>
                <c:pt idx="223">
                  <c:v>169</c:v>
                </c:pt>
                <c:pt idx="224">
                  <c:v>178</c:v>
                </c:pt>
                <c:pt idx="225">
                  <c:v>165</c:v>
                </c:pt>
                <c:pt idx="226">
                  <c:v>162</c:v>
                </c:pt>
                <c:pt idx="227">
                  <c:v>173</c:v>
                </c:pt>
                <c:pt idx="228">
                  <c:v>202</c:v>
                </c:pt>
                <c:pt idx="229">
                  <c:v>205</c:v>
                </c:pt>
                <c:pt idx="230">
                  <c:v>170</c:v>
                </c:pt>
                <c:pt idx="231">
                  <c:v>152</c:v>
                </c:pt>
                <c:pt idx="232">
                  <c:v>154</c:v>
                </c:pt>
                <c:pt idx="233">
                  <c:v>162</c:v>
                </c:pt>
                <c:pt idx="234">
                  <c:v>150</c:v>
                </c:pt>
                <c:pt idx="235">
                  <c:v>139</c:v>
                </c:pt>
                <c:pt idx="236">
                  <c:v>143</c:v>
                </c:pt>
                <c:pt idx="237">
                  <c:v>138</c:v>
                </c:pt>
                <c:pt idx="238">
                  <c:v>136</c:v>
                </c:pt>
                <c:pt idx="239">
                  <c:v>130</c:v>
                </c:pt>
                <c:pt idx="240">
                  <c:v>128</c:v>
                </c:pt>
                <c:pt idx="241">
                  <c:v>121</c:v>
                </c:pt>
                <c:pt idx="242">
                  <c:v>124</c:v>
                </c:pt>
                <c:pt idx="243">
                  <c:v>123</c:v>
                </c:pt>
                <c:pt idx="244">
                  <c:v>119</c:v>
                </c:pt>
                <c:pt idx="245">
                  <c:v>115</c:v>
                </c:pt>
                <c:pt idx="246">
                  <c:v>109</c:v>
                </c:pt>
                <c:pt idx="247">
                  <c:v>116</c:v>
                </c:pt>
                <c:pt idx="248">
                  <c:v>107</c:v>
                </c:pt>
                <c:pt idx="249">
                  <c:v>103</c:v>
                </c:pt>
                <c:pt idx="250">
                  <c:v>101</c:v>
                </c:pt>
                <c:pt idx="251">
                  <c:v>99</c:v>
                </c:pt>
                <c:pt idx="252">
                  <c:v>91</c:v>
                </c:pt>
                <c:pt idx="253">
                  <c:v>101</c:v>
                </c:pt>
                <c:pt idx="254">
                  <c:v>117</c:v>
                </c:pt>
                <c:pt idx="255">
                  <c:v>114</c:v>
                </c:pt>
                <c:pt idx="256">
                  <c:v>122</c:v>
                </c:pt>
                <c:pt idx="257">
                  <c:v>130</c:v>
                </c:pt>
                <c:pt idx="258">
                  <c:v>116</c:v>
                </c:pt>
                <c:pt idx="259">
                  <c:v>121</c:v>
                </c:pt>
                <c:pt idx="260">
                  <c:v>113</c:v>
                </c:pt>
                <c:pt idx="261">
                  <c:v>125</c:v>
                </c:pt>
                <c:pt idx="262">
                  <c:v>145</c:v>
                </c:pt>
                <c:pt idx="263">
                  <c:v>159</c:v>
                </c:pt>
                <c:pt idx="264">
                  <c:v>138</c:v>
                </c:pt>
                <c:pt idx="265">
                  <c:v>129</c:v>
                </c:pt>
                <c:pt idx="266">
                  <c:v>127</c:v>
                </c:pt>
                <c:pt idx="267">
                  <c:v>117</c:v>
                </c:pt>
                <c:pt idx="268">
                  <c:v>135</c:v>
                </c:pt>
                <c:pt idx="269">
                  <c:v>122</c:v>
                </c:pt>
                <c:pt idx="270">
                  <c:v>114</c:v>
                </c:pt>
                <c:pt idx="271">
                  <c:v>126</c:v>
                </c:pt>
                <c:pt idx="272">
                  <c:v>122</c:v>
                </c:pt>
                <c:pt idx="273">
                  <c:v>117</c:v>
                </c:pt>
                <c:pt idx="274">
                  <c:v>111</c:v>
                </c:pt>
                <c:pt idx="275">
                  <c:v>101</c:v>
                </c:pt>
                <c:pt idx="276">
                  <c:v>109</c:v>
                </c:pt>
                <c:pt idx="277">
                  <c:v>130</c:v>
                </c:pt>
                <c:pt idx="278">
                  <c:v>305</c:v>
                </c:pt>
                <c:pt idx="279">
                  <c:v>217</c:v>
                </c:pt>
                <c:pt idx="280">
                  <c:v>187</c:v>
                </c:pt>
                <c:pt idx="281">
                  <c:v>160</c:v>
                </c:pt>
                <c:pt idx="282">
                  <c:v>141</c:v>
                </c:pt>
                <c:pt idx="283">
                  <c:v>136</c:v>
                </c:pt>
                <c:pt idx="284">
                  <c:v>144</c:v>
                </c:pt>
                <c:pt idx="285">
                  <c:v>134</c:v>
                </c:pt>
                <c:pt idx="286">
                  <c:v>112</c:v>
                </c:pt>
                <c:pt idx="287">
                  <c:v>103</c:v>
                </c:pt>
                <c:pt idx="288">
                  <c:v>103</c:v>
                </c:pt>
                <c:pt idx="289">
                  <c:v>95</c:v>
                </c:pt>
                <c:pt idx="290">
                  <c:v>97</c:v>
                </c:pt>
                <c:pt idx="291">
                  <c:v>94</c:v>
                </c:pt>
                <c:pt idx="292">
                  <c:v>91</c:v>
                </c:pt>
                <c:pt idx="293">
                  <c:v>86</c:v>
                </c:pt>
                <c:pt idx="294">
                  <c:v>92</c:v>
                </c:pt>
                <c:pt idx="295">
                  <c:v>92</c:v>
                </c:pt>
                <c:pt idx="296">
                  <c:v>89</c:v>
                </c:pt>
                <c:pt idx="297">
                  <c:v>89</c:v>
                </c:pt>
                <c:pt idx="298">
                  <c:v>103</c:v>
                </c:pt>
              </c:numCache>
            </c:numRef>
          </c:val>
          <c:smooth val="1"/>
          <c:extLst>
            <c:ext xmlns:c16="http://schemas.microsoft.com/office/drawing/2014/chart" uri="{C3380CC4-5D6E-409C-BE32-E72D297353CC}">
              <c16:uniqueId val="{00000001-AC6A-4E48-B956-53F8101F06DF}"/>
            </c:ext>
          </c:extLst>
        </c:ser>
        <c:dLbls>
          <c:showLegendKey val="0"/>
          <c:showVal val="0"/>
          <c:showCatName val="0"/>
          <c:showSerName val="0"/>
          <c:showPercent val="0"/>
          <c:showBubbleSize val="0"/>
        </c:dLbls>
        <c:smooth val="0"/>
        <c:axId val="656016312"/>
        <c:axId val="656015136"/>
      </c:lineChart>
      <c:dateAx>
        <c:axId val="656016312"/>
        <c:scaling>
          <c:orientation val="minMax"/>
          <c:max val="44530"/>
        </c:scaling>
        <c:delete val="0"/>
        <c:axPos val="b"/>
        <c:numFmt formatCode="yyyy" sourceLinked="0"/>
        <c:majorTickMark val="out"/>
        <c:minorTickMark val="none"/>
        <c:tickLblPos val="nextTo"/>
        <c:spPr>
          <a:ln w="3195">
            <a:solidFill>
              <a:schemeClr val="tx1"/>
            </a:solidFill>
            <a:prstDash val="solid"/>
          </a:ln>
        </c:spPr>
        <c:txPr>
          <a:bodyPr rot="0" vert="horz"/>
          <a:lstStyle/>
          <a:p>
            <a:pPr>
              <a:defRPr sz="1200" b="1" i="0" u="none" strike="noStrike" baseline="0">
                <a:solidFill>
                  <a:srgbClr val="332618"/>
                </a:solidFill>
                <a:latin typeface="Garamond" panose="02020404030301010803" pitchFamily="18" charset="0"/>
                <a:ea typeface="Arial Narrow"/>
                <a:cs typeface="Arial Narrow"/>
              </a:defRPr>
            </a:pPr>
            <a:endParaRPr lang="en-US"/>
          </a:p>
        </c:txPr>
        <c:crossAx val="656015136"/>
        <c:crosses val="autoZero"/>
        <c:auto val="1"/>
        <c:lblOffset val="100"/>
        <c:baseTimeUnit val="months"/>
        <c:majorUnit val="24"/>
        <c:majorTimeUnit val="months"/>
        <c:minorUnit val="36"/>
        <c:minorTimeUnit val="months"/>
      </c:dateAx>
      <c:valAx>
        <c:axId val="656015136"/>
        <c:scaling>
          <c:orientation val="minMax"/>
          <c:max val="2000"/>
        </c:scaling>
        <c:delete val="0"/>
        <c:axPos val="l"/>
        <c:majorGridlines>
          <c:spPr>
            <a:ln w="3195">
              <a:solidFill>
                <a:srgbClr val="A79B69"/>
              </a:solidFill>
              <a:prstDash val="solid"/>
            </a:ln>
          </c:spPr>
        </c:majorGridlines>
        <c:numFmt formatCode="General" sourceLinked="1"/>
        <c:majorTickMark val="out"/>
        <c:minorTickMark val="none"/>
        <c:tickLblPos val="nextTo"/>
        <c:spPr>
          <a:ln w="3195">
            <a:solidFill>
              <a:srgbClr val="A79B69"/>
            </a:solidFill>
            <a:prstDash val="solid"/>
          </a:ln>
        </c:spPr>
        <c:txPr>
          <a:bodyPr rot="0" vert="horz"/>
          <a:lstStyle/>
          <a:p>
            <a:pPr>
              <a:defRPr sz="1200" b="1" i="0" u="none" strike="noStrike" baseline="0">
                <a:solidFill>
                  <a:srgbClr val="332618"/>
                </a:solidFill>
                <a:latin typeface="Garamond" panose="02020404030301010803" pitchFamily="18" charset="0"/>
                <a:ea typeface="Arial Narrow"/>
                <a:cs typeface="Arial Narrow"/>
              </a:defRPr>
            </a:pPr>
            <a:endParaRPr lang="en-US"/>
          </a:p>
        </c:txPr>
        <c:crossAx val="656016312"/>
        <c:crosses val="autoZero"/>
        <c:crossBetween val="between"/>
      </c:valAx>
      <c:spPr>
        <a:noFill/>
        <a:ln w="9525">
          <a:solidFill>
            <a:srgbClr val="A79B69"/>
          </a:solidFill>
          <a:prstDash val="solid"/>
        </a:ln>
      </c:spPr>
    </c:plotArea>
    <c:plotVisOnly val="1"/>
    <c:dispBlanksAs val="gap"/>
    <c:showDLblsOverMax val="0"/>
  </c:chart>
  <c:spPr>
    <a:noFill/>
    <a:ln>
      <a:noFill/>
    </a:ln>
  </c:spPr>
  <c:txPr>
    <a:bodyPr/>
    <a:lstStyle/>
    <a:p>
      <a:pPr>
        <a:defRPr sz="1812"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20953125902591"/>
          <c:y val="0.16434838748846872"/>
          <c:w val="0.72714681440449691"/>
          <c:h val="0.62880324543611565"/>
        </c:manualLayout>
      </c:layout>
      <c:lineChart>
        <c:grouping val="standard"/>
        <c:varyColors val="0"/>
        <c:ser>
          <c:idx val="1"/>
          <c:order val="0"/>
          <c:tx>
            <c:strRef>
              <c:f>Sheet1!$B$1</c:f>
              <c:strCache>
                <c:ptCount val="1"/>
                <c:pt idx="0">
                  <c:v>CPI</c:v>
                </c:pt>
              </c:strCache>
            </c:strRef>
          </c:tx>
          <c:spPr>
            <a:ln w="34925">
              <a:solidFill>
                <a:srgbClr val="9CC7AD"/>
              </a:solidFill>
            </a:ln>
          </c:spPr>
          <c:marker>
            <c:symbol val="none"/>
          </c:marker>
          <c:cat>
            <c:numRef>
              <c:f>Sheet1!$A$2:$A$367</c:f>
              <c:numCache>
                <c:formatCode>mmm\-yy</c:formatCode>
                <c:ptCount val="366"/>
                <c:pt idx="0">
                  <c:v>33390</c:v>
                </c:pt>
                <c:pt idx="1">
                  <c:v>33420</c:v>
                </c:pt>
                <c:pt idx="2">
                  <c:v>33451</c:v>
                </c:pt>
                <c:pt idx="3">
                  <c:v>33482</c:v>
                </c:pt>
                <c:pt idx="4">
                  <c:v>33512</c:v>
                </c:pt>
                <c:pt idx="5">
                  <c:v>33543</c:v>
                </c:pt>
                <c:pt idx="6">
                  <c:v>33573</c:v>
                </c:pt>
                <c:pt idx="7">
                  <c:v>33604</c:v>
                </c:pt>
                <c:pt idx="8">
                  <c:v>33635</c:v>
                </c:pt>
                <c:pt idx="9">
                  <c:v>33664</c:v>
                </c:pt>
                <c:pt idx="10">
                  <c:v>33695</c:v>
                </c:pt>
                <c:pt idx="11">
                  <c:v>33725</c:v>
                </c:pt>
                <c:pt idx="12">
                  <c:v>33756</c:v>
                </c:pt>
                <c:pt idx="13">
                  <c:v>33786</c:v>
                </c:pt>
                <c:pt idx="14">
                  <c:v>33817</c:v>
                </c:pt>
                <c:pt idx="15">
                  <c:v>33848</c:v>
                </c:pt>
                <c:pt idx="16">
                  <c:v>33878</c:v>
                </c:pt>
                <c:pt idx="17">
                  <c:v>33909</c:v>
                </c:pt>
                <c:pt idx="18">
                  <c:v>33939</c:v>
                </c:pt>
                <c:pt idx="19">
                  <c:v>33970</c:v>
                </c:pt>
                <c:pt idx="20">
                  <c:v>34001</c:v>
                </c:pt>
                <c:pt idx="21">
                  <c:v>34029</c:v>
                </c:pt>
                <c:pt idx="22">
                  <c:v>34060</c:v>
                </c:pt>
                <c:pt idx="23">
                  <c:v>34090</c:v>
                </c:pt>
                <c:pt idx="24">
                  <c:v>34121</c:v>
                </c:pt>
                <c:pt idx="25">
                  <c:v>34151</c:v>
                </c:pt>
                <c:pt idx="26">
                  <c:v>34182</c:v>
                </c:pt>
                <c:pt idx="27">
                  <c:v>34213</c:v>
                </c:pt>
                <c:pt idx="28">
                  <c:v>34243</c:v>
                </c:pt>
                <c:pt idx="29">
                  <c:v>34274</c:v>
                </c:pt>
                <c:pt idx="30">
                  <c:v>34304</c:v>
                </c:pt>
                <c:pt idx="31">
                  <c:v>34335</c:v>
                </c:pt>
                <c:pt idx="32">
                  <c:v>34366</c:v>
                </c:pt>
                <c:pt idx="33">
                  <c:v>34394</c:v>
                </c:pt>
                <c:pt idx="34">
                  <c:v>34425</c:v>
                </c:pt>
                <c:pt idx="35">
                  <c:v>34455</c:v>
                </c:pt>
                <c:pt idx="36">
                  <c:v>34486</c:v>
                </c:pt>
                <c:pt idx="37">
                  <c:v>34516</c:v>
                </c:pt>
                <c:pt idx="38">
                  <c:v>34547</c:v>
                </c:pt>
                <c:pt idx="39">
                  <c:v>34578</c:v>
                </c:pt>
                <c:pt idx="40">
                  <c:v>34608</c:v>
                </c:pt>
                <c:pt idx="41">
                  <c:v>34639</c:v>
                </c:pt>
                <c:pt idx="42" formatCode="m/d/yyyy">
                  <c:v>34669</c:v>
                </c:pt>
                <c:pt idx="43" formatCode="m/d/yyyy">
                  <c:v>34700</c:v>
                </c:pt>
                <c:pt idx="44" formatCode="m/d/yyyy">
                  <c:v>34731</c:v>
                </c:pt>
                <c:pt idx="45" formatCode="m/d/yyyy">
                  <c:v>34759</c:v>
                </c:pt>
                <c:pt idx="46" formatCode="m/d/yyyy">
                  <c:v>34790</c:v>
                </c:pt>
                <c:pt idx="47" formatCode="m/d/yyyy">
                  <c:v>34820</c:v>
                </c:pt>
                <c:pt idx="48" formatCode="m/d/yyyy">
                  <c:v>34851</c:v>
                </c:pt>
                <c:pt idx="49" formatCode="m/d/yyyy">
                  <c:v>34881</c:v>
                </c:pt>
                <c:pt idx="50" formatCode="m/d/yyyy">
                  <c:v>34912</c:v>
                </c:pt>
                <c:pt idx="51" formatCode="m/d/yyyy">
                  <c:v>34943</c:v>
                </c:pt>
                <c:pt idx="52" formatCode="m/d/yyyy">
                  <c:v>34973</c:v>
                </c:pt>
                <c:pt idx="53" formatCode="m/d/yyyy">
                  <c:v>35004</c:v>
                </c:pt>
                <c:pt idx="54" formatCode="m/d/yyyy">
                  <c:v>35034</c:v>
                </c:pt>
                <c:pt idx="55" formatCode="m/d/yyyy">
                  <c:v>35065</c:v>
                </c:pt>
                <c:pt idx="56" formatCode="m/d/yyyy">
                  <c:v>35096</c:v>
                </c:pt>
                <c:pt idx="57" formatCode="m/d/yyyy">
                  <c:v>35125</c:v>
                </c:pt>
                <c:pt idx="58" formatCode="m/d/yyyy">
                  <c:v>35156</c:v>
                </c:pt>
                <c:pt idx="59" formatCode="m/d/yyyy">
                  <c:v>35186</c:v>
                </c:pt>
                <c:pt idx="60" formatCode="m/d/yyyy">
                  <c:v>35217</c:v>
                </c:pt>
                <c:pt idx="61" formatCode="m/d/yyyy">
                  <c:v>35247</c:v>
                </c:pt>
                <c:pt idx="62" formatCode="m/d/yyyy">
                  <c:v>35278</c:v>
                </c:pt>
                <c:pt idx="63" formatCode="m/d/yyyy">
                  <c:v>35309</c:v>
                </c:pt>
                <c:pt idx="64" formatCode="m/d/yyyy">
                  <c:v>35339</c:v>
                </c:pt>
                <c:pt idx="65" formatCode="m/d/yyyy">
                  <c:v>35370</c:v>
                </c:pt>
                <c:pt idx="66" formatCode="m/d/yyyy">
                  <c:v>35400</c:v>
                </c:pt>
                <c:pt idx="67" formatCode="m/d/yyyy">
                  <c:v>35431</c:v>
                </c:pt>
                <c:pt idx="68" formatCode="m/d/yyyy">
                  <c:v>35462</c:v>
                </c:pt>
                <c:pt idx="69" formatCode="m/d/yyyy">
                  <c:v>35490</c:v>
                </c:pt>
                <c:pt idx="70" formatCode="m/d/yyyy">
                  <c:v>35521</c:v>
                </c:pt>
                <c:pt idx="71" formatCode="m/d/yyyy">
                  <c:v>35551</c:v>
                </c:pt>
                <c:pt idx="72" formatCode="m/d/yyyy">
                  <c:v>35582</c:v>
                </c:pt>
                <c:pt idx="73" formatCode="m/d/yyyy">
                  <c:v>35612</c:v>
                </c:pt>
                <c:pt idx="74" formatCode="m/d/yyyy">
                  <c:v>35643</c:v>
                </c:pt>
                <c:pt idx="75" formatCode="m/d/yyyy">
                  <c:v>35674</c:v>
                </c:pt>
                <c:pt idx="76" formatCode="m/d/yyyy">
                  <c:v>35704</c:v>
                </c:pt>
                <c:pt idx="77" formatCode="m/d/yyyy">
                  <c:v>35735</c:v>
                </c:pt>
                <c:pt idx="78" formatCode="m/d/yyyy">
                  <c:v>35765</c:v>
                </c:pt>
                <c:pt idx="79" formatCode="m/d/yyyy">
                  <c:v>35796</c:v>
                </c:pt>
                <c:pt idx="80" formatCode="m/d/yyyy">
                  <c:v>35827</c:v>
                </c:pt>
                <c:pt idx="81" formatCode="m/d/yyyy">
                  <c:v>35855</c:v>
                </c:pt>
                <c:pt idx="82" formatCode="m/d/yyyy">
                  <c:v>35886</c:v>
                </c:pt>
                <c:pt idx="83" formatCode="m/d/yyyy">
                  <c:v>35916</c:v>
                </c:pt>
                <c:pt idx="84" formatCode="m/d/yyyy">
                  <c:v>35947</c:v>
                </c:pt>
                <c:pt idx="85" formatCode="m/d/yyyy">
                  <c:v>35977</c:v>
                </c:pt>
                <c:pt idx="86" formatCode="m/d/yyyy">
                  <c:v>36008</c:v>
                </c:pt>
                <c:pt idx="87" formatCode="m/d/yyyy">
                  <c:v>36039</c:v>
                </c:pt>
                <c:pt idx="88" formatCode="m/d/yyyy">
                  <c:v>36069</c:v>
                </c:pt>
                <c:pt idx="89" formatCode="m/d/yyyy">
                  <c:v>36100</c:v>
                </c:pt>
                <c:pt idx="90" formatCode="m/d/yyyy">
                  <c:v>36130</c:v>
                </c:pt>
                <c:pt idx="91" formatCode="m/d/yyyy">
                  <c:v>36161</c:v>
                </c:pt>
                <c:pt idx="92" formatCode="m/d/yyyy">
                  <c:v>36192</c:v>
                </c:pt>
                <c:pt idx="93" formatCode="m/d/yyyy">
                  <c:v>36220</c:v>
                </c:pt>
                <c:pt idx="94" formatCode="m/d/yyyy">
                  <c:v>36251</c:v>
                </c:pt>
                <c:pt idx="95" formatCode="m/d/yyyy">
                  <c:v>36281</c:v>
                </c:pt>
                <c:pt idx="96" formatCode="m/d/yyyy">
                  <c:v>36312</c:v>
                </c:pt>
                <c:pt idx="97" formatCode="m/d/yyyy">
                  <c:v>36342</c:v>
                </c:pt>
                <c:pt idx="98" formatCode="m/d/yyyy">
                  <c:v>36373</c:v>
                </c:pt>
                <c:pt idx="99" formatCode="m/d/yyyy">
                  <c:v>36404</c:v>
                </c:pt>
                <c:pt idx="100" formatCode="m/d/yyyy">
                  <c:v>36434</c:v>
                </c:pt>
                <c:pt idx="101" formatCode="m/d/yyyy">
                  <c:v>36465</c:v>
                </c:pt>
                <c:pt idx="102" formatCode="m/d/yyyy">
                  <c:v>36495</c:v>
                </c:pt>
                <c:pt idx="103" formatCode="m/d/yyyy">
                  <c:v>36526</c:v>
                </c:pt>
                <c:pt idx="104" formatCode="m/d/yyyy">
                  <c:v>36557</c:v>
                </c:pt>
                <c:pt idx="105" formatCode="m/d/yyyy">
                  <c:v>36586</c:v>
                </c:pt>
                <c:pt idx="106" formatCode="m/d/yyyy">
                  <c:v>36617</c:v>
                </c:pt>
                <c:pt idx="107" formatCode="m/d/yyyy">
                  <c:v>36647</c:v>
                </c:pt>
                <c:pt idx="108" formatCode="m/d/yyyy">
                  <c:v>36678</c:v>
                </c:pt>
                <c:pt idx="109" formatCode="m/d/yyyy">
                  <c:v>36708</c:v>
                </c:pt>
                <c:pt idx="110" formatCode="m/d/yyyy">
                  <c:v>36739</c:v>
                </c:pt>
                <c:pt idx="111" formatCode="m/d/yyyy">
                  <c:v>36770</c:v>
                </c:pt>
                <c:pt idx="112" formatCode="m/d/yyyy">
                  <c:v>36800</c:v>
                </c:pt>
                <c:pt idx="113" formatCode="m/d/yyyy">
                  <c:v>36831</c:v>
                </c:pt>
                <c:pt idx="114" formatCode="m/d/yyyy">
                  <c:v>36861</c:v>
                </c:pt>
                <c:pt idx="115" formatCode="m/d/yyyy">
                  <c:v>36892</c:v>
                </c:pt>
                <c:pt idx="116" formatCode="m/d/yyyy">
                  <c:v>36923</c:v>
                </c:pt>
                <c:pt idx="117" formatCode="m/d/yyyy">
                  <c:v>36951</c:v>
                </c:pt>
                <c:pt idx="118" formatCode="m/d/yyyy">
                  <c:v>36982</c:v>
                </c:pt>
                <c:pt idx="119" formatCode="m/d/yyyy">
                  <c:v>37012</c:v>
                </c:pt>
                <c:pt idx="120" formatCode="m/d/yyyy">
                  <c:v>37044</c:v>
                </c:pt>
                <c:pt idx="121" formatCode="m/d/yyyy">
                  <c:v>37074</c:v>
                </c:pt>
                <c:pt idx="122" formatCode="m/d/yyyy">
                  <c:v>37104</c:v>
                </c:pt>
                <c:pt idx="123" formatCode="m/d/yyyy">
                  <c:v>37135</c:v>
                </c:pt>
                <c:pt idx="124" formatCode="m/d/yyyy">
                  <c:v>37165</c:v>
                </c:pt>
                <c:pt idx="125" formatCode="m/d/yyyy">
                  <c:v>37196</c:v>
                </c:pt>
                <c:pt idx="126" formatCode="m/d/yyyy">
                  <c:v>37226</c:v>
                </c:pt>
                <c:pt idx="127" formatCode="m/d/yyyy">
                  <c:v>37257</c:v>
                </c:pt>
                <c:pt idx="128" formatCode="m/d/yyyy">
                  <c:v>37288</c:v>
                </c:pt>
                <c:pt idx="129" formatCode="m/d/yyyy">
                  <c:v>37316</c:v>
                </c:pt>
                <c:pt idx="130" formatCode="m/d/yyyy">
                  <c:v>37347</c:v>
                </c:pt>
                <c:pt idx="131" formatCode="m/d/yyyy">
                  <c:v>37377</c:v>
                </c:pt>
                <c:pt idx="132" formatCode="m/d/yyyy">
                  <c:v>37408</c:v>
                </c:pt>
                <c:pt idx="133" formatCode="m/d/yyyy">
                  <c:v>37438</c:v>
                </c:pt>
                <c:pt idx="134" formatCode="m/d/yyyy">
                  <c:v>37469</c:v>
                </c:pt>
                <c:pt idx="135" formatCode="m/d/yyyy">
                  <c:v>37500</c:v>
                </c:pt>
                <c:pt idx="136" formatCode="m/d/yyyy">
                  <c:v>37530</c:v>
                </c:pt>
                <c:pt idx="137" formatCode="m/d/yyyy">
                  <c:v>37561</c:v>
                </c:pt>
                <c:pt idx="138" formatCode="m/d/yyyy">
                  <c:v>37591</c:v>
                </c:pt>
                <c:pt idx="139" formatCode="m/d/yyyy">
                  <c:v>37622</c:v>
                </c:pt>
                <c:pt idx="140" formatCode="m/d/yyyy">
                  <c:v>37653</c:v>
                </c:pt>
                <c:pt idx="141" formatCode="m/d/yyyy">
                  <c:v>37681</c:v>
                </c:pt>
                <c:pt idx="142" formatCode="m/d/yyyy">
                  <c:v>37712</c:v>
                </c:pt>
                <c:pt idx="143" formatCode="m/d/yyyy">
                  <c:v>37742</c:v>
                </c:pt>
                <c:pt idx="144" formatCode="m/d/yyyy">
                  <c:v>37773</c:v>
                </c:pt>
                <c:pt idx="145" formatCode="m/d/yyyy">
                  <c:v>37803</c:v>
                </c:pt>
                <c:pt idx="146" formatCode="m/d/yyyy">
                  <c:v>37834</c:v>
                </c:pt>
                <c:pt idx="147" formatCode="m/d/yyyy">
                  <c:v>37865</c:v>
                </c:pt>
                <c:pt idx="148" formatCode="m/d/yyyy">
                  <c:v>37895</c:v>
                </c:pt>
                <c:pt idx="149" formatCode="m/d/yyyy">
                  <c:v>37927</c:v>
                </c:pt>
                <c:pt idx="150" formatCode="m/d/yyyy">
                  <c:v>37956</c:v>
                </c:pt>
                <c:pt idx="151" formatCode="m/d/yyyy">
                  <c:v>37990</c:v>
                </c:pt>
                <c:pt idx="152" formatCode="m/d/yyyy">
                  <c:v>38018</c:v>
                </c:pt>
                <c:pt idx="153" formatCode="m/d/yyyy">
                  <c:v>38047</c:v>
                </c:pt>
                <c:pt idx="154" formatCode="m/d/yyyy">
                  <c:v>38078</c:v>
                </c:pt>
                <c:pt idx="155" formatCode="m/d/yyyy">
                  <c:v>38108</c:v>
                </c:pt>
                <c:pt idx="156" formatCode="m/d/yyyy">
                  <c:v>38139</c:v>
                </c:pt>
                <c:pt idx="157" formatCode="m/d/yyyy">
                  <c:v>38169</c:v>
                </c:pt>
                <c:pt idx="158" formatCode="m/d/yyyy">
                  <c:v>38200</c:v>
                </c:pt>
                <c:pt idx="159" formatCode="m/d/yyyy">
                  <c:v>38231</c:v>
                </c:pt>
                <c:pt idx="160" formatCode="m/d/yyyy">
                  <c:v>38261</c:v>
                </c:pt>
                <c:pt idx="161" formatCode="m/d/yyyy">
                  <c:v>38292</c:v>
                </c:pt>
                <c:pt idx="162" formatCode="m/d/yyyy">
                  <c:v>38322</c:v>
                </c:pt>
                <c:pt idx="163" formatCode="m/d/yyyy">
                  <c:v>38353</c:v>
                </c:pt>
                <c:pt idx="164" formatCode="m/d/yyyy">
                  <c:v>38384</c:v>
                </c:pt>
                <c:pt idx="165" formatCode="m/d/yyyy">
                  <c:v>38412</c:v>
                </c:pt>
                <c:pt idx="166" formatCode="m/d/yyyy">
                  <c:v>38443</c:v>
                </c:pt>
                <c:pt idx="167" formatCode="m/d/yyyy">
                  <c:v>38473</c:v>
                </c:pt>
                <c:pt idx="168" formatCode="m/d/yyyy">
                  <c:v>38504</c:v>
                </c:pt>
                <c:pt idx="169" formatCode="m/d/yyyy">
                  <c:v>38534</c:v>
                </c:pt>
                <c:pt idx="170" formatCode="m/d/yyyy">
                  <c:v>38565</c:v>
                </c:pt>
                <c:pt idx="171" formatCode="m/d/yyyy">
                  <c:v>38596</c:v>
                </c:pt>
                <c:pt idx="172" formatCode="m/d/yyyy">
                  <c:v>38626</c:v>
                </c:pt>
                <c:pt idx="173" formatCode="m/d/yyyy">
                  <c:v>38657</c:v>
                </c:pt>
                <c:pt idx="174" formatCode="m/d/yyyy">
                  <c:v>38687</c:v>
                </c:pt>
                <c:pt idx="175" formatCode="m/d/yyyy">
                  <c:v>38718</c:v>
                </c:pt>
                <c:pt idx="176" formatCode="m/d/yyyy">
                  <c:v>38749</c:v>
                </c:pt>
                <c:pt idx="177" formatCode="m/d/yyyy">
                  <c:v>38777</c:v>
                </c:pt>
                <c:pt idx="178" formatCode="m/d/yyyy">
                  <c:v>38808</c:v>
                </c:pt>
                <c:pt idx="179" formatCode="m/d/yyyy">
                  <c:v>38838</c:v>
                </c:pt>
                <c:pt idx="180" formatCode="m/d/yyyy">
                  <c:v>38869</c:v>
                </c:pt>
                <c:pt idx="181" formatCode="m/d/yyyy">
                  <c:v>38899</c:v>
                </c:pt>
                <c:pt idx="182" formatCode="m/d/yyyy">
                  <c:v>38930</c:v>
                </c:pt>
                <c:pt idx="183" formatCode="m/d/yyyy">
                  <c:v>38961</c:v>
                </c:pt>
                <c:pt idx="184" formatCode="m/d/yyyy">
                  <c:v>38991</c:v>
                </c:pt>
                <c:pt idx="185" formatCode="m/d/yyyy">
                  <c:v>39022</c:v>
                </c:pt>
                <c:pt idx="186" formatCode="m/d/yyyy">
                  <c:v>39052</c:v>
                </c:pt>
                <c:pt idx="187" formatCode="m/d/yyyy">
                  <c:v>39083</c:v>
                </c:pt>
                <c:pt idx="188" formatCode="m/d/yyyy">
                  <c:v>39114</c:v>
                </c:pt>
                <c:pt idx="189" formatCode="m/d/yyyy">
                  <c:v>39142</c:v>
                </c:pt>
                <c:pt idx="190" formatCode="m/d/yyyy">
                  <c:v>39173</c:v>
                </c:pt>
                <c:pt idx="191" formatCode="m/d/yyyy">
                  <c:v>39203</c:v>
                </c:pt>
                <c:pt idx="192" formatCode="m/d/yyyy">
                  <c:v>39234</c:v>
                </c:pt>
                <c:pt idx="193" formatCode="m/d/yyyy">
                  <c:v>39264</c:v>
                </c:pt>
                <c:pt idx="194" formatCode="m/d/yyyy">
                  <c:v>39295</c:v>
                </c:pt>
                <c:pt idx="195" formatCode="m/d/yyyy">
                  <c:v>39326</c:v>
                </c:pt>
                <c:pt idx="196" formatCode="m/d/yyyy">
                  <c:v>39356</c:v>
                </c:pt>
                <c:pt idx="197" formatCode="m/d/yyyy">
                  <c:v>39387</c:v>
                </c:pt>
                <c:pt idx="198" formatCode="m/d/yyyy">
                  <c:v>39417</c:v>
                </c:pt>
                <c:pt idx="199" formatCode="m/d/yyyy">
                  <c:v>39448</c:v>
                </c:pt>
                <c:pt idx="200" formatCode="m/d/yyyy">
                  <c:v>39479</c:v>
                </c:pt>
                <c:pt idx="201" formatCode="m/d/yyyy">
                  <c:v>39508</c:v>
                </c:pt>
                <c:pt idx="202" formatCode="m/d/yyyy">
                  <c:v>39539</c:v>
                </c:pt>
                <c:pt idx="203" formatCode="m/d/yyyy">
                  <c:v>39569</c:v>
                </c:pt>
                <c:pt idx="204" formatCode="m/d/yyyy">
                  <c:v>39600</c:v>
                </c:pt>
                <c:pt idx="205" formatCode="m/d/yyyy">
                  <c:v>39630</c:v>
                </c:pt>
                <c:pt idx="206" formatCode="m/d/yyyy">
                  <c:v>39661</c:v>
                </c:pt>
                <c:pt idx="207" formatCode="m/d/yyyy">
                  <c:v>39692</c:v>
                </c:pt>
                <c:pt idx="208" formatCode="m/d/yyyy">
                  <c:v>39722</c:v>
                </c:pt>
                <c:pt idx="209" formatCode="m/d/yyyy">
                  <c:v>39753</c:v>
                </c:pt>
                <c:pt idx="210" formatCode="m/d/yyyy">
                  <c:v>39783</c:v>
                </c:pt>
                <c:pt idx="211" formatCode="m/d/yyyy">
                  <c:v>39814</c:v>
                </c:pt>
                <c:pt idx="212" formatCode="m/d/yyyy">
                  <c:v>39845</c:v>
                </c:pt>
                <c:pt idx="213" formatCode="m/d/yyyy">
                  <c:v>39873</c:v>
                </c:pt>
                <c:pt idx="214" formatCode="m/d/yyyy">
                  <c:v>39904</c:v>
                </c:pt>
                <c:pt idx="215" formatCode="m/d/yyyy">
                  <c:v>39934</c:v>
                </c:pt>
                <c:pt idx="216" formatCode="m/d/yyyy">
                  <c:v>39965</c:v>
                </c:pt>
                <c:pt idx="217" formatCode="m/d/yyyy">
                  <c:v>39995</c:v>
                </c:pt>
                <c:pt idx="218" formatCode="m/d/yyyy">
                  <c:v>40026</c:v>
                </c:pt>
                <c:pt idx="219" formatCode="m/d/yyyy">
                  <c:v>40057</c:v>
                </c:pt>
                <c:pt idx="220" formatCode="m/d/yyyy">
                  <c:v>40087</c:v>
                </c:pt>
                <c:pt idx="221" formatCode="m/d/yyyy">
                  <c:v>40118</c:v>
                </c:pt>
                <c:pt idx="222" formatCode="m/d/yyyy">
                  <c:v>40148</c:v>
                </c:pt>
                <c:pt idx="223" formatCode="m/d/yyyy">
                  <c:v>40188</c:v>
                </c:pt>
                <c:pt idx="224" formatCode="m/d/yyyy">
                  <c:v>40219</c:v>
                </c:pt>
                <c:pt idx="225" formatCode="m/d/yyyy">
                  <c:v>40247</c:v>
                </c:pt>
                <c:pt idx="226" formatCode="m/d/yyyy">
                  <c:v>40278</c:v>
                </c:pt>
                <c:pt idx="227" formatCode="m/d/yyyy">
                  <c:v>40308</c:v>
                </c:pt>
                <c:pt idx="228" formatCode="m/d/yyyy">
                  <c:v>40339</c:v>
                </c:pt>
                <c:pt idx="229" formatCode="m/d/yyyy">
                  <c:v>40390</c:v>
                </c:pt>
                <c:pt idx="230" formatCode="m/d/yyyy">
                  <c:v>40421</c:v>
                </c:pt>
                <c:pt idx="231" formatCode="m/d/yyyy">
                  <c:v>40451</c:v>
                </c:pt>
                <c:pt idx="232" formatCode="m/d/yyyy">
                  <c:v>40482</c:v>
                </c:pt>
                <c:pt idx="233" formatCode="m/d/yyyy">
                  <c:v>40512</c:v>
                </c:pt>
                <c:pt idx="234" formatCode="m/d/yyyy">
                  <c:v>40543</c:v>
                </c:pt>
                <c:pt idx="235" formatCode="m/d/yyyy">
                  <c:v>40574</c:v>
                </c:pt>
                <c:pt idx="236" formatCode="m/d/yyyy">
                  <c:v>40602</c:v>
                </c:pt>
                <c:pt idx="237" formatCode="m/d/yyyy">
                  <c:v>40633</c:v>
                </c:pt>
                <c:pt idx="238" formatCode="d\-mmm">
                  <c:v>40663</c:v>
                </c:pt>
                <c:pt idx="239" formatCode="m/d/yyyy">
                  <c:v>40694</c:v>
                </c:pt>
                <c:pt idx="240" formatCode="m/d/yyyy">
                  <c:v>40724</c:v>
                </c:pt>
                <c:pt idx="241" formatCode="m/d/yyyy">
                  <c:v>40755</c:v>
                </c:pt>
                <c:pt idx="242" formatCode="m/d/yyyy">
                  <c:v>40786</c:v>
                </c:pt>
                <c:pt idx="243" formatCode="m/d/yyyy">
                  <c:v>40816</c:v>
                </c:pt>
                <c:pt idx="244" formatCode="m/d/yyyy">
                  <c:v>40847</c:v>
                </c:pt>
                <c:pt idx="245" formatCode="m/d/yyyy">
                  <c:v>40877</c:v>
                </c:pt>
                <c:pt idx="246" formatCode="m/d/yyyy">
                  <c:v>40908</c:v>
                </c:pt>
                <c:pt idx="247" formatCode="m/d/yyyy">
                  <c:v>40939</c:v>
                </c:pt>
                <c:pt idx="248" formatCode="m/d/yyyy">
                  <c:v>40968</c:v>
                </c:pt>
                <c:pt idx="249" formatCode="m/d/yyyy">
                  <c:v>40999</c:v>
                </c:pt>
                <c:pt idx="250" formatCode="m/d/yyyy">
                  <c:v>41029</c:v>
                </c:pt>
                <c:pt idx="251" formatCode="m/d/yyyy">
                  <c:v>41059</c:v>
                </c:pt>
                <c:pt idx="252" formatCode="m/d/yyyy">
                  <c:v>41090</c:v>
                </c:pt>
                <c:pt idx="253" formatCode="m/d/yyyy">
                  <c:v>41121</c:v>
                </c:pt>
                <c:pt idx="254" formatCode="m/d/yyyy">
                  <c:v>41152</c:v>
                </c:pt>
                <c:pt idx="255" formatCode="m/d/yyyy">
                  <c:v>41182</c:v>
                </c:pt>
                <c:pt idx="256" formatCode="m/d/yyyy">
                  <c:v>41213</c:v>
                </c:pt>
                <c:pt idx="257" formatCode="m/d/yyyy">
                  <c:v>41243</c:v>
                </c:pt>
                <c:pt idx="258" formatCode="m/d/yyyy">
                  <c:v>41274</c:v>
                </c:pt>
                <c:pt idx="259" formatCode="m/d/yyyy">
                  <c:v>41305</c:v>
                </c:pt>
                <c:pt idx="260" formatCode="m/d/yyyy">
                  <c:v>41333</c:v>
                </c:pt>
                <c:pt idx="261" formatCode="m/d/yyyy">
                  <c:v>41364</c:v>
                </c:pt>
                <c:pt idx="262" formatCode="m/d/yyyy">
                  <c:v>41394</c:v>
                </c:pt>
                <c:pt idx="263" formatCode="m/d/yyyy">
                  <c:v>41425</c:v>
                </c:pt>
                <c:pt idx="264" formatCode="m/d/yyyy">
                  <c:v>41455</c:v>
                </c:pt>
                <c:pt idx="265" formatCode="m/d/yyyy">
                  <c:v>41486</c:v>
                </c:pt>
                <c:pt idx="266" formatCode="m/d/yyyy">
                  <c:v>41517</c:v>
                </c:pt>
                <c:pt idx="267" formatCode="m/d/yyyy">
                  <c:v>41547</c:v>
                </c:pt>
                <c:pt idx="268" formatCode="m/d/yyyy">
                  <c:v>41578</c:v>
                </c:pt>
                <c:pt idx="269" formatCode="m/d/yyyy">
                  <c:v>41608</c:v>
                </c:pt>
                <c:pt idx="270" formatCode="m/d/yyyy">
                  <c:v>41639</c:v>
                </c:pt>
                <c:pt idx="271" formatCode="m/d/yyyy">
                  <c:v>41670</c:v>
                </c:pt>
                <c:pt idx="272" formatCode="m/d/yyyy">
                  <c:v>41698</c:v>
                </c:pt>
                <c:pt idx="273" formatCode="m/d/yyyy">
                  <c:v>41729</c:v>
                </c:pt>
                <c:pt idx="274" formatCode="m/d/yyyy">
                  <c:v>41759</c:v>
                </c:pt>
                <c:pt idx="275" formatCode="m/d/yyyy">
                  <c:v>41790</c:v>
                </c:pt>
                <c:pt idx="276" formatCode="m/d/yyyy">
                  <c:v>41820</c:v>
                </c:pt>
                <c:pt idx="277" formatCode="m/d/yyyy">
                  <c:v>41851</c:v>
                </c:pt>
                <c:pt idx="278" formatCode="m/d/yyyy">
                  <c:v>41882</c:v>
                </c:pt>
                <c:pt idx="279" formatCode="m/d/yyyy">
                  <c:v>41912</c:v>
                </c:pt>
                <c:pt idx="280" formatCode="m/d/yyyy">
                  <c:v>41943</c:v>
                </c:pt>
                <c:pt idx="281" formatCode="m/d/yyyy">
                  <c:v>41973</c:v>
                </c:pt>
                <c:pt idx="282" formatCode="m/d/yyyy">
                  <c:v>42004</c:v>
                </c:pt>
                <c:pt idx="283" formatCode="m/d/yyyy">
                  <c:v>42035</c:v>
                </c:pt>
                <c:pt idx="284" formatCode="m/d/yyyy">
                  <c:v>42063</c:v>
                </c:pt>
                <c:pt idx="285" formatCode="m/d/yyyy">
                  <c:v>42094</c:v>
                </c:pt>
                <c:pt idx="286" formatCode="m/d/yyyy">
                  <c:v>42124</c:v>
                </c:pt>
                <c:pt idx="287" formatCode="m/d/yyyy">
                  <c:v>42155</c:v>
                </c:pt>
                <c:pt idx="288" formatCode="m/d/yyyy">
                  <c:v>42185</c:v>
                </c:pt>
                <c:pt idx="289" formatCode="m/d/yyyy">
                  <c:v>42216</c:v>
                </c:pt>
                <c:pt idx="290" formatCode="m/d/yyyy">
                  <c:v>42247</c:v>
                </c:pt>
                <c:pt idx="291" formatCode="m/d/yyyy">
                  <c:v>42277</c:v>
                </c:pt>
                <c:pt idx="292" formatCode="m/d/yyyy">
                  <c:v>42308</c:v>
                </c:pt>
                <c:pt idx="293" formatCode="m/d/yyyy">
                  <c:v>42338</c:v>
                </c:pt>
                <c:pt idx="294" formatCode="m/d/yyyy">
                  <c:v>42369</c:v>
                </c:pt>
                <c:pt idx="295" formatCode="m/d/yyyy">
                  <c:v>42400</c:v>
                </c:pt>
                <c:pt idx="296" formatCode="m/d/yyyy">
                  <c:v>42429</c:v>
                </c:pt>
                <c:pt idx="297" formatCode="m/d/yyyy">
                  <c:v>42460</c:v>
                </c:pt>
                <c:pt idx="298" formatCode="m/d/yyyy">
                  <c:v>42490</c:v>
                </c:pt>
                <c:pt idx="299" formatCode="m/d/yyyy">
                  <c:v>42521</c:v>
                </c:pt>
                <c:pt idx="300" formatCode="m/d/yyyy">
                  <c:v>42551</c:v>
                </c:pt>
                <c:pt idx="301" formatCode="m/d/yyyy">
                  <c:v>42582</c:v>
                </c:pt>
                <c:pt idx="302" formatCode="m/d/yyyy">
                  <c:v>42613</c:v>
                </c:pt>
                <c:pt idx="303" formatCode="m/d/yyyy">
                  <c:v>42643</c:v>
                </c:pt>
                <c:pt idx="304" formatCode="m/d/yyyy">
                  <c:v>42674</c:v>
                </c:pt>
                <c:pt idx="305" formatCode="m/d/yyyy">
                  <c:v>42704</c:v>
                </c:pt>
                <c:pt idx="306" formatCode="m/d/yyyy">
                  <c:v>42735</c:v>
                </c:pt>
                <c:pt idx="307" formatCode="m/d/yyyy">
                  <c:v>42766</c:v>
                </c:pt>
                <c:pt idx="308" formatCode="m/d/yyyy">
                  <c:v>42794</c:v>
                </c:pt>
                <c:pt idx="309" formatCode="m/d/yyyy">
                  <c:v>42825</c:v>
                </c:pt>
                <c:pt idx="310" formatCode="m/d/yyyy">
                  <c:v>42855</c:v>
                </c:pt>
                <c:pt idx="311" formatCode="m/d/yyyy">
                  <c:v>42886</c:v>
                </c:pt>
                <c:pt idx="312" formatCode="m/d/yyyy">
                  <c:v>42916</c:v>
                </c:pt>
                <c:pt idx="313" formatCode="m/d/yyyy">
                  <c:v>42947</c:v>
                </c:pt>
                <c:pt idx="314" formatCode="m/d/yyyy">
                  <c:v>42978</c:v>
                </c:pt>
                <c:pt idx="315" formatCode="m/d/yyyy">
                  <c:v>43008</c:v>
                </c:pt>
                <c:pt idx="316" formatCode="m/d/yyyy">
                  <c:v>43039</c:v>
                </c:pt>
                <c:pt idx="317" formatCode="m/d/yyyy">
                  <c:v>43069</c:v>
                </c:pt>
                <c:pt idx="318" formatCode="m/d/yyyy">
                  <c:v>43100</c:v>
                </c:pt>
                <c:pt idx="319" formatCode="m/d/yyyy">
                  <c:v>43131</c:v>
                </c:pt>
                <c:pt idx="320" formatCode="m/d/yyyy">
                  <c:v>43159</c:v>
                </c:pt>
                <c:pt idx="321" formatCode="m/d/yyyy">
                  <c:v>43190</c:v>
                </c:pt>
                <c:pt idx="322" formatCode="m/d/yyyy">
                  <c:v>43220</c:v>
                </c:pt>
                <c:pt idx="323" formatCode="m/d/yyyy">
                  <c:v>43251</c:v>
                </c:pt>
                <c:pt idx="324" formatCode="m/d/yyyy">
                  <c:v>43281</c:v>
                </c:pt>
                <c:pt idx="325" formatCode="m/d/yyyy">
                  <c:v>43312</c:v>
                </c:pt>
                <c:pt idx="326" formatCode="m/d/yyyy">
                  <c:v>43343</c:v>
                </c:pt>
                <c:pt idx="327" formatCode="m/d/yyyy">
                  <c:v>43373</c:v>
                </c:pt>
                <c:pt idx="328" formatCode="m/d/yyyy">
                  <c:v>43404</c:v>
                </c:pt>
                <c:pt idx="329" formatCode="m/d/yyyy">
                  <c:v>43434</c:v>
                </c:pt>
                <c:pt idx="330" formatCode="m/d/yyyy">
                  <c:v>43465</c:v>
                </c:pt>
                <c:pt idx="331" formatCode="m/d/yyyy">
                  <c:v>43496</c:v>
                </c:pt>
                <c:pt idx="332" formatCode="m/d/yyyy">
                  <c:v>43524</c:v>
                </c:pt>
                <c:pt idx="333" formatCode="m/d/yyyy">
                  <c:v>43555</c:v>
                </c:pt>
                <c:pt idx="334" formatCode="m/d/yyyy">
                  <c:v>43585</c:v>
                </c:pt>
                <c:pt idx="335" formatCode="m/d/yyyy">
                  <c:v>43616</c:v>
                </c:pt>
                <c:pt idx="336" formatCode="m/d/yyyy">
                  <c:v>43646</c:v>
                </c:pt>
                <c:pt idx="337" formatCode="m/d/yyyy">
                  <c:v>43677</c:v>
                </c:pt>
                <c:pt idx="338" formatCode="m/d/yyyy">
                  <c:v>43708</c:v>
                </c:pt>
                <c:pt idx="339" formatCode="m/d/yyyy">
                  <c:v>43738</c:v>
                </c:pt>
                <c:pt idx="340" formatCode="m/d/yyyy">
                  <c:v>43769</c:v>
                </c:pt>
                <c:pt idx="341" formatCode="m/d/yyyy">
                  <c:v>43799</c:v>
                </c:pt>
                <c:pt idx="342" formatCode="m/d/yyyy">
                  <c:v>43830</c:v>
                </c:pt>
                <c:pt idx="343" formatCode="m/d/yyyy">
                  <c:v>43861</c:v>
                </c:pt>
                <c:pt idx="344" formatCode="m/d/yyyy">
                  <c:v>43890</c:v>
                </c:pt>
                <c:pt idx="345" formatCode="m/d/yyyy">
                  <c:v>43921</c:v>
                </c:pt>
                <c:pt idx="346" formatCode="m/d/yyyy">
                  <c:v>43951</c:v>
                </c:pt>
                <c:pt idx="347" formatCode="m/d/yyyy">
                  <c:v>43982</c:v>
                </c:pt>
                <c:pt idx="348" formatCode="m/d/yyyy">
                  <c:v>44012</c:v>
                </c:pt>
                <c:pt idx="349" formatCode="m/d/yyyy">
                  <c:v>44043</c:v>
                </c:pt>
                <c:pt idx="350" formatCode="m/d/yyyy">
                  <c:v>44074</c:v>
                </c:pt>
                <c:pt idx="351" formatCode="m/d/yyyy">
                  <c:v>44104</c:v>
                </c:pt>
                <c:pt idx="352" formatCode="m/d/yyyy">
                  <c:v>44135</c:v>
                </c:pt>
                <c:pt idx="353" formatCode="m/d/yyyy">
                  <c:v>44165</c:v>
                </c:pt>
                <c:pt idx="354" formatCode="m/d/yyyy">
                  <c:v>44196</c:v>
                </c:pt>
                <c:pt idx="355" formatCode="m/d/yyyy">
                  <c:v>44227</c:v>
                </c:pt>
                <c:pt idx="356" formatCode="m/d/yyyy">
                  <c:v>44255</c:v>
                </c:pt>
                <c:pt idx="357" formatCode="m/d/yyyy">
                  <c:v>44286</c:v>
                </c:pt>
                <c:pt idx="358" formatCode="m/d/yyyy">
                  <c:v>44316</c:v>
                </c:pt>
                <c:pt idx="359" formatCode="m/d/yyyy">
                  <c:v>44347</c:v>
                </c:pt>
                <c:pt idx="360" formatCode="m/d/yyyy">
                  <c:v>44377</c:v>
                </c:pt>
                <c:pt idx="361" formatCode="m/d/yyyy">
                  <c:v>44408</c:v>
                </c:pt>
                <c:pt idx="362" formatCode="m/d/yyyy">
                  <c:v>44439</c:v>
                </c:pt>
                <c:pt idx="363" formatCode="m/d/yyyy">
                  <c:v>44469</c:v>
                </c:pt>
                <c:pt idx="364" formatCode="m/d/yyyy">
                  <c:v>44500</c:v>
                </c:pt>
                <c:pt idx="365" formatCode="m/d/yyyy">
                  <c:v>44530</c:v>
                </c:pt>
              </c:numCache>
            </c:numRef>
          </c:cat>
          <c:val>
            <c:numRef>
              <c:f>Sheet1!$B$2:$B$367</c:f>
              <c:numCache>
                <c:formatCode>General</c:formatCode>
                <c:ptCount val="366"/>
                <c:pt idx="0">
                  <c:v>4.7E-2</c:v>
                </c:pt>
                <c:pt idx="1">
                  <c:v>4.3700000000000003E-2</c:v>
                </c:pt>
                <c:pt idx="2">
                  <c:v>3.7999999999999999E-2</c:v>
                </c:pt>
                <c:pt idx="3">
                  <c:v>3.4000000000000002E-2</c:v>
                </c:pt>
                <c:pt idx="4">
                  <c:v>2.8500000000000001E-2</c:v>
                </c:pt>
                <c:pt idx="5">
                  <c:v>3.0700000000000002E-2</c:v>
                </c:pt>
                <c:pt idx="6">
                  <c:v>2.98E-2</c:v>
                </c:pt>
                <c:pt idx="7">
                  <c:v>2.6700000000000002E-2</c:v>
                </c:pt>
                <c:pt idx="8">
                  <c:v>2.8199999999999999E-2</c:v>
                </c:pt>
                <c:pt idx="9">
                  <c:v>3.1899999999999998E-2</c:v>
                </c:pt>
                <c:pt idx="10">
                  <c:v>3.1800000000000002E-2</c:v>
                </c:pt>
                <c:pt idx="11">
                  <c:v>3.0200000000000001E-2</c:v>
                </c:pt>
                <c:pt idx="12">
                  <c:v>3.0099999999999998E-2</c:v>
                </c:pt>
                <c:pt idx="13">
                  <c:v>3.1600000000000003E-2</c:v>
                </c:pt>
                <c:pt idx="14">
                  <c:v>3.0700000000000002E-2</c:v>
                </c:pt>
                <c:pt idx="15">
                  <c:v>2.9899999999999999E-2</c:v>
                </c:pt>
                <c:pt idx="16">
                  <c:v>3.2800000000000003E-2</c:v>
                </c:pt>
                <c:pt idx="17">
                  <c:v>3.1199999999999999E-2</c:v>
                </c:pt>
                <c:pt idx="18">
                  <c:v>2.9700000000000001E-2</c:v>
                </c:pt>
                <c:pt idx="19">
                  <c:v>3.2500000000000001E-2</c:v>
                </c:pt>
                <c:pt idx="20">
                  <c:v>3.2500000000000001E-2</c:v>
                </c:pt>
                <c:pt idx="21">
                  <c:v>3.0200000000000001E-2</c:v>
                </c:pt>
                <c:pt idx="22">
                  <c:v>3.1600000000000003E-2</c:v>
                </c:pt>
                <c:pt idx="23">
                  <c:v>3.2199999999999999E-2</c:v>
                </c:pt>
                <c:pt idx="24">
                  <c:v>0.03</c:v>
                </c:pt>
                <c:pt idx="25">
                  <c:v>2.8500000000000001E-2</c:v>
                </c:pt>
                <c:pt idx="26">
                  <c:v>2.8400000000000002E-2</c:v>
                </c:pt>
                <c:pt idx="27">
                  <c:v>2.76E-2</c:v>
                </c:pt>
                <c:pt idx="28">
                  <c:v>2.75E-2</c:v>
                </c:pt>
                <c:pt idx="29">
                  <c:v>2.7400000000000001E-2</c:v>
                </c:pt>
                <c:pt idx="30">
                  <c:v>2.81E-2</c:v>
                </c:pt>
                <c:pt idx="31">
                  <c:v>2.4500000000000001E-2</c:v>
                </c:pt>
                <c:pt idx="32">
                  <c:v>2.52E-2</c:v>
                </c:pt>
                <c:pt idx="33">
                  <c:v>2.6499999999999999E-2</c:v>
                </c:pt>
                <c:pt idx="34">
                  <c:v>2.3599999999999999E-2</c:v>
                </c:pt>
                <c:pt idx="35">
                  <c:v>2.29E-2</c:v>
                </c:pt>
                <c:pt idx="36">
                  <c:v>2.4899999999999999E-2</c:v>
                </c:pt>
                <c:pt idx="37">
                  <c:v>2.7E-2</c:v>
                </c:pt>
                <c:pt idx="38">
                  <c:v>2.9000000000000001E-2</c:v>
                </c:pt>
                <c:pt idx="39">
                  <c:v>2.9700000000000001E-2</c:v>
                </c:pt>
                <c:pt idx="40">
                  <c:v>2.6100000000000002E-2</c:v>
                </c:pt>
                <c:pt idx="41">
                  <c:v>2.5999999999999999E-2</c:v>
                </c:pt>
                <c:pt idx="42">
                  <c:v>2.5999999999999999E-2</c:v>
                </c:pt>
                <c:pt idx="43">
                  <c:v>2.87E-2</c:v>
                </c:pt>
                <c:pt idx="44">
                  <c:v>2.86E-2</c:v>
                </c:pt>
                <c:pt idx="45">
                  <c:v>2.7900000000000001E-2</c:v>
                </c:pt>
                <c:pt idx="46">
                  <c:v>3.1300000000000001E-2</c:v>
                </c:pt>
                <c:pt idx="47">
                  <c:v>3.1199999999999999E-2</c:v>
                </c:pt>
                <c:pt idx="48">
                  <c:v>3.04E-2</c:v>
                </c:pt>
                <c:pt idx="49">
                  <c:v>2.8299999999999999E-2</c:v>
                </c:pt>
                <c:pt idx="50">
                  <c:v>2.6200000000000001E-2</c:v>
                </c:pt>
                <c:pt idx="51">
                  <c:v>2.5499999999999998E-2</c:v>
                </c:pt>
                <c:pt idx="52">
                  <c:v>2.7400000000000001E-2</c:v>
                </c:pt>
                <c:pt idx="53">
                  <c:v>2.5999999999999999E-2</c:v>
                </c:pt>
                <c:pt idx="54">
                  <c:v>2.53E-2</c:v>
                </c:pt>
                <c:pt idx="55">
                  <c:v>2.7900000000000001E-2</c:v>
                </c:pt>
                <c:pt idx="56">
                  <c:v>2.7199999999999998E-2</c:v>
                </c:pt>
                <c:pt idx="57">
                  <c:v>2.8400000000000002E-2</c:v>
                </c:pt>
                <c:pt idx="58">
                  <c:v>2.8299999999999999E-2</c:v>
                </c:pt>
                <c:pt idx="59">
                  <c:v>2.8299999999999999E-2</c:v>
                </c:pt>
                <c:pt idx="60">
                  <c:v>2.8199999999999999E-2</c:v>
                </c:pt>
                <c:pt idx="61">
                  <c:v>2.8799999999999999E-2</c:v>
                </c:pt>
                <c:pt idx="62">
                  <c:v>2.81E-2</c:v>
                </c:pt>
                <c:pt idx="63">
                  <c:v>0.03</c:v>
                </c:pt>
                <c:pt idx="64">
                  <c:v>3.0599999999999999E-2</c:v>
                </c:pt>
                <c:pt idx="65">
                  <c:v>3.2500000000000001E-2</c:v>
                </c:pt>
                <c:pt idx="66">
                  <c:v>3.3799999999999997E-2</c:v>
                </c:pt>
                <c:pt idx="67">
                  <c:v>3.04E-2</c:v>
                </c:pt>
                <c:pt idx="68">
                  <c:v>3.0300000000000001E-2</c:v>
                </c:pt>
                <c:pt idx="69">
                  <c:v>2.7699999999999999E-2</c:v>
                </c:pt>
                <c:pt idx="70">
                  <c:v>2.4299999999999999E-2</c:v>
                </c:pt>
                <c:pt idx="71">
                  <c:v>2.24E-2</c:v>
                </c:pt>
                <c:pt idx="72">
                  <c:v>2.23E-2</c:v>
                </c:pt>
                <c:pt idx="73">
                  <c:v>2.1700000000000001E-2</c:v>
                </c:pt>
                <c:pt idx="74">
                  <c:v>2.29E-2</c:v>
                </c:pt>
                <c:pt idx="75">
                  <c:v>2.2200000000000001E-2</c:v>
                </c:pt>
                <c:pt idx="76">
                  <c:v>2.0899999999999998E-2</c:v>
                </c:pt>
                <c:pt idx="77">
                  <c:v>1.89E-2</c:v>
                </c:pt>
                <c:pt idx="78">
                  <c:v>1.7000000000000001E-2</c:v>
                </c:pt>
                <c:pt idx="79">
                  <c:v>1.6299999999999999E-2</c:v>
                </c:pt>
                <c:pt idx="80">
                  <c:v>1.44E-2</c:v>
                </c:pt>
                <c:pt idx="81">
                  <c:v>1.38E-2</c:v>
                </c:pt>
                <c:pt idx="82">
                  <c:v>1.44E-2</c:v>
                </c:pt>
                <c:pt idx="83">
                  <c:v>1.6899999999999998E-2</c:v>
                </c:pt>
                <c:pt idx="84">
                  <c:v>1.6199999999999999E-2</c:v>
                </c:pt>
                <c:pt idx="85">
                  <c:v>1.6799999999999999E-2</c:v>
                </c:pt>
                <c:pt idx="86">
                  <c:v>1.6199999999999999E-2</c:v>
                </c:pt>
                <c:pt idx="87">
                  <c:v>1.43E-2</c:v>
                </c:pt>
                <c:pt idx="88">
                  <c:v>1.49E-2</c:v>
                </c:pt>
                <c:pt idx="89">
                  <c:v>1.4800000000000001E-2</c:v>
                </c:pt>
                <c:pt idx="90">
                  <c:v>1.67E-2</c:v>
                </c:pt>
                <c:pt idx="91">
                  <c:v>1.7299999999999999E-2</c:v>
                </c:pt>
                <c:pt idx="92">
                  <c:v>1.67E-2</c:v>
                </c:pt>
                <c:pt idx="93">
                  <c:v>1.7899999999999999E-2</c:v>
                </c:pt>
                <c:pt idx="94">
                  <c:v>2.2800000000000001E-2</c:v>
                </c:pt>
                <c:pt idx="95">
                  <c:v>2.0899999999999998E-2</c:v>
                </c:pt>
                <c:pt idx="96">
                  <c:v>1.9699999999999999E-2</c:v>
                </c:pt>
                <c:pt idx="97">
                  <c:v>2.1499999999999998E-2</c:v>
                </c:pt>
                <c:pt idx="98">
                  <c:v>2.2599999999999999E-2</c:v>
                </c:pt>
                <c:pt idx="99">
                  <c:v>2.5700000000000001E-2</c:v>
                </c:pt>
                <c:pt idx="100">
                  <c:v>2.5600000000000001E-2</c:v>
                </c:pt>
                <c:pt idx="101">
                  <c:v>2.6200000000000001E-2</c:v>
                </c:pt>
                <c:pt idx="102">
                  <c:v>2.6700000000000002E-2</c:v>
                </c:pt>
                <c:pt idx="103">
                  <c:v>2.7300000000000001E-2</c:v>
                </c:pt>
                <c:pt idx="104">
                  <c:v>3.2199999999999999E-2</c:v>
                </c:pt>
                <c:pt idx="105">
                  <c:v>3.6999999999999998E-2</c:v>
                </c:pt>
                <c:pt idx="106">
                  <c:v>3.0700000000000002E-2</c:v>
                </c:pt>
                <c:pt idx="107">
                  <c:v>3.1300000000000001E-2</c:v>
                </c:pt>
                <c:pt idx="108">
                  <c:v>3.73E-2</c:v>
                </c:pt>
                <c:pt idx="109">
                  <c:v>3.5999999999999997E-2</c:v>
                </c:pt>
                <c:pt idx="110">
                  <c:v>3.3500000000000002E-2</c:v>
                </c:pt>
                <c:pt idx="111">
                  <c:v>3.5200000000000002E-2</c:v>
                </c:pt>
                <c:pt idx="112">
                  <c:v>3.4500000000000003E-2</c:v>
                </c:pt>
                <c:pt idx="113">
                  <c:v>3.44E-2</c:v>
                </c:pt>
                <c:pt idx="114">
                  <c:v>3.3700000000000001E-2</c:v>
                </c:pt>
                <c:pt idx="115">
                  <c:v>3.7199999999999997E-2</c:v>
                </c:pt>
                <c:pt idx="116">
                  <c:v>3.5299999999999998E-2</c:v>
                </c:pt>
                <c:pt idx="117">
                  <c:v>2.92E-2</c:v>
                </c:pt>
                <c:pt idx="118">
                  <c:v>3.2199999999999999E-2</c:v>
                </c:pt>
                <c:pt idx="119">
                  <c:v>3.6200000000000003E-2</c:v>
                </c:pt>
                <c:pt idx="120">
                  <c:v>3.3099999999999997E-2</c:v>
                </c:pt>
                <c:pt idx="121">
                  <c:v>2.8400000000000002E-2</c:v>
                </c:pt>
                <c:pt idx="122">
                  <c:v>2.7799999999999998E-2</c:v>
                </c:pt>
                <c:pt idx="123">
                  <c:v>2.5899999999999999E-2</c:v>
                </c:pt>
                <c:pt idx="124">
                  <c:v>2.1299999999999999E-2</c:v>
                </c:pt>
                <c:pt idx="125">
                  <c:v>1.84E-2</c:v>
                </c:pt>
                <c:pt idx="126">
                  <c:v>1.55E-2</c:v>
                </c:pt>
                <c:pt idx="127">
                  <c:v>1.14E-2</c:v>
                </c:pt>
                <c:pt idx="128">
                  <c:v>1.0800000000000001E-2</c:v>
                </c:pt>
                <c:pt idx="129">
                  <c:v>1.4200000000000001E-2</c:v>
                </c:pt>
                <c:pt idx="130">
                  <c:v>1.6400000000000001E-2</c:v>
                </c:pt>
                <c:pt idx="131">
                  <c:v>1.18E-2</c:v>
                </c:pt>
                <c:pt idx="132">
                  <c:v>1.01E-2</c:v>
                </c:pt>
                <c:pt idx="133">
                  <c:v>1.46E-2</c:v>
                </c:pt>
                <c:pt idx="134">
                  <c:v>1.7500000000000002E-2</c:v>
                </c:pt>
                <c:pt idx="135">
                  <c:v>1.5699999999999999E-2</c:v>
                </c:pt>
                <c:pt idx="136">
                  <c:v>2.0299999999999999E-2</c:v>
                </c:pt>
                <c:pt idx="137">
                  <c:v>2.2499999999999999E-2</c:v>
                </c:pt>
                <c:pt idx="138">
                  <c:v>2.4299999999999999E-2</c:v>
                </c:pt>
                <c:pt idx="139">
                  <c:v>2.5899999999999999E-2</c:v>
                </c:pt>
                <c:pt idx="140">
                  <c:v>2.98E-2</c:v>
                </c:pt>
                <c:pt idx="141">
                  <c:v>3.0800000000000001E-2</c:v>
                </c:pt>
                <c:pt idx="142">
                  <c:v>2.23E-2</c:v>
                </c:pt>
                <c:pt idx="143">
                  <c:v>2.12E-2</c:v>
                </c:pt>
                <c:pt idx="144">
                  <c:v>2.1100000000000001E-2</c:v>
                </c:pt>
                <c:pt idx="145">
                  <c:v>2.0500000000000001E-2</c:v>
                </c:pt>
                <c:pt idx="146">
                  <c:v>2.1600000000000001E-2</c:v>
                </c:pt>
                <c:pt idx="147">
                  <c:v>2.3199999999999998E-2</c:v>
                </c:pt>
                <c:pt idx="148">
                  <c:v>2.0400000000000001E-2</c:v>
                </c:pt>
                <c:pt idx="149">
                  <c:v>1.7600000000000001E-2</c:v>
                </c:pt>
                <c:pt idx="150">
                  <c:v>1.9E-2</c:v>
                </c:pt>
                <c:pt idx="151">
                  <c:v>1.9199999999999998E-2</c:v>
                </c:pt>
                <c:pt idx="152">
                  <c:v>1.6899999999999998E-2</c:v>
                </c:pt>
                <c:pt idx="153">
                  <c:v>1.7399999999999999E-2</c:v>
                </c:pt>
                <c:pt idx="154">
                  <c:v>2.29E-2</c:v>
                </c:pt>
                <c:pt idx="155">
                  <c:v>3.1600000000000003E-2</c:v>
                </c:pt>
                <c:pt idx="156">
                  <c:v>3.3500000000000002E-2</c:v>
                </c:pt>
                <c:pt idx="157">
                  <c:v>3.0499999999999999E-2</c:v>
                </c:pt>
                <c:pt idx="158">
                  <c:v>2.7099999999999999E-2</c:v>
                </c:pt>
                <c:pt idx="159">
                  <c:v>2.5899999999999999E-2</c:v>
                </c:pt>
                <c:pt idx="160">
                  <c:v>3.2399999999999998E-2</c:v>
                </c:pt>
                <c:pt idx="161">
                  <c:v>3.5499999999999997E-2</c:v>
                </c:pt>
                <c:pt idx="162">
                  <c:v>3.32E-2</c:v>
                </c:pt>
                <c:pt idx="163">
                  <c:v>3.0200000000000001E-2</c:v>
                </c:pt>
                <c:pt idx="164">
                  <c:v>3.0300000000000001E-2</c:v>
                </c:pt>
                <c:pt idx="165">
                  <c:v>3.2099999999999997E-2</c:v>
                </c:pt>
                <c:pt idx="166">
                  <c:v>3.5200000000000002E-2</c:v>
                </c:pt>
                <c:pt idx="167">
                  <c:v>2.8299999999999999E-2</c:v>
                </c:pt>
                <c:pt idx="168">
                  <c:v>2.5000000000000001E-2</c:v>
                </c:pt>
                <c:pt idx="169">
                  <c:v>3.2300000000000002E-2</c:v>
                </c:pt>
                <c:pt idx="170">
                  <c:v>3.5999999999999997E-2</c:v>
                </c:pt>
                <c:pt idx="171">
                  <c:v>4.7E-2</c:v>
                </c:pt>
                <c:pt idx="172">
                  <c:v>4.2999999999999997E-2</c:v>
                </c:pt>
                <c:pt idx="173">
                  <c:v>3.5099999999999999E-2</c:v>
                </c:pt>
                <c:pt idx="174">
                  <c:v>3.4000000000000002E-2</c:v>
                </c:pt>
                <c:pt idx="175">
                  <c:v>0.04</c:v>
                </c:pt>
                <c:pt idx="176">
                  <c:v>3.5999999999999997E-2</c:v>
                </c:pt>
                <c:pt idx="177">
                  <c:v>3.4000000000000002E-2</c:v>
                </c:pt>
                <c:pt idx="178">
                  <c:v>3.5000000000000003E-2</c:v>
                </c:pt>
                <c:pt idx="179">
                  <c:v>4.2000000000000003E-2</c:v>
                </c:pt>
                <c:pt idx="180">
                  <c:v>4.2999999999999997E-2</c:v>
                </c:pt>
                <c:pt idx="181">
                  <c:v>4.1000000000000002E-2</c:v>
                </c:pt>
                <c:pt idx="182">
                  <c:v>3.7999999999999999E-2</c:v>
                </c:pt>
                <c:pt idx="183">
                  <c:v>2.1000000000000001E-2</c:v>
                </c:pt>
                <c:pt idx="184">
                  <c:v>1.2999999999999999E-2</c:v>
                </c:pt>
                <c:pt idx="185">
                  <c:v>0.02</c:v>
                </c:pt>
                <c:pt idx="186">
                  <c:v>2.5000000000000001E-2</c:v>
                </c:pt>
                <c:pt idx="187">
                  <c:v>2.1000000000000001E-2</c:v>
                </c:pt>
                <c:pt idx="188">
                  <c:v>2.4E-2</c:v>
                </c:pt>
                <c:pt idx="189">
                  <c:v>2.8000000000000001E-2</c:v>
                </c:pt>
                <c:pt idx="190">
                  <c:v>2.5999999999999999E-2</c:v>
                </c:pt>
                <c:pt idx="191">
                  <c:v>2.7E-2</c:v>
                </c:pt>
                <c:pt idx="192">
                  <c:v>2.7E-2</c:v>
                </c:pt>
                <c:pt idx="193">
                  <c:v>2.4E-2</c:v>
                </c:pt>
                <c:pt idx="194">
                  <c:v>0.02</c:v>
                </c:pt>
                <c:pt idx="195">
                  <c:v>2.8000000000000001E-2</c:v>
                </c:pt>
                <c:pt idx="196">
                  <c:v>3.5000000000000003E-2</c:v>
                </c:pt>
                <c:pt idx="197">
                  <c:v>4.2999999999999997E-2</c:v>
                </c:pt>
                <c:pt idx="198">
                  <c:v>4.1000000000000002E-2</c:v>
                </c:pt>
                <c:pt idx="199">
                  <c:v>4.2999999999999997E-2</c:v>
                </c:pt>
                <c:pt idx="200">
                  <c:v>0.04</c:v>
                </c:pt>
                <c:pt idx="201">
                  <c:v>0.04</c:v>
                </c:pt>
                <c:pt idx="202">
                  <c:v>3.9E-2</c:v>
                </c:pt>
                <c:pt idx="203">
                  <c:v>4.2000000000000003E-2</c:v>
                </c:pt>
                <c:pt idx="204">
                  <c:v>0.05</c:v>
                </c:pt>
                <c:pt idx="205">
                  <c:v>5.6000000000000001E-2</c:v>
                </c:pt>
                <c:pt idx="206">
                  <c:v>5.3999999999999999E-2</c:v>
                </c:pt>
                <c:pt idx="207">
                  <c:v>4.9000000000000002E-2</c:v>
                </c:pt>
                <c:pt idx="208">
                  <c:v>3.6999999999999998E-2</c:v>
                </c:pt>
                <c:pt idx="209">
                  <c:v>1.0999999999999999E-2</c:v>
                </c:pt>
                <c:pt idx="210">
                  <c:v>1E-3</c:v>
                </c:pt>
                <c:pt idx="211">
                  <c:v>0</c:v>
                </c:pt>
                <c:pt idx="212">
                  <c:v>2E-3</c:v>
                </c:pt>
                <c:pt idx="213">
                  <c:v>-4.0000000000000001E-3</c:v>
                </c:pt>
                <c:pt idx="214">
                  <c:v>-6.9999999999999993E-3</c:v>
                </c:pt>
                <c:pt idx="215">
                  <c:v>-1.3000000000000001E-2</c:v>
                </c:pt>
                <c:pt idx="216">
                  <c:v>-1.3999999999999999E-2</c:v>
                </c:pt>
                <c:pt idx="217">
                  <c:v>-2.1000000000000001E-2</c:v>
                </c:pt>
                <c:pt idx="218">
                  <c:v>-1.4999999999999999E-2</c:v>
                </c:pt>
                <c:pt idx="219">
                  <c:v>-1.3000000000000001E-2</c:v>
                </c:pt>
                <c:pt idx="220">
                  <c:v>-2E-3</c:v>
                </c:pt>
                <c:pt idx="221">
                  <c:v>1.8000000000000002E-2</c:v>
                </c:pt>
                <c:pt idx="222">
                  <c:v>2.7000000000000003E-2</c:v>
                </c:pt>
                <c:pt idx="223">
                  <c:v>2.6000000000000002E-2</c:v>
                </c:pt>
                <c:pt idx="224">
                  <c:v>2.1000000000000001E-2</c:v>
                </c:pt>
                <c:pt idx="225">
                  <c:v>2.3E-2</c:v>
                </c:pt>
                <c:pt idx="226">
                  <c:v>2.2000000000000002E-2</c:v>
                </c:pt>
                <c:pt idx="227">
                  <c:v>0.02</c:v>
                </c:pt>
                <c:pt idx="228">
                  <c:v>1.1000000000000001E-2</c:v>
                </c:pt>
                <c:pt idx="229">
                  <c:v>1.2E-2</c:v>
                </c:pt>
                <c:pt idx="230">
                  <c:v>1.1000000000000001E-2</c:v>
                </c:pt>
                <c:pt idx="231">
                  <c:v>1.1000000000000001E-2</c:v>
                </c:pt>
                <c:pt idx="232">
                  <c:v>1.2E-2</c:v>
                </c:pt>
                <c:pt idx="233">
                  <c:v>1.1000000000000001E-2</c:v>
                </c:pt>
                <c:pt idx="234">
                  <c:v>1.4999999999999999E-2</c:v>
                </c:pt>
                <c:pt idx="235">
                  <c:v>1.6E-2</c:v>
                </c:pt>
                <c:pt idx="236">
                  <c:v>2.1000000000000001E-2</c:v>
                </c:pt>
                <c:pt idx="237">
                  <c:v>2.7000000000000003E-2</c:v>
                </c:pt>
                <c:pt idx="238">
                  <c:v>3.2000000000000001E-2</c:v>
                </c:pt>
                <c:pt idx="239">
                  <c:v>3.6000000000000004E-2</c:v>
                </c:pt>
                <c:pt idx="240">
                  <c:v>3.6000000000000004E-2</c:v>
                </c:pt>
                <c:pt idx="241">
                  <c:v>3.6000000000000004E-2</c:v>
                </c:pt>
                <c:pt idx="242">
                  <c:v>3.7999999999999999E-2</c:v>
                </c:pt>
                <c:pt idx="243">
                  <c:v>3.9E-2</c:v>
                </c:pt>
                <c:pt idx="244">
                  <c:v>3.5000000000000003E-2</c:v>
                </c:pt>
                <c:pt idx="245">
                  <c:v>3.4000000000000002E-2</c:v>
                </c:pt>
                <c:pt idx="246">
                  <c:v>0.03</c:v>
                </c:pt>
                <c:pt idx="247">
                  <c:v>2.8999999999999998E-2</c:v>
                </c:pt>
                <c:pt idx="248">
                  <c:v>2.8999999999999998E-2</c:v>
                </c:pt>
                <c:pt idx="249">
                  <c:v>2.7000000000000003E-2</c:v>
                </c:pt>
                <c:pt idx="250">
                  <c:v>2.3E-2</c:v>
                </c:pt>
                <c:pt idx="251">
                  <c:v>1.7000000000000001E-2</c:v>
                </c:pt>
                <c:pt idx="252">
                  <c:v>1.7000000000000001E-2</c:v>
                </c:pt>
                <c:pt idx="253">
                  <c:v>1.4E-2</c:v>
                </c:pt>
                <c:pt idx="254">
                  <c:v>1.7000000000000001E-2</c:v>
                </c:pt>
                <c:pt idx="255">
                  <c:v>0.02</c:v>
                </c:pt>
                <c:pt idx="256">
                  <c:v>2.2000000000000002E-2</c:v>
                </c:pt>
                <c:pt idx="257">
                  <c:v>1.8000000000000002E-2</c:v>
                </c:pt>
                <c:pt idx="258">
                  <c:v>1.7000000000000001E-2</c:v>
                </c:pt>
                <c:pt idx="259">
                  <c:v>1.6E-2</c:v>
                </c:pt>
                <c:pt idx="260">
                  <c:v>0.02</c:v>
                </c:pt>
                <c:pt idx="261">
                  <c:v>1.4999999999999999E-2</c:v>
                </c:pt>
                <c:pt idx="262">
                  <c:v>1.1000000000000001E-2</c:v>
                </c:pt>
                <c:pt idx="263">
                  <c:v>1.4E-2</c:v>
                </c:pt>
                <c:pt idx="264">
                  <c:v>1.7999999999999999E-2</c:v>
                </c:pt>
                <c:pt idx="265">
                  <c:v>0.02</c:v>
                </c:pt>
                <c:pt idx="266">
                  <c:v>1.4999999999999999E-2</c:v>
                </c:pt>
                <c:pt idx="267">
                  <c:v>1.2E-2</c:v>
                </c:pt>
                <c:pt idx="268">
                  <c:v>0.01</c:v>
                </c:pt>
                <c:pt idx="269">
                  <c:v>1.2E-2</c:v>
                </c:pt>
                <c:pt idx="270">
                  <c:v>1.4999999999999999E-2</c:v>
                </c:pt>
                <c:pt idx="271">
                  <c:v>1.6E-2</c:v>
                </c:pt>
                <c:pt idx="272">
                  <c:v>1.0999999999999999E-2</c:v>
                </c:pt>
                <c:pt idx="273">
                  <c:v>1.4999999999999999E-2</c:v>
                </c:pt>
                <c:pt idx="274">
                  <c:v>0.02</c:v>
                </c:pt>
                <c:pt idx="275">
                  <c:v>2.1000000000000001E-2</c:v>
                </c:pt>
                <c:pt idx="276">
                  <c:v>2.1000000000000001E-2</c:v>
                </c:pt>
                <c:pt idx="277">
                  <c:v>0.02</c:v>
                </c:pt>
                <c:pt idx="278">
                  <c:v>1.7000000000000001E-2</c:v>
                </c:pt>
                <c:pt idx="279">
                  <c:v>1.7000000000000001E-2</c:v>
                </c:pt>
                <c:pt idx="280">
                  <c:v>1.7000000000000001E-2</c:v>
                </c:pt>
                <c:pt idx="281">
                  <c:v>1.3000000000000001E-2</c:v>
                </c:pt>
                <c:pt idx="282">
                  <c:v>8.0000000000000002E-3</c:v>
                </c:pt>
                <c:pt idx="283">
                  <c:v>-1E-3</c:v>
                </c:pt>
                <c:pt idx="284">
                  <c:v>0</c:v>
                </c:pt>
                <c:pt idx="285">
                  <c:v>-1E-3</c:v>
                </c:pt>
                <c:pt idx="286">
                  <c:v>-2E-3</c:v>
                </c:pt>
                <c:pt idx="287">
                  <c:v>0</c:v>
                </c:pt>
                <c:pt idx="288">
                  <c:v>1E-3</c:v>
                </c:pt>
                <c:pt idx="289">
                  <c:v>2E-3</c:v>
                </c:pt>
                <c:pt idx="290">
                  <c:v>2E-3</c:v>
                </c:pt>
                <c:pt idx="291">
                  <c:v>0</c:v>
                </c:pt>
                <c:pt idx="292">
                  <c:v>2E-3</c:v>
                </c:pt>
                <c:pt idx="293">
                  <c:v>5.0000000000000001E-3</c:v>
                </c:pt>
                <c:pt idx="294">
                  <c:v>6.9999999999999993E-3</c:v>
                </c:pt>
                <c:pt idx="295">
                  <c:v>1.3999999999999999E-2</c:v>
                </c:pt>
                <c:pt idx="296">
                  <c:v>0.01</c:v>
                </c:pt>
                <c:pt idx="297">
                  <c:v>9.0000000000000011E-3</c:v>
                </c:pt>
                <c:pt idx="298">
                  <c:v>1.1000000000000001E-2</c:v>
                </c:pt>
                <c:pt idx="299">
                  <c:v>0.01</c:v>
                </c:pt>
                <c:pt idx="300">
                  <c:v>0.01</c:v>
                </c:pt>
                <c:pt idx="301">
                  <c:v>8.0000000000000002E-3</c:v>
                </c:pt>
                <c:pt idx="302">
                  <c:v>1.1000000000000001E-2</c:v>
                </c:pt>
                <c:pt idx="303">
                  <c:v>1.4999999999999999E-2</c:v>
                </c:pt>
                <c:pt idx="304">
                  <c:v>1.6E-2</c:v>
                </c:pt>
                <c:pt idx="305">
                  <c:v>1.7000000000000001E-2</c:v>
                </c:pt>
                <c:pt idx="306">
                  <c:v>2.1000000000000001E-2</c:v>
                </c:pt>
                <c:pt idx="307">
                  <c:v>2.5000000000000001E-2</c:v>
                </c:pt>
                <c:pt idx="308">
                  <c:v>2.7000000000000003E-2</c:v>
                </c:pt>
                <c:pt idx="309">
                  <c:v>2.4E-2</c:v>
                </c:pt>
                <c:pt idx="310">
                  <c:v>2.2000000000000002E-2</c:v>
                </c:pt>
                <c:pt idx="311">
                  <c:v>1.9E-2</c:v>
                </c:pt>
                <c:pt idx="312">
                  <c:v>1.6E-2</c:v>
                </c:pt>
                <c:pt idx="313">
                  <c:v>1.7000000000000001E-2</c:v>
                </c:pt>
                <c:pt idx="314">
                  <c:v>1.9E-2</c:v>
                </c:pt>
                <c:pt idx="315">
                  <c:v>2.2000000000000002E-2</c:v>
                </c:pt>
                <c:pt idx="316">
                  <c:v>0.02</c:v>
                </c:pt>
                <c:pt idx="317">
                  <c:v>2.2000000000000002E-2</c:v>
                </c:pt>
                <c:pt idx="318">
                  <c:v>2.1000000000000001E-2</c:v>
                </c:pt>
                <c:pt idx="319">
                  <c:v>2.1000000000000001E-2</c:v>
                </c:pt>
                <c:pt idx="320">
                  <c:v>2.2000000000000002E-2</c:v>
                </c:pt>
                <c:pt idx="321">
                  <c:v>2.4E-2</c:v>
                </c:pt>
                <c:pt idx="322">
                  <c:v>2.5000000000000001E-2</c:v>
                </c:pt>
                <c:pt idx="323">
                  <c:v>2.7999999999999997E-2</c:v>
                </c:pt>
                <c:pt idx="324">
                  <c:v>2.8999999999999998E-2</c:v>
                </c:pt>
                <c:pt idx="325">
                  <c:v>2.8999999999999998E-2</c:v>
                </c:pt>
                <c:pt idx="326">
                  <c:v>2.7000000000000003E-2</c:v>
                </c:pt>
                <c:pt idx="327">
                  <c:v>2.3E-2</c:v>
                </c:pt>
                <c:pt idx="328">
                  <c:v>2.5000000000000001E-2</c:v>
                </c:pt>
                <c:pt idx="329">
                  <c:v>2.2000000000000002E-2</c:v>
                </c:pt>
                <c:pt idx="330">
                  <c:v>1.9E-2</c:v>
                </c:pt>
                <c:pt idx="331">
                  <c:v>1.6E-2</c:v>
                </c:pt>
                <c:pt idx="332">
                  <c:v>1.4999999999999999E-2</c:v>
                </c:pt>
                <c:pt idx="333">
                  <c:v>1.9E-2</c:v>
                </c:pt>
                <c:pt idx="334" formatCode="0.000">
                  <c:v>0.02</c:v>
                </c:pt>
                <c:pt idx="335">
                  <c:v>1.8000000000000002E-2</c:v>
                </c:pt>
                <c:pt idx="336">
                  <c:v>1.6E-2</c:v>
                </c:pt>
                <c:pt idx="337">
                  <c:v>1.8000000000000002E-2</c:v>
                </c:pt>
                <c:pt idx="338">
                  <c:v>1.7000000000000001E-2</c:v>
                </c:pt>
                <c:pt idx="339">
                  <c:v>1.7000000000000001E-2</c:v>
                </c:pt>
                <c:pt idx="340">
                  <c:v>1.8000000000000002E-2</c:v>
                </c:pt>
                <c:pt idx="341">
                  <c:v>2.1000000000000001E-2</c:v>
                </c:pt>
                <c:pt idx="342">
                  <c:v>2.3E-2</c:v>
                </c:pt>
                <c:pt idx="343">
                  <c:v>2.5000000000000001E-2</c:v>
                </c:pt>
                <c:pt idx="344">
                  <c:v>2.3E-2</c:v>
                </c:pt>
                <c:pt idx="345">
                  <c:v>1.4999999999999999E-2</c:v>
                </c:pt>
                <c:pt idx="346">
                  <c:v>3.0000000000000001E-3</c:v>
                </c:pt>
                <c:pt idx="347">
                  <c:v>1E-3</c:v>
                </c:pt>
                <c:pt idx="348">
                  <c:v>6.0000000000000001E-3</c:v>
                </c:pt>
                <c:pt idx="349" formatCode="0.000">
                  <c:v>0.01</c:v>
                </c:pt>
                <c:pt idx="350" formatCode="0.000">
                  <c:v>1.2999999999999999E-2</c:v>
                </c:pt>
                <c:pt idx="351" formatCode="0.000">
                  <c:v>1.3999999999999999E-2</c:v>
                </c:pt>
                <c:pt idx="352" formatCode="0.000">
                  <c:v>1.2E-2</c:v>
                </c:pt>
                <c:pt idx="353" formatCode="0.000">
                  <c:v>1.2E-2</c:v>
                </c:pt>
                <c:pt idx="354" formatCode="0.000">
                  <c:v>1.3999999999999999E-2</c:v>
                </c:pt>
                <c:pt idx="355" formatCode="0.000">
                  <c:v>1.3999999999999999E-2</c:v>
                </c:pt>
                <c:pt idx="356" formatCode="0.000">
                  <c:v>1.7000000000000001E-2</c:v>
                </c:pt>
                <c:pt idx="357" formatCode="0.000">
                  <c:v>2.5999999999999999E-2</c:v>
                </c:pt>
                <c:pt idx="358" formatCode="0.000">
                  <c:v>4.2000000000000003E-2</c:v>
                </c:pt>
                <c:pt idx="359" formatCode="0.000">
                  <c:v>0.05</c:v>
                </c:pt>
                <c:pt idx="360" formatCode="0.000">
                  <c:v>5.3999999999999999E-2</c:v>
                </c:pt>
                <c:pt idx="361" formatCode="0.000">
                  <c:v>5.3999999999999999E-2</c:v>
                </c:pt>
                <c:pt idx="362" formatCode="0.000">
                  <c:v>5.2999999999999999E-2</c:v>
                </c:pt>
                <c:pt idx="363" formatCode="0.000">
                  <c:v>5.3999999999999999E-2</c:v>
                </c:pt>
                <c:pt idx="364" formatCode="0.000">
                  <c:v>6.2E-2</c:v>
                </c:pt>
                <c:pt idx="365" formatCode="0.000">
                  <c:v>6.8000000000000005E-2</c:v>
                </c:pt>
              </c:numCache>
            </c:numRef>
          </c:val>
          <c:smooth val="0"/>
          <c:extLst>
            <c:ext xmlns:c16="http://schemas.microsoft.com/office/drawing/2014/chart" uri="{C3380CC4-5D6E-409C-BE32-E72D297353CC}">
              <c16:uniqueId val="{00000000-F6A7-4AAF-9011-1B1DC2588DDF}"/>
            </c:ext>
          </c:extLst>
        </c:ser>
        <c:ser>
          <c:idx val="0"/>
          <c:order val="1"/>
          <c:tx>
            <c:strRef>
              <c:f>Sheet1!$C$1</c:f>
              <c:strCache>
                <c:ptCount val="1"/>
                <c:pt idx="0">
                  <c:v>Core CPI</c:v>
                </c:pt>
              </c:strCache>
            </c:strRef>
          </c:tx>
          <c:spPr>
            <a:ln w="34925">
              <a:solidFill>
                <a:srgbClr val="4A8261"/>
              </a:solidFill>
            </a:ln>
          </c:spPr>
          <c:marker>
            <c:symbol val="none"/>
          </c:marker>
          <c:trendline>
            <c:spPr>
              <a:ln w="28575">
                <a:solidFill>
                  <a:srgbClr val="332618"/>
                </a:solidFill>
                <a:prstDash val="dash"/>
                <a:tailEnd type="none" w="sm" len="med"/>
              </a:ln>
            </c:spPr>
            <c:trendlineType val="linear"/>
            <c:dispRSqr val="0"/>
            <c:dispEq val="0"/>
          </c:trendline>
          <c:cat>
            <c:numRef>
              <c:f>Sheet1!$A$2:$A$367</c:f>
              <c:numCache>
                <c:formatCode>mmm\-yy</c:formatCode>
                <c:ptCount val="366"/>
                <c:pt idx="0">
                  <c:v>33390</c:v>
                </c:pt>
                <c:pt idx="1">
                  <c:v>33420</c:v>
                </c:pt>
                <c:pt idx="2">
                  <c:v>33451</c:v>
                </c:pt>
                <c:pt idx="3">
                  <c:v>33482</c:v>
                </c:pt>
                <c:pt idx="4">
                  <c:v>33512</c:v>
                </c:pt>
                <c:pt idx="5">
                  <c:v>33543</c:v>
                </c:pt>
                <c:pt idx="6">
                  <c:v>33573</c:v>
                </c:pt>
                <c:pt idx="7">
                  <c:v>33604</c:v>
                </c:pt>
                <c:pt idx="8">
                  <c:v>33635</c:v>
                </c:pt>
                <c:pt idx="9">
                  <c:v>33664</c:v>
                </c:pt>
                <c:pt idx="10">
                  <c:v>33695</c:v>
                </c:pt>
                <c:pt idx="11">
                  <c:v>33725</c:v>
                </c:pt>
                <c:pt idx="12">
                  <c:v>33756</c:v>
                </c:pt>
                <c:pt idx="13">
                  <c:v>33786</c:v>
                </c:pt>
                <c:pt idx="14">
                  <c:v>33817</c:v>
                </c:pt>
                <c:pt idx="15">
                  <c:v>33848</c:v>
                </c:pt>
                <c:pt idx="16">
                  <c:v>33878</c:v>
                </c:pt>
                <c:pt idx="17">
                  <c:v>33909</c:v>
                </c:pt>
                <c:pt idx="18">
                  <c:v>33939</c:v>
                </c:pt>
                <c:pt idx="19">
                  <c:v>33970</c:v>
                </c:pt>
                <c:pt idx="20">
                  <c:v>34001</c:v>
                </c:pt>
                <c:pt idx="21">
                  <c:v>34029</c:v>
                </c:pt>
                <c:pt idx="22">
                  <c:v>34060</c:v>
                </c:pt>
                <c:pt idx="23">
                  <c:v>34090</c:v>
                </c:pt>
                <c:pt idx="24">
                  <c:v>34121</c:v>
                </c:pt>
                <c:pt idx="25">
                  <c:v>34151</c:v>
                </c:pt>
                <c:pt idx="26">
                  <c:v>34182</c:v>
                </c:pt>
                <c:pt idx="27">
                  <c:v>34213</c:v>
                </c:pt>
                <c:pt idx="28">
                  <c:v>34243</c:v>
                </c:pt>
                <c:pt idx="29">
                  <c:v>34274</c:v>
                </c:pt>
                <c:pt idx="30">
                  <c:v>34304</c:v>
                </c:pt>
                <c:pt idx="31">
                  <c:v>34335</c:v>
                </c:pt>
                <c:pt idx="32">
                  <c:v>34366</c:v>
                </c:pt>
                <c:pt idx="33">
                  <c:v>34394</c:v>
                </c:pt>
                <c:pt idx="34">
                  <c:v>34425</c:v>
                </c:pt>
                <c:pt idx="35">
                  <c:v>34455</c:v>
                </c:pt>
                <c:pt idx="36">
                  <c:v>34486</c:v>
                </c:pt>
                <c:pt idx="37">
                  <c:v>34516</c:v>
                </c:pt>
                <c:pt idx="38">
                  <c:v>34547</c:v>
                </c:pt>
                <c:pt idx="39">
                  <c:v>34578</c:v>
                </c:pt>
                <c:pt idx="40">
                  <c:v>34608</c:v>
                </c:pt>
                <c:pt idx="41">
                  <c:v>34639</c:v>
                </c:pt>
                <c:pt idx="42" formatCode="m/d/yyyy">
                  <c:v>34669</c:v>
                </c:pt>
                <c:pt idx="43" formatCode="m/d/yyyy">
                  <c:v>34700</c:v>
                </c:pt>
                <c:pt idx="44" formatCode="m/d/yyyy">
                  <c:v>34731</c:v>
                </c:pt>
                <c:pt idx="45" formatCode="m/d/yyyy">
                  <c:v>34759</c:v>
                </c:pt>
                <c:pt idx="46" formatCode="m/d/yyyy">
                  <c:v>34790</c:v>
                </c:pt>
                <c:pt idx="47" formatCode="m/d/yyyy">
                  <c:v>34820</c:v>
                </c:pt>
                <c:pt idx="48" formatCode="m/d/yyyy">
                  <c:v>34851</c:v>
                </c:pt>
                <c:pt idx="49" formatCode="m/d/yyyy">
                  <c:v>34881</c:v>
                </c:pt>
                <c:pt idx="50" formatCode="m/d/yyyy">
                  <c:v>34912</c:v>
                </c:pt>
                <c:pt idx="51" formatCode="m/d/yyyy">
                  <c:v>34943</c:v>
                </c:pt>
                <c:pt idx="52" formatCode="m/d/yyyy">
                  <c:v>34973</c:v>
                </c:pt>
                <c:pt idx="53" formatCode="m/d/yyyy">
                  <c:v>35004</c:v>
                </c:pt>
                <c:pt idx="54" formatCode="m/d/yyyy">
                  <c:v>35034</c:v>
                </c:pt>
                <c:pt idx="55" formatCode="m/d/yyyy">
                  <c:v>35065</c:v>
                </c:pt>
                <c:pt idx="56" formatCode="m/d/yyyy">
                  <c:v>35096</c:v>
                </c:pt>
                <c:pt idx="57" formatCode="m/d/yyyy">
                  <c:v>35125</c:v>
                </c:pt>
                <c:pt idx="58" formatCode="m/d/yyyy">
                  <c:v>35156</c:v>
                </c:pt>
                <c:pt idx="59" formatCode="m/d/yyyy">
                  <c:v>35186</c:v>
                </c:pt>
                <c:pt idx="60" formatCode="m/d/yyyy">
                  <c:v>35217</c:v>
                </c:pt>
                <c:pt idx="61" formatCode="m/d/yyyy">
                  <c:v>35247</c:v>
                </c:pt>
                <c:pt idx="62" formatCode="m/d/yyyy">
                  <c:v>35278</c:v>
                </c:pt>
                <c:pt idx="63" formatCode="m/d/yyyy">
                  <c:v>35309</c:v>
                </c:pt>
                <c:pt idx="64" formatCode="m/d/yyyy">
                  <c:v>35339</c:v>
                </c:pt>
                <c:pt idx="65" formatCode="m/d/yyyy">
                  <c:v>35370</c:v>
                </c:pt>
                <c:pt idx="66" formatCode="m/d/yyyy">
                  <c:v>35400</c:v>
                </c:pt>
                <c:pt idx="67" formatCode="m/d/yyyy">
                  <c:v>35431</c:v>
                </c:pt>
                <c:pt idx="68" formatCode="m/d/yyyy">
                  <c:v>35462</c:v>
                </c:pt>
                <c:pt idx="69" formatCode="m/d/yyyy">
                  <c:v>35490</c:v>
                </c:pt>
                <c:pt idx="70" formatCode="m/d/yyyy">
                  <c:v>35521</c:v>
                </c:pt>
                <c:pt idx="71" formatCode="m/d/yyyy">
                  <c:v>35551</c:v>
                </c:pt>
                <c:pt idx="72" formatCode="m/d/yyyy">
                  <c:v>35582</c:v>
                </c:pt>
                <c:pt idx="73" formatCode="m/d/yyyy">
                  <c:v>35612</c:v>
                </c:pt>
                <c:pt idx="74" formatCode="m/d/yyyy">
                  <c:v>35643</c:v>
                </c:pt>
                <c:pt idx="75" formatCode="m/d/yyyy">
                  <c:v>35674</c:v>
                </c:pt>
                <c:pt idx="76" formatCode="m/d/yyyy">
                  <c:v>35704</c:v>
                </c:pt>
                <c:pt idx="77" formatCode="m/d/yyyy">
                  <c:v>35735</c:v>
                </c:pt>
                <c:pt idx="78" formatCode="m/d/yyyy">
                  <c:v>35765</c:v>
                </c:pt>
                <c:pt idx="79" formatCode="m/d/yyyy">
                  <c:v>35796</c:v>
                </c:pt>
                <c:pt idx="80" formatCode="m/d/yyyy">
                  <c:v>35827</c:v>
                </c:pt>
                <c:pt idx="81" formatCode="m/d/yyyy">
                  <c:v>35855</c:v>
                </c:pt>
                <c:pt idx="82" formatCode="m/d/yyyy">
                  <c:v>35886</c:v>
                </c:pt>
                <c:pt idx="83" formatCode="m/d/yyyy">
                  <c:v>35916</c:v>
                </c:pt>
                <c:pt idx="84" formatCode="m/d/yyyy">
                  <c:v>35947</c:v>
                </c:pt>
                <c:pt idx="85" formatCode="m/d/yyyy">
                  <c:v>35977</c:v>
                </c:pt>
                <c:pt idx="86" formatCode="m/d/yyyy">
                  <c:v>36008</c:v>
                </c:pt>
                <c:pt idx="87" formatCode="m/d/yyyy">
                  <c:v>36039</c:v>
                </c:pt>
                <c:pt idx="88" formatCode="m/d/yyyy">
                  <c:v>36069</c:v>
                </c:pt>
                <c:pt idx="89" formatCode="m/d/yyyy">
                  <c:v>36100</c:v>
                </c:pt>
                <c:pt idx="90" formatCode="m/d/yyyy">
                  <c:v>36130</c:v>
                </c:pt>
                <c:pt idx="91" formatCode="m/d/yyyy">
                  <c:v>36161</c:v>
                </c:pt>
                <c:pt idx="92" formatCode="m/d/yyyy">
                  <c:v>36192</c:v>
                </c:pt>
                <c:pt idx="93" formatCode="m/d/yyyy">
                  <c:v>36220</c:v>
                </c:pt>
                <c:pt idx="94" formatCode="m/d/yyyy">
                  <c:v>36251</c:v>
                </c:pt>
                <c:pt idx="95" formatCode="m/d/yyyy">
                  <c:v>36281</c:v>
                </c:pt>
                <c:pt idx="96" formatCode="m/d/yyyy">
                  <c:v>36312</c:v>
                </c:pt>
                <c:pt idx="97" formatCode="m/d/yyyy">
                  <c:v>36342</c:v>
                </c:pt>
                <c:pt idx="98" formatCode="m/d/yyyy">
                  <c:v>36373</c:v>
                </c:pt>
                <c:pt idx="99" formatCode="m/d/yyyy">
                  <c:v>36404</c:v>
                </c:pt>
                <c:pt idx="100" formatCode="m/d/yyyy">
                  <c:v>36434</c:v>
                </c:pt>
                <c:pt idx="101" formatCode="m/d/yyyy">
                  <c:v>36465</c:v>
                </c:pt>
                <c:pt idx="102" formatCode="m/d/yyyy">
                  <c:v>36495</c:v>
                </c:pt>
                <c:pt idx="103" formatCode="m/d/yyyy">
                  <c:v>36526</c:v>
                </c:pt>
                <c:pt idx="104" formatCode="m/d/yyyy">
                  <c:v>36557</c:v>
                </c:pt>
                <c:pt idx="105" formatCode="m/d/yyyy">
                  <c:v>36586</c:v>
                </c:pt>
                <c:pt idx="106" formatCode="m/d/yyyy">
                  <c:v>36617</c:v>
                </c:pt>
                <c:pt idx="107" formatCode="m/d/yyyy">
                  <c:v>36647</c:v>
                </c:pt>
                <c:pt idx="108" formatCode="m/d/yyyy">
                  <c:v>36678</c:v>
                </c:pt>
                <c:pt idx="109" formatCode="m/d/yyyy">
                  <c:v>36708</c:v>
                </c:pt>
                <c:pt idx="110" formatCode="m/d/yyyy">
                  <c:v>36739</c:v>
                </c:pt>
                <c:pt idx="111" formatCode="m/d/yyyy">
                  <c:v>36770</c:v>
                </c:pt>
                <c:pt idx="112" formatCode="m/d/yyyy">
                  <c:v>36800</c:v>
                </c:pt>
                <c:pt idx="113" formatCode="m/d/yyyy">
                  <c:v>36831</c:v>
                </c:pt>
                <c:pt idx="114" formatCode="m/d/yyyy">
                  <c:v>36861</c:v>
                </c:pt>
                <c:pt idx="115" formatCode="m/d/yyyy">
                  <c:v>36892</c:v>
                </c:pt>
                <c:pt idx="116" formatCode="m/d/yyyy">
                  <c:v>36923</c:v>
                </c:pt>
                <c:pt idx="117" formatCode="m/d/yyyy">
                  <c:v>36951</c:v>
                </c:pt>
                <c:pt idx="118" formatCode="m/d/yyyy">
                  <c:v>36982</c:v>
                </c:pt>
                <c:pt idx="119" formatCode="m/d/yyyy">
                  <c:v>37012</c:v>
                </c:pt>
                <c:pt idx="120" formatCode="m/d/yyyy">
                  <c:v>37044</c:v>
                </c:pt>
                <c:pt idx="121" formatCode="m/d/yyyy">
                  <c:v>37074</c:v>
                </c:pt>
                <c:pt idx="122" formatCode="m/d/yyyy">
                  <c:v>37104</c:v>
                </c:pt>
                <c:pt idx="123" formatCode="m/d/yyyy">
                  <c:v>37135</c:v>
                </c:pt>
                <c:pt idx="124" formatCode="m/d/yyyy">
                  <c:v>37165</c:v>
                </c:pt>
                <c:pt idx="125" formatCode="m/d/yyyy">
                  <c:v>37196</c:v>
                </c:pt>
                <c:pt idx="126" formatCode="m/d/yyyy">
                  <c:v>37226</c:v>
                </c:pt>
                <c:pt idx="127" formatCode="m/d/yyyy">
                  <c:v>37257</c:v>
                </c:pt>
                <c:pt idx="128" formatCode="m/d/yyyy">
                  <c:v>37288</c:v>
                </c:pt>
                <c:pt idx="129" formatCode="m/d/yyyy">
                  <c:v>37316</c:v>
                </c:pt>
                <c:pt idx="130" formatCode="m/d/yyyy">
                  <c:v>37347</c:v>
                </c:pt>
                <c:pt idx="131" formatCode="m/d/yyyy">
                  <c:v>37377</c:v>
                </c:pt>
                <c:pt idx="132" formatCode="m/d/yyyy">
                  <c:v>37408</c:v>
                </c:pt>
                <c:pt idx="133" formatCode="m/d/yyyy">
                  <c:v>37438</c:v>
                </c:pt>
                <c:pt idx="134" formatCode="m/d/yyyy">
                  <c:v>37469</c:v>
                </c:pt>
                <c:pt idx="135" formatCode="m/d/yyyy">
                  <c:v>37500</c:v>
                </c:pt>
                <c:pt idx="136" formatCode="m/d/yyyy">
                  <c:v>37530</c:v>
                </c:pt>
                <c:pt idx="137" formatCode="m/d/yyyy">
                  <c:v>37561</c:v>
                </c:pt>
                <c:pt idx="138" formatCode="m/d/yyyy">
                  <c:v>37591</c:v>
                </c:pt>
                <c:pt idx="139" formatCode="m/d/yyyy">
                  <c:v>37622</c:v>
                </c:pt>
                <c:pt idx="140" formatCode="m/d/yyyy">
                  <c:v>37653</c:v>
                </c:pt>
                <c:pt idx="141" formatCode="m/d/yyyy">
                  <c:v>37681</c:v>
                </c:pt>
                <c:pt idx="142" formatCode="m/d/yyyy">
                  <c:v>37712</c:v>
                </c:pt>
                <c:pt idx="143" formatCode="m/d/yyyy">
                  <c:v>37742</c:v>
                </c:pt>
                <c:pt idx="144" formatCode="m/d/yyyy">
                  <c:v>37773</c:v>
                </c:pt>
                <c:pt idx="145" formatCode="m/d/yyyy">
                  <c:v>37803</c:v>
                </c:pt>
                <c:pt idx="146" formatCode="m/d/yyyy">
                  <c:v>37834</c:v>
                </c:pt>
                <c:pt idx="147" formatCode="m/d/yyyy">
                  <c:v>37865</c:v>
                </c:pt>
                <c:pt idx="148" formatCode="m/d/yyyy">
                  <c:v>37895</c:v>
                </c:pt>
                <c:pt idx="149" formatCode="m/d/yyyy">
                  <c:v>37927</c:v>
                </c:pt>
                <c:pt idx="150" formatCode="m/d/yyyy">
                  <c:v>37956</c:v>
                </c:pt>
                <c:pt idx="151" formatCode="m/d/yyyy">
                  <c:v>37990</c:v>
                </c:pt>
                <c:pt idx="152" formatCode="m/d/yyyy">
                  <c:v>38018</c:v>
                </c:pt>
                <c:pt idx="153" formatCode="m/d/yyyy">
                  <c:v>38047</c:v>
                </c:pt>
                <c:pt idx="154" formatCode="m/d/yyyy">
                  <c:v>38078</c:v>
                </c:pt>
                <c:pt idx="155" formatCode="m/d/yyyy">
                  <c:v>38108</c:v>
                </c:pt>
                <c:pt idx="156" formatCode="m/d/yyyy">
                  <c:v>38139</c:v>
                </c:pt>
                <c:pt idx="157" formatCode="m/d/yyyy">
                  <c:v>38169</c:v>
                </c:pt>
                <c:pt idx="158" formatCode="m/d/yyyy">
                  <c:v>38200</c:v>
                </c:pt>
                <c:pt idx="159" formatCode="m/d/yyyy">
                  <c:v>38231</c:v>
                </c:pt>
                <c:pt idx="160" formatCode="m/d/yyyy">
                  <c:v>38261</c:v>
                </c:pt>
                <c:pt idx="161" formatCode="m/d/yyyy">
                  <c:v>38292</c:v>
                </c:pt>
                <c:pt idx="162" formatCode="m/d/yyyy">
                  <c:v>38322</c:v>
                </c:pt>
                <c:pt idx="163" formatCode="m/d/yyyy">
                  <c:v>38353</c:v>
                </c:pt>
                <c:pt idx="164" formatCode="m/d/yyyy">
                  <c:v>38384</c:v>
                </c:pt>
                <c:pt idx="165" formatCode="m/d/yyyy">
                  <c:v>38412</c:v>
                </c:pt>
                <c:pt idx="166" formatCode="m/d/yyyy">
                  <c:v>38443</c:v>
                </c:pt>
                <c:pt idx="167" formatCode="m/d/yyyy">
                  <c:v>38473</c:v>
                </c:pt>
                <c:pt idx="168" formatCode="m/d/yyyy">
                  <c:v>38504</c:v>
                </c:pt>
                <c:pt idx="169" formatCode="m/d/yyyy">
                  <c:v>38534</c:v>
                </c:pt>
                <c:pt idx="170" formatCode="m/d/yyyy">
                  <c:v>38565</c:v>
                </c:pt>
                <c:pt idx="171" formatCode="m/d/yyyy">
                  <c:v>38596</c:v>
                </c:pt>
                <c:pt idx="172" formatCode="m/d/yyyy">
                  <c:v>38626</c:v>
                </c:pt>
                <c:pt idx="173" formatCode="m/d/yyyy">
                  <c:v>38657</c:v>
                </c:pt>
                <c:pt idx="174" formatCode="m/d/yyyy">
                  <c:v>38687</c:v>
                </c:pt>
                <c:pt idx="175" formatCode="m/d/yyyy">
                  <c:v>38718</c:v>
                </c:pt>
                <c:pt idx="176" formatCode="m/d/yyyy">
                  <c:v>38749</c:v>
                </c:pt>
                <c:pt idx="177" formatCode="m/d/yyyy">
                  <c:v>38777</c:v>
                </c:pt>
                <c:pt idx="178" formatCode="m/d/yyyy">
                  <c:v>38808</c:v>
                </c:pt>
                <c:pt idx="179" formatCode="m/d/yyyy">
                  <c:v>38838</c:v>
                </c:pt>
                <c:pt idx="180" formatCode="m/d/yyyy">
                  <c:v>38869</c:v>
                </c:pt>
                <c:pt idx="181" formatCode="m/d/yyyy">
                  <c:v>38899</c:v>
                </c:pt>
                <c:pt idx="182" formatCode="m/d/yyyy">
                  <c:v>38930</c:v>
                </c:pt>
                <c:pt idx="183" formatCode="m/d/yyyy">
                  <c:v>38961</c:v>
                </c:pt>
                <c:pt idx="184" formatCode="m/d/yyyy">
                  <c:v>38991</c:v>
                </c:pt>
                <c:pt idx="185" formatCode="m/d/yyyy">
                  <c:v>39022</c:v>
                </c:pt>
                <c:pt idx="186" formatCode="m/d/yyyy">
                  <c:v>39052</c:v>
                </c:pt>
                <c:pt idx="187" formatCode="m/d/yyyy">
                  <c:v>39083</c:v>
                </c:pt>
                <c:pt idx="188" formatCode="m/d/yyyy">
                  <c:v>39114</c:v>
                </c:pt>
                <c:pt idx="189" formatCode="m/d/yyyy">
                  <c:v>39142</c:v>
                </c:pt>
                <c:pt idx="190" formatCode="m/d/yyyy">
                  <c:v>39173</c:v>
                </c:pt>
                <c:pt idx="191" formatCode="m/d/yyyy">
                  <c:v>39203</c:v>
                </c:pt>
                <c:pt idx="192" formatCode="m/d/yyyy">
                  <c:v>39234</c:v>
                </c:pt>
                <c:pt idx="193" formatCode="m/d/yyyy">
                  <c:v>39264</c:v>
                </c:pt>
                <c:pt idx="194" formatCode="m/d/yyyy">
                  <c:v>39295</c:v>
                </c:pt>
                <c:pt idx="195" formatCode="m/d/yyyy">
                  <c:v>39326</c:v>
                </c:pt>
                <c:pt idx="196" formatCode="m/d/yyyy">
                  <c:v>39356</c:v>
                </c:pt>
                <c:pt idx="197" formatCode="m/d/yyyy">
                  <c:v>39387</c:v>
                </c:pt>
                <c:pt idx="198" formatCode="m/d/yyyy">
                  <c:v>39417</c:v>
                </c:pt>
                <c:pt idx="199" formatCode="m/d/yyyy">
                  <c:v>39448</c:v>
                </c:pt>
                <c:pt idx="200" formatCode="m/d/yyyy">
                  <c:v>39479</c:v>
                </c:pt>
                <c:pt idx="201" formatCode="m/d/yyyy">
                  <c:v>39508</c:v>
                </c:pt>
                <c:pt idx="202" formatCode="m/d/yyyy">
                  <c:v>39539</c:v>
                </c:pt>
                <c:pt idx="203" formatCode="m/d/yyyy">
                  <c:v>39569</c:v>
                </c:pt>
                <c:pt idx="204" formatCode="m/d/yyyy">
                  <c:v>39600</c:v>
                </c:pt>
                <c:pt idx="205" formatCode="m/d/yyyy">
                  <c:v>39630</c:v>
                </c:pt>
                <c:pt idx="206" formatCode="m/d/yyyy">
                  <c:v>39661</c:v>
                </c:pt>
                <c:pt idx="207" formatCode="m/d/yyyy">
                  <c:v>39692</c:v>
                </c:pt>
                <c:pt idx="208" formatCode="m/d/yyyy">
                  <c:v>39722</c:v>
                </c:pt>
                <c:pt idx="209" formatCode="m/d/yyyy">
                  <c:v>39753</c:v>
                </c:pt>
                <c:pt idx="210" formatCode="m/d/yyyy">
                  <c:v>39783</c:v>
                </c:pt>
                <c:pt idx="211" formatCode="m/d/yyyy">
                  <c:v>39814</c:v>
                </c:pt>
                <c:pt idx="212" formatCode="m/d/yyyy">
                  <c:v>39845</c:v>
                </c:pt>
                <c:pt idx="213" formatCode="m/d/yyyy">
                  <c:v>39873</c:v>
                </c:pt>
                <c:pt idx="214" formatCode="m/d/yyyy">
                  <c:v>39904</c:v>
                </c:pt>
                <c:pt idx="215" formatCode="m/d/yyyy">
                  <c:v>39934</c:v>
                </c:pt>
                <c:pt idx="216" formatCode="m/d/yyyy">
                  <c:v>39965</c:v>
                </c:pt>
                <c:pt idx="217" formatCode="m/d/yyyy">
                  <c:v>39995</c:v>
                </c:pt>
                <c:pt idx="218" formatCode="m/d/yyyy">
                  <c:v>40026</c:v>
                </c:pt>
                <c:pt idx="219" formatCode="m/d/yyyy">
                  <c:v>40057</c:v>
                </c:pt>
                <c:pt idx="220" formatCode="m/d/yyyy">
                  <c:v>40087</c:v>
                </c:pt>
                <c:pt idx="221" formatCode="m/d/yyyy">
                  <c:v>40118</c:v>
                </c:pt>
                <c:pt idx="222" formatCode="m/d/yyyy">
                  <c:v>40148</c:v>
                </c:pt>
                <c:pt idx="223" formatCode="m/d/yyyy">
                  <c:v>40188</c:v>
                </c:pt>
                <c:pt idx="224" formatCode="m/d/yyyy">
                  <c:v>40219</c:v>
                </c:pt>
                <c:pt idx="225" formatCode="m/d/yyyy">
                  <c:v>40247</c:v>
                </c:pt>
                <c:pt idx="226" formatCode="m/d/yyyy">
                  <c:v>40278</c:v>
                </c:pt>
                <c:pt idx="227" formatCode="m/d/yyyy">
                  <c:v>40308</c:v>
                </c:pt>
                <c:pt idx="228" formatCode="m/d/yyyy">
                  <c:v>40339</c:v>
                </c:pt>
                <c:pt idx="229" formatCode="m/d/yyyy">
                  <c:v>40390</c:v>
                </c:pt>
                <c:pt idx="230" formatCode="m/d/yyyy">
                  <c:v>40421</c:v>
                </c:pt>
                <c:pt idx="231" formatCode="m/d/yyyy">
                  <c:v>40451</c:v>
                </c:pt>
                <c:pt idx="232" formatCode="m/d/yyyy">
                  <c:v>40482</c:v>
                </c:pt>
                <c:pt idx="233" formatCode="m/d/yyyy">
                  <c:v>40512</c:v>
                </c:pt>
                <c:pt idx="234" formatCode="m/d/yyyy">
                  <c:v>40543</c:v>
                </c:pt>
                <c:pt idx="235" formatCode="m/d/yyyy">
                  <c:v>40574</c:v>
                </c:pt>
                <c:pt idx="236" formatCode="m/d/yyyy">
                  <c:v>40602</c:v>
                </c:pt>
                <c:pt idx="237" formatCode="m/d/yyyy">
                  <c:v>40633</c:v>
                </c:pt>
                <c:pt idx="238" formatCode="d\-mmm">
                  <c:v>40663</c:v>
                </c:pt>
                <c:pt idx="239" formatCode="m/d/yyyy">
                  <c:v>40694</c:v>
                </c:pt>
                <c:pt idx="240" formatCode="m/d/yyyy">
                  <c:v>40724</c:v>
                </c:pt>
                <c:pt idx="241" formatCode="m/d/yyyy">
                  <c:v>40755</c:v>
                </c:pt>
                <c:pt idx="242" formatCode="m/d/yyyy">
                  <c:v>40786</c:v>
                </c:pt>
                <c:pt idx="243" formatCode="m/d/yyyy">
                  <c:v>40816</c:v>
                </c:pt>
                <c:pt idx="244" formatCode="m/d/yyyy">
                  <c:v>40847</c:v>
                </c:pt>
                <c:pt idx="245" formatCode="m/d/yyyy">
                  <c:v>40877</c:v>
                </c:pt>
                <c:pt idx="246" formatCode="m/d/yyyy">
                  <c:v>40908</c:v>
                </c:pt>
                <c:pt idx="247" formatCode="m/d/yyyy">
                  <c:v>40939</c:v>
                </c:pt>
                <c:pt idx="248" formatCode="m/d/yyyy">
                  <c:v>40968</c:v>
                </c:pt>
                <c:pt idx="249" formatCode="m/d/yyyy">
                  <c:v>40999</c:v>
                </c:pt>
                <c:pt idx="250" formatCode="m/d/yyyy">
                  <c:v>41029</c:v>
                </c:pt>
                <c:pt idx="251" formatCode="m/d/yyyy">
                  <c:v>41059</c:v>
                </c:pt>
                <c:pt idx="252" formatCode="m/d/yyyy">
                  <c:v>41090</c:v>
                </c:pt>
                <c:pt idx="253" formatCode="m/d/yyyy">
                  <c:v>41121</c:v>
                </c:pt>
                <c:pt idx="254" formatCode="m/d/yyyy">
                  <c:v>41152</c:v>
                </c:pt>
                <c:pt idx="255" formatCode="m/d/yyyy">
                  <c:v>41182</c:v>
                </c:pt>
                <c:pt idx="256" formatCode="m/d/yyyy">
                  <c:v>41213</c:v>
                </c:pt>
                <c:pt idx="257" formatCode="m/d/yyyy">
                  <c:v>41243</c:v>
                </c:pt>
                <c:pt idx="258" formatCode="m/d/yyyy">
                  <c:v>41274</c:v>
                </c:pt>
                <c:pt idx="259" formatCode="m/d/yyyy">
                  <c:v>41305</c:v>
                </c:pt>
                <c:pt idx="260" formatCode="m/d/yyyy">
                  <c:v>41333</c:v>
                </c:pt>
                <c:pt idx="261" formatCode="m/d/yyyy">
                  <c:v>41364</c:v>
                </c:pt>
                <c:pt idx="262" formatCode="m/d/yyyy">
                  <c:v>41394</c:v>
                </c:pt>
                <c:pt idx="263" formatCode="m/d/yyyy">
                  <c:v>41425</c:v>
                </c:pt>
                <c:pt idx="264" formatCode="m/d/yyyy">
                  <c:v>41455</c:v>
                </c:pt>
                <c:pt idx="265" formatCode="m/d/yyyy">
                  <c:v>41486</c:v>
                </c:pt>
                <c:pt idx="266" formatCode="m/d/yyyy">
                  <c:v>41517</c:v>
                </c:pt>
                <c:pt idx="267" formatCode="m/d/yyyy">
                  <c:v>41547</c:v>
                </c:pt>
                <c:pt idx="268" formatCode="m/d/yyyy">
                  <c:v>41578</c:v>
                </c:pt>
                <c:pt idx="269" formatCode="m/d/yyyy">
                  <c:v>41608</c:v>
                </c:pt>
                <c:pt idx="270" formatCode="m/d/yyyy">
                  <c:v>41639</c:v>
                </c:pt>
                <c:pt idx="271" formatCode="m/d/yyyy">
                  <c:v>41670</c:v>
                </c:pt>
                <c:pt idx="272" formatCode="m/d/yyyy">
                  <c:v>41698</c:v>
                </c:pt>
                <c:pt idx="273" formatCode="m/d/yyyy">
                  <c:v>41729</c:v>
                </c:pt>
                <c:pt idx="274" formatCode="m/d/yyyy">
                  <c:v>41759</c:v>
                </c:pt>
                <c:pt idx="275" formatCode="m/d/yyyy">
                  <c:v>41790</c:v>
                </c:pt>
                <c:pt idx="276" formatCode="m/d/yyyy">
                  <c:v>41820</c:v>
                </c:pt>
                <c:pt idx="277" formatCode="m/d/yyyy">
                  <c:v>41851</c:v>
                </c:pt>
                <c:pt idx="278" formatCode="m/d/yyyy">
                  <c:v>41882</c:v>
                </c:pt>
                <c:pt idx="279" formatCode="m/d/yyyy">
                  <c:v>41912</c:v>
                </c:pt>
                <c:pt idx="280" formatCode="m/d/yyyy">
                  <c:v>41943</c:v>
                </c:pt>
                <c:pt idx="281" formatCode="m/d/yyyy">
                  <c:v>41973</c:v>
                </c:pt>
                <c:pt idx="282" formatCode="m/d/yyyy">
                  <c:v>42004</c:v>
                </c:pt>
                <c:pt idx="283" formatCode="m/d/yyyy">
                  <c:v>42035</c:v>
                </c:pt>
                <c:pt idx="284" formatCode="m/d/yyyy">
                  <c:v>42063</c:v>
                </c:pt>
                <c:pt idx="285" formatCode="m/d/yyyy">
                  <c:v>42094</c:v>
                </c:pt>
                <c:pt idx="286" formatCode="m/d/yyyy">
                  <c:v>42124</c:v>
                </c:pt>
                <c:pt idx="287" formatCode="m/d/yyyy">
                  <c:v>42155</c:v>
                </c:pt>
                <c:pt idx="288" formatCode="m/d/yyyy">
                  <c:v>42185</c:v>
                </c:pt>
                <c:pt idx="289" formatCode="m/d/yyyy">
                  <c:v>42216</c:v>
                </c:pt>
                <c:pt idx="290" formatCode="m/d/yyyy">
                  <c:v>42247</c:v>
                </c:pt>
                <c:pt idx="291" formatCode="m/d/yyyy">
                  <c:v>42277</c:v>
                </c:pt>
                <c:pt idx="292" formatCode="m/d/yyyy">
                  <c:v>42308</c:v>
                </c:pt>
                <c:pt idx="293" formatCode="m/d/yyyy">
                  <c:v>42338</c:v>
                </c:pt>
                <c:pt idx="294" formatCode="m/d/yyyy">
                  <c:v>42369</c:v>
                </c:pt>
                <c:pt idx="295" formatCode="m/d/yyyy">
                  <c:v>42400</c:v>
                </c:pt>
                <c:pt idx="296" formatCode="m/d/yyyy">
                  <c:v>42429</c:v>
                </c:pt>
                <c:pt idx="297" formatCode="m/d/yyyy">
                  <c:v>42460</c:v>
                </c:pt>
                <c:pt idx="298" formatCode="m/d/yyyy">
                  <c:v>42490</c:v>
                </c:pt>
                <c:pt idx="299" formatCode="m/d/yyyy">
                  <c:v>42521</c:v>
                </c:pt>
                <c:pt idx="300" formatCode="m/d/yyyy">
                  <c:v>42551</c:v>
                </c:pt>
                <c:pt idx="301" formatCode="m/d/yyyy">
                  <c:v>42582</c:v>
                </c:pt>
                <c:pt idx="302" formatCode="m/d/yyyy">
                  <c:v>42613</c:v>
                </c:pt>
                <c:pt idx="303" formatCode="m/d/yyyy">
                  <c:v>42643</c:v>
                </c:pt>
                <c:pt idx="304" formatCode="m/d/yyyy">
                  <c:v>42674</c:v>
                </c:pt>
                <c:pt idx="305" formatCode="m/d/yyyy">
                  <c:v>42704</c:v>
                </c:pt>
                <c:pt idx="306" formatCode="m/d/yyyy">
                  <c:v>42735</c:v>
                </c:pt>
                <c:pt idx="307" formatCode="m/d/yyyy">
                  <c:v>42766</c:v>
                </c:pt>
                <c:pt idx="308" formatCode="m/d/yyyy">
                  <c:v>42794</c:v>
                </c:pt>
                <c:pt idx="309" formatCode="m/d/yyyy">
                  <c:v>42825</c:v>
                </c:pt>
                <c:pt idx="310" formatCode="m/d/yyyy">
                  <c:v>42855</c:v>
                </c:pt>
                <c:pt idx="311" formatCode="m/d/yyyy">
                  <c:v>42886</c:v>
                </c:pt>
                <c:pt idx="312" formatCode="m/d/yyyy">
                  <c:v>42916</c:v>
                </c:pt>
                <c:pt idx="313" formatCode="m/d/yyyy">
                  <c:v>42947</c:v>
                </c:pt>
                <c:pt idx="314" formatCode="m/d/yyyy">
                  <c:v>42978</c:v>
                </c:pt>
                <c:pt idx="315" formatCode="m/d/yyyy">
                  <c:v>43008</c:v>
                </c:pt>
                <c:pt idx="316" formatCode="m/d/yyyy">
                  <c:v>43039</c:v>
                </c:pt>
                <c:pt idx="317" formatCode="m/d/yyyy">
                  <c:v>43069</c:v>
                </c:pt>
                <c:pt idx="318" formatCode="m/d/yyyy">
                  <c:v>43100</c:v>
                </c:pt>
                <c:pt idx="319" formatCode="m/d/yyyy">
                  <c:v>43131</c:v>
                </c:pt>
                <c:pt idx="320" formatCode="m/d/yyyy">
                  <c:v>43159</c:v>
                </c:pt>
                <c:pt idx="321" formatCode="m/d/yyyy">
                  <c:v>43190</c:v>
                </c:pt>
                <c:pt idx="322" formatCode="m/d/yyyy">
                  <c:v>43220</c:v>
                </c:pt>
                <c:pt idx="323" formatCode="m/d/yyyy">
                  <c:v>43251</c:v>
                </c:pt>
                <c:pt idx="324" formatCode="m/d/yyyy">
                  <c:v>43281</c:v>
                </c:pt>
                <c:pt idx="325" formatCode="m/d/yyyy">
                  <c:v>43312</c:v>
                </c:pt>
                <c:pt idx="326" formatCode="m/d/yyyy">
                  <c:v>43343</c:v>
                </c:pt>
                <c:pt idx="327" formatCode="m/d/yyyy">
                  <c:v>43373</c:v>
                </c:pt>
                <c:pt idx="328" formatCode="m/d/yyyy">
                  <c:v>43404</c:v>
                </c:pt>
                <c:pt idx="329" formatCode="m/d/yyyy">
                  <c:v>43434</c:v>
                </c:pt>
                <c:pt idx="330" formatCode="m/d/yyyy">
                  <c:v>43465</c:v>
                </c:pt>
                <c:pt idx="331" formatCode="m/d/yyyy">
                  <c:v>43496</c:v>
                </c:pt>
                <c:pt idx="332" formatCode="m/d/yyyy">
                  <c:v>43524</c:v>
                </c:pt>
                <c:pt idx="333" formatCode="m/d/yyyy">
                  <c:v>43555</c:v>
                </c:pt>
                <c:pt idx="334" formatCode="m/d/yyyy">
                  <c:v>43585</c:v>
                </c:pt>
                <c:pt idx="335" formatCode="m/d/yyyy">
                  <c:v>43616</c:v>
                </c:pt>
                <c:pt idx="336" formatCode="m/d/yyyy">
                  <c:v>43646</c:v>
                </c:pt>
                <c:pt idx="337" formatCode="m/d/yyyy">
                  <c:v>43677</c:v>
                </c:pt>
                <c:pt idx="338" formatCode="m/d/yyyy">
                  <c:v>43708</c:v>
                </c:pt>
                <c:pt idx="339" formatCode="m/d/yyyy">
                  <c:v>43738</c:v>
                </c:pt>
                <c:pt idx="340" formatCode="m/d/yyyy">
                  <c:v>43769</c:v>
                </c:pt>
                <c:pt idx="341" formatCode="m/d/yyyy">
                  <c:v>43799</c:v>
                </c:pt>
                <c:pt idx="342" formatCode="m/d/yyyy">
                  <c:v>43830</c:v>
                </c:pt>
                <c:pt idx="343" formatCode="m/d/yyyy">
                  <c:v>43861</c:v>
                </c:pt>
                <c:pt idx="344" formatCode="m/d/yyyy">
                  <c:v>43890</c:v>
                </c:pt>
                <c:pt idx="345" formatCode="m/d/yyyy">
                  <c:v>43921</c:v>
                </c:pt>
                <c:pt idx="346" formatCode="m/d/yyyy">
                  <c:v>43951</c:v>
                </c:pt>
                <c:pt idx="347" formatCode="m/d/yyyy">
                  <c:v>43982</c:v>
                </c:pt>
                <c:pt idx="348" formatCode="m/d/yyyy">
                  <c:v>44012</c:v>
                </c:pt>
                <c:pt idx="349" formatCode="m/d/yyyy">
                  <c:v>44043</c:v>
                </c:pt>
                <c:pt idx="350" formatCode="m/d/yyyy">
                  <c:v>44074</c:v>
                </c:pt>
                <c:pt idx="351" formatCode="m/d/yyyy">
                  <c:v>44104</c:v>
                </c:pt>
                <c:pt idx="352" formatCode="m/d/yyyy">
                  <c:v>44135</c:v>
                </c:pt>
                <c:pt idx="353" formatCode="m/d/yyyy">
                  <c:v>44165</c:v>
                </c:pt>
                <c:pt idx="354" formatCode="m/d/yyyy">
                  <c:v>44196</c:v>
                </c:pt>
                <c:pt idx="355" formatCode="m/d/yyyy">
                  <c:v>44227</c:v>
                </c:pt>
                <c:pt idx="356" formatCode="m/d/yyyy">
                  <c:v>44255</c:v>
                </c:pt>
                <c:pt idx="357" formatCode="m/d/yyyy">
                  <c:v>44286</c:v>
                </c:pt>
                <c:pt idx="358" formatCode="m/d/yyyy">
                  <c:v>44316</c:v>
                </c:pt>
                <c:pt idx="359" formatCode="m/d/yyyy">
                  <c:v>44347</c:v>
                </c:pt>
                <c:pt idx="360" formatCode="m/d/yyyy">
                  <c:v>44377</c:v>
                </c:pt>
                <c:pt idx="361" formatCode="m/d/yyyy">
                  <c:v>44408</c:v>
                </c:pt>
                <c:pt idx="362" formatCode="m/d/yyyy">
                  <c:v>44439</c:v>
                </c:pt>
                <c:pt idx="363" formatCode="m/d/yyyy">
                  <c:v>44469</c:v>
                </c:pt>
                <c:pt idx="364" formatCode="m/d/yyyy">
                  <c:v>44500</c:v>
                </c:pt>
                <c:pt idx="365" formatCode="m/d/yyyy">
                  <c:v>44530</c:v>
                </c:pt>
              </c:numCache>
            </c:numRef>
          </c:cat>
          <c:val>
            <c:numRef>
              <c:f>Sheet1!$C$2:$C$367</c:f>
              <c:numCache>
                <c:formatCode>0.000</c:formatCode>
                <c:ptCount val="366"/>
                <c:pt idx="0">
                  <c:v>4.9592894152479694E-2</c:v>
                </c:pt>
                <c:pt idx="1">
                  <c:v>4.7864506627393277E-2</c:v>
                </c:pt>
                <c:pt idx="2">
                  <c:v>4.6120058565153776E-2</c:v>
                </c:pt>
                <c:pt idx="3">
                  <c:v>4.5951859956236518E-2</c:v>
                </c:pt>
                <c:pt idx="4">
                  <c:v>4.4331395348837122E-2</c:v>
                </c:pt>
                <c:pt idx="5">
                  <c:v>4.4927536231883947E-2</c:v>
                </c:pt>
                <c:pt idx="6">
                  <c:v>4.4011544011544057E-2</c:v>
                </c:pt>
                <c:pt idx="7">
                  <c:v>4.0143369175627219E-2</c:v>
                </c:pt>
                <c:pt idx="8">
                  <c:v>3.7089871611982961E-2</c:v>
                </c:pt>
                <c:pt idx="9">
                  <c:v>3.843416370106767E-2</c:v>
                </c:pt>
                <c:pt idx="10">
                  <c:v>3.8325053229240735E-2</c:v>
                </c:pt>
                <c:pt idx="11">
                  <c:v>3.8924274593064467E-2</c:v>
                </c:pt>
                <c:pt idx="12">
                  <c:v>3.7376586741889817E-2</c:v>
                </c:pt>
                <c:pt idx="13">
                  <c:v>3.7245256500351154E-2</c:v>
                </c:pt>
                <c:pt idx="14">
                  <c:v>3.4989503149055246E-2</c:v>
                </c:pt>
                <c:pt idx="15">
                  <c:v>3.2775453277545274E-2</c:v>
                </c:pt>
                <c:pt idx="16">
                  <c:v>3.5490605427975108E-2</c:v>
                </c:pt>
                <c:pt idx="17">
                  <c:v>3.4674063800277377E-2</c:v>
                </c:pt>
                <c:pt idx="18">
                  <c:v>3.3863165169315979E-2</c:v>
                </c:pt>
                <c:pt idx="19">
                  <c:v>3.4458993797381154E-2</c:v>
                </c:pt>
                <c:pt idx="20">
                  <c:v>3.5763411279229551E-2</c:v>
                </c:pt>
                <c:pt idx="21">
                  <c:v>3.3584647018505942E-2</c:v>
                </c:pt>
                <c:pt idx="22">
                  <c:v>3.4859876965140035E-2</c:v>
                </c:pt>
                <c:pt idx="23">
                  <c:v>3.4059945504087086E-2</c:v>
                </c:pt>
                <c:pt idx="24">
                  <c:v>3.3990482664853827E-2</c:v>
                </c:pt>
                <c:pt idx="25">
                  <c:v>3.1842818428184483E-2</c:v>
                </c:pt>
                <c:pt idx="26">
                  <c:v>3.3130493576741138E-2</c:v>
                </c:pt>
                <c:pt idx="27">
                  <c:v>3.2410533423362642E-2</c:v>
                </c:pt>
                <c:pt idx="28">
                  <c:v>3.0913978494623517E-2</c:v>
                </c:pt>
                <c:pt idx="29">
                  <c:v>3.1501340482573914E-2</c:v>
                </c:pt>
                <c:pt idx="30">
                  <c:v>3.1417112299465311E-2</c:v>
                </c:pt>
                <c:pt idx="31">
                  <c:v>2.9313790806129392E-2</c:v>
                </c:pt>
                <c:pt idx="32">
                  <c:v>2.788844621513964E-2</c:v>
                </c:pt>
                <c:pt idx="33">
                  <c:v>2.9840848806365949E-2</c:v>
                </c:pt>
                <c:pt idx="34">
                  <c:v>2.7080581241743618E-2</c:v>
                </c:pt>
                <c:pt idx="35">
                  <c:v>2.7009222661396493E-2</c:v>
                </c:pt>
                <c:pt idx="36">
                  <c:v>2.8270874424720649E-2</c:v>
                </c:pt>
                <c:pt idx="37">
                  <c:v>2.8890347997373444E-2</c:v>
                </c:pt>
                <c:pt idx="38">
                  <c:v>2.8141361256544428E-2</c:v>
                </c:pt>
                <c:pt idx="39">
                  <c:v>3.0085022890778301E-2</c:v>
                </c:pt>
                <c:pt idx="40">
                  <c:v>2.8683181225554133E-2</c:v>
                </c:pt>
                <c:pt idx="41">
                  <c:v>2.7940220922676895E-2</c:v>
                </c:pt>
                <c:pt idx="42">
                  <c:v>2.5923525599481634E-2</c:v>
                </c:pt>
                <c:pt idx="43">
                  <c:v>2.9126213592232997E-2</c:v>
                </c:pt>
                <c:pt idx="44">
                  <c:v>2.9715762273901714E-2</c:v>
                </c:pt>
                <c:pt idx="45">
                  <c:v>2.962009014810052E-2</c:v>
                </c:pt>
                <c:pt idx="46">
                  <c:v>3.1511254019292556E-2</c:v>
                </c:pt>
                <c:pt idx="47">
                  <c:v>3.0788967286722091E-2</c:v>
                </c:pt>
                <c:pt idx="48">
                  <c:v>3.0051150895140655E-2</c:v>
                </c:pt>
                <c:pt idx="49">
                  <c:v>2.9993618379068332E-2</c:v>
                </c:pt>
                <c:pt idx="50">
                  <c:v>2.991725015913449E-2</c:v>
                </c:pt>
                <c:pt idx="51">
                  <c:v>2.984126984126978E-2</c:v>
                </c:pt>
                <c:pt idx="52">
                  <c:v>3.1051964512040398E-2</c:v>
                </c:pt>
                <c:pt idx="53">
                  <c:v>3.0341340075853429E-2</c:v>
                </c:pt>
                <c:pt idx="54">
                  <c:v>3.0322173089071258E-2</c:v>
                </c:pt>
                <c:pt idx="55">
                  <c:v>2.9559748427672838E-2</c:v>
                </c:pt>
                <c:pt idx="56">
                  <c:v>2.8858218318695172E-2</c:v>
                </c:pt>
                <c:pt idx="57">
                  <c:v>2.814258911819878E-2</c:v>
                </c:pt>
                <c:pt idx="58">
                  <c:v>2.6184538653366562E-2</c:v>
                </c:pt>
                <c:pt idx="59">
                  <c:v>2.6757934038581288E-2</c:v>
                </c:pt>
                <c:pt idx="60">
                  <c:v>2.669149596523912E-2</c:v>
                </c:pt>
                <c:pt idx="61">
                  <c:v>2.6641883519206822E-2</c:v>
                </c:pt>
                <c:pt idx="62">
                  <c:v>2.5957972805933149E-2</c:v>
                </c:pt>
                <c:pt idx="63">
                  <c:v>2.6510480887792953E-2</c:v>
                </c:pt>
                <c:pt idx="64">
                  <c:v>2.5199754148740094E-2</c:v>
                </c:pt>
                <c:pt idx="65">
                  <c:v>2.5766871165644023E-2</c:v>
                </c:pt>
                <c:pt idx="66">
                  <c:v>2.6364193746168052E-2</c:v>
                </c:pt>
                <c:pt idx="67">
                  <c:v>2.5045815516188341E-2</c:v>
                </c:pt>
                <c:pt idx="68">
                  <c:v>2.4999999999999911E-2</c:v>
                </c:pt>
                <c:pt idx="69">
                  <c:v>2.4330900243308973E-2</c:v>
                </c:pt>
                <c:pt idx="70">
                  <c:v>2.6123936816524918E-2</c:v>
                </c:pt>
                <c:pt idx="71">
                  <c:v>2.5454545454545396E-2</c:v>
                </c:pt>
                <c:pt idx="72">
                  <c:v>2.4183796856106499E-2</c:v>
                </c:pt>
                <c:pt idx="73">
                  <c:v>2.4140012070005934E-2</c:v>
                </c:pt>
                <c:pt idx="74">
                  <c:v>2.2891566265060392E-2</c:v>
                </c:pt>
                <c:pt idx="75">
                  <c:v>2.2222222222222143E-2</c:v>
                </c:pt>
                <c:pt idx="76">
                  <c:v>2.278177458033559E-2</c:v>
                </c:pt>
                <c:pt idx="77">
                  <c:v>2.1531100478469067E-2</c:v>
                </c:pt>
                <c:pt idx="78">
                  <c:v>2.270011947431283E-2</c:v>
                </c:pt>
                <c:pt idx="79">
                  <c:v>2.2646007151370551E-2</c:v>
                </c:pt>
                <c:pt idx="80">
                  <c:v>2.2605591909577782E-2</c:v>
                </c:pt>
                <c:pt idx="81">
                  <c:v>2.25653206650831E-2</c:v>
                </c:pt>
                <c:pt idx="82">
                  <c:v>2.1314387211367691E-2</c:v>
                </c:pt>
                <c:pt idx="83">
                  <c:v>2.1867612293144267E-2</c:v>
                </c:pt>
                <c:pt idx="84">
                  <c:v>2.2432113341204207E-2</c:v>
                </c:pt>
                <c:pt idx="85">
                  <c:v>2.2392457277548683E-2</c:v>
                </c:pt>
                <c:pt idx="86">
                  <c:v>2.4734982332155431E-2</c:v>
                </c:pt>
                <c:pt idx="87">
                  <c:v>2.3501762632197387E-2</c:v>
                </c:pt>
                <c:pt idx="88">
                  <c:v>2.2274325908558046E-2</c:v>
                </c:pt>
                <c:pt idx="89">
                  <c:v>2.3419203747072626E-2</c:v>
                </c:pt>
                <c:pt idx="90">
                  <c:v>2.4532710280373848E-2</c:v>
                </c:pt>
                <c:pt idx="91">
                  <c:v>2.3310023310023409E-2</c:v>
                </c:pt>
                <c:pt idx="92">
                  <c:v>2.1524141942990127E-2</c:v>
                </c:pt>
                <c:pt idx="93">
                  <c:v>2.0325203252032464E-2</c:v>
                </c:pt>
                <c:pt idx="94">
                  <c:v>2.2028985507246412E-2</c:v>
                </c:pt>
                <c:pt idx="95">
                  <c:v>2.0821283979178595E-2</c:v>
                </c:pt>
                <c:pt idx="96">
                  <c:v>1.9630484988452768E-2</c:v>
                </c:pt>
                <c:pt idx="97">
                  <c:v>2.0749279538904819E-2</c:v>
                </c:pt>
                <c:pt idx="98">
                  <c:v>1.8965517241379404E-2</c:v>
                </c:pt>
                <c:pt idx="99">
                  <c:v>2.0665901262916231E-2</c:v>
                </c:pt>
                <c:pt idx="100">
                  <c:v>2.1215596330275144E-2</c:v>
                </c:pt>
                <c:pt idx="101">
                  <c:v>2.0594965675057253E-2</c:v>
                </c:pt>
                <c:pt idx="102">
                  <c:v>1.8814139110604255E-2</c:v>
                </c:pt>
                <c:pt idx="103">
                  <c:v>2.1070615034168627E-2</c:v>
                </c:pt>
                <c:pt idx="104">
                  <c:v>2.1640091116173155E-2</c:v>
                </c:pt>
                <c:pt idx="105">
                  <c:v>2.4473534433693933E-2</c:v>
                </c:pt>
                <c:pt idx="106">
                  <c:v>2.2688598979013097E-2</c:v>
                </c:pt>
                <c:pt idx="107">
                  <c:v>2.3796033994334165E-2</c:v>
                </c:pt>
                <c:pt idx="108">
                  <c:v>2.5481313703284325E-2</c:v>
                </c:pt>
                <c:pt idx="109">
                  <c:v>2.4844720496894457E-2</c:v>
                </c:pt>
                <c:pt idx="110">
                  <c:v>2.5944726452340694E-2</c:v>
                </c:pt>
                <c:pt idx="111">
                  <c:v>2.5309336332958399E-2</c:v>
                </c:pt>
                <c:pt idx="112">
                  <c:v>2.5266704098820814E-2</c:v>
                </c:pt>
                <c:pt idx="113">
                  <c:v>2.6345291479820565E-2</c:v>
                </c:pt>
                <c:pt idx="114">
                  <c:v>2.5741466144376224E-2</c:v>
                </c:pt>
                <c:pt idx="115">
                  <c:v>2.5655326268823275E-2</c:v>
                </c:pt>
                <c:pt idx="116">
                  <c:v>2.7870680044593144E-2</c:v>
                </c:pt>
                <c:pt idx="117">
                  <c:v>2.6111111111110974E-2</c:v>
                </c:pt>
                <c:pt idx="118">
                  <c:v>2.6622296173044901E-2</c:v>
                </c:pt>
                <c:pt idx="119">
                  <c:v>2.5456557830658699E-2</c:v>
                </c:pt>
                <c:pt idx="120">
                  <c:v>2.7056874654886931E-2</c:v>
                </c:pt>
                <c:pt idx="121">
                  <c:v>2.6997245179063434E-2</c:v>
                </c:pt>
                <c:pt idx="122">
                  <c:v>2.6388125343595359E-2</c:v>
                </c:pt>
                <c:pt idx="123">
                  <c:v>2.6330224904004274E-2</c:v>
                </c:pt>
                <c:pt idx="124">
                  <c:v>2.6286966046002336E-2</c:v>
                </c:pt>
                <c:pt idx="125">
                  <c:v>2.7307482250136461E-2</c:v>
                </c:pt>
                <c:pt idx="126">
                  <c:v>2.7823240589198051E-2</c:v>
                </c:pt>
                <c:pt idx="127">
                  <c:v>2.6101141924959048E-2</c:v>
                </c:pt>
                <c:pt idx="128">
                  <c:v>2.5488069414316694E-2</c:v>
                </c:pt>
                <c:pt idx="129">
                  <c:v>2.4363833243096877E-2</c:v>
                </c:pt>
                <c:pt idx="130">
                  <c:v>2.485143165856285E-2</c:v>
                </c:pt>
                <c:pt idx="131">
                  <c:v>2.5364274150026844E-2</c:v>
                </c:pt>
                <c:pt idx="132">
                  <c:v>2.2580645161290214E-2</c:v>
                </c:pt>
                <c:pt idx="133">
                  <c:v>2.1995708154506355E-2</c:v>
                </c:pt>
                <c:pt idx="134">
                  <c:v>2.3567220139260936E-2</c:v>
                </c:pt>
                <c:pt idx="135">
                  <c:v>2.2447888829502993E-2</c:v>
                </c:pt>
                <c:pt idx="136">
                  <c:v>2.1878335112059721E-2</c:v>
                </c:pt>
                <c:pt idx="137">
                  <c:v>2.0202020202020332E-2</c:v>
                </c:pt>
                <c:pt idx="138">
                  <c:v>1.9639065817409707E-2</c:v>
                </c:pt>
                <c:pt idx="139">
                  <c:v>1.9607843137255054E-2</c:v>
                </c:pt>
                <c:pt idx="140">
                  <c:v>1.7979904812268632E-2</c:v>
                </c:pt>
                <c:pt idx="141">
                  <c:v>1.744186046511631E-2</c:v>
                </c:pt>
                <c:pt idx="142">
                  <c:v>1.4760147601476037E-2</c:v>
                </c:pt>
                <c:pt idx="143">
                  <c:v>1.5263157894736867E-2</c:v>
                </c:pt>
                <c:pt idx="144">
                  <c:v>1.4721345951629994E-2</c:v>
                </c:pt>
                <c:pt idx="145">
                  <c:v>1.5223097112860851E-2</c:v>
                </c:pt>
                <c:pt idx="146">
                  <c:v>1.3082155939298845E-2</c:v>
                </c:pt>
                <c:pt idx="147">
                  <c:v>1.2545739675901668E-2</c:v>
                </c:pt>
                <c:pt idx="148">
                  <c:v>1.3054830287206221E-2</c:v>
                </c:pt>
                <c:pt idx="149">
                  <c:v>1.0943199583116181E-2</c:v>
                </c:pt>
                <c:pt idx="150">
                  <c:v>1.0931806350858997E-2</c:v>
                </c:pt>
                <c:pt idx="151">
                  <c:v>1.1434511434511352E-2</c:v>
                </c:pt>
                <c:pt idx="152">
                  <c:v>1.2467532467532516E-2</c:v>
                </c:pt>
                <c:pt idx="153">
                  <c:v>1.558441558441559E-2</c:v>
                </c:pt>
                <c:pt idx="154">
                  <c:v>1.7662337662337713E-2</c:v>
                </c:pt>
                <c:pt idx="155">
                  <c:v>1.7107309486780631E-2</c:v>
                </c:pt>
                <c:pt idx="156">
                  <c:v>1.865284974093262E-2</c:v>
                </c:pt>
                <c:pt idx="157">
                  <c:v>1.7580144777662898E-2</c:v>
                </c:pt>
                <c:pt idx="158">
                  <c:v>1.7045454545454586E-2</c:v>
                </c:pt>
                <c:pt idx="159">
                  <c:v>1.961796592669085E-2</c:v>
                </c:pt>
                <c:pt idx="160">
                  <c:v>2.0103092783505083E-2</c:v>
                </c:pt>
                <c:pt idx="161">
                  <c:v>2.2164948453608391E-2</c:v>
                </c:pt>
                <c:pt idx="162">
                  <c:v>2.2657054582904346E-2</c:v>
                </c:pt>
                <c:pt idx="163">
                  <c:v>2.2610483042137641E-2</c:v>
                </c:pt>
                <c:pt idx="164">
                  <c:v>2.308876346844535E-2</c:v>
                </c:pt>
                <c:pt idx="165">
                  <c:v>2.3529411764705799E-2</c:v>
                </c:pt>
                <c:pt idx="166">
                  <c:v>2.1949974476773715E-2</c:v>
                </c:pt>
                <c:pt idx="167">
                  <c:v>2.1916411824668858E-2</c:v>
                </c:pt>
                <c:pt idx="168">
                  <c:v>2.0345879959308144E-2</c:v>
                </c:pt>
                <c:pt idx="169">
                  <c:v>2.0833333333333259E-2</c:v>
                </c:pt>
                <c:pt idx="170">
                  <c:v>2.1330624682579957E-2</c:v>
                </c:pt>
                <c:pt idx="171">
                  <c:v>1.9240506329113893E-2</c:v>
                </c:pt>
                <c:pt idx="172">
                  <c:v>2.0717534108135371E-2</c:v>
                </c:pt>
                <c:pt idx="173">
                  <c:v>2.1180030257186067E-2</c:v>
                </c:pt>
                <c:pt idx="174">
                  <c:v>2.1148036253776592E-2</c:v>
                </c:pt>
                <c:pt idx="175">
                  <c:v>2.1105527638190846E-2</c:v>
                </c:pt>
                <c:pt idx="176">
                  <c:v>2.106318956870612E-2</c:v>
                </c:pt>
                <c:pt idx="177">
                  <c:v>2.0989505247376306E-2</c:v>
                </c:pt>
                <c:pt idx="178">
                  <c:v>2.2977022977023198E-2</c:v>
                </c:pt>
                <c:pt idx="179">
                  <c:v>2.4438902743142199E-2</c:v>
                </c:pt>
                <c:pt idx="180">
                  <c:v>2.6420737786640114E-2</c:v>
                </c:pt>
                <c:pt idx="181">
                  <c:v>2.6879044300647026E-2</c:v>
                </c:pt>
                <c:pt idx="182">
                  <c:v>2.8344107409249197E-2</c:v>
                </c:pt>
                <c:pt idx="183">
                  <c:v>2.9309488325881761E-2</c:v>
                </c:pt>
                <c:pt idx="184">
                  <c:v>2.7722772277227747E-2</c:v>
                </c:pt>
                <c:pt idx="185">
                  <c:v>2.6172839506172885E-2</c:v>
                </c:pt>
                <c:pt idx="186">
                  <c:v>2.6134122287968298E-2</c:v>
                </c:pt>
                <c:pt idx="187">
                  <c:v>2.6574803149606252E-2</c:v>
                </c:pt>
                <c:pt idx="188">
                  <c:v>2.7185658153241699E-2</c:v>
                </c:pt>
                <c:pt idx="189">
                  <c:v>2.5051395007342103E-2</c:v>
                </c:pt>
                <c:pt idx="190">
                  <c:v>2.4155273437499902E-2</c:v>
                </c:pt>
                <c:pt idx="191">
                  <c:v>2.2677702044790582E-2</c:v>
                </c:pt>
                <c:pt idx="192">
                  <c:v>2.181641573579407E-2</c:v>
                </c:pt>
                <c:pt idx="193">
                  <c:v>2.1682016480853106E-2</c:v>
                </c:pt>
                <c:pt idx="194">
                  <c:v>2.0884912959380886E-2</c:v>
                </c:pt>
                <c:pt idx="195">
                  <c:v>2.101351351351366E-2</c:v>
                </c:pt>
                <c:pt idx="196">
                  <c:v>2.1565510597302495E-2</c:v>
                </c:pt>
                <c:pt idx="197">
                  <c:v>2.3387872954764077E-2</c:v>
                </c:pt>
                <c:pt idx="198">
                  <c:v>2.4353676117251366E-2</c:v>
                </c:pt>
                <c:pt idx="199">
                  <c:v>2.4789069990412305E-2</c:v>
                </c:pt>
                <c:pt idx="200">
                  <c:v>2.2970808329547898E-2</c:v>
                </c:pt>
                <c:pt idx="201">
                  <c:v>2.3885243866334172E-2</c:v>
                </c:pt>
                <c:pt idx="202">
                  <c:v>2.294669292051843E-2</c:v>
                </c:pt>
                <c:pt idx="203">
                  <c:v>2.3222157689781087E-2</c:v>
                </c:pt>
                <c:pt idx="204">
                  <c:v>2.3917259211376996E-2</c:v>
                </c:pt>
                <c:pt idx="205">
                  <c:v>2.4633136122748311E-2</c:v>
                </c:pt>
                <c:pt idx="206">
                  <c:v>2.4981171756213394E-2</c:v>
                </c:pt>
                <c:pt idx="207">
                  <c:v>2.4386208722122937E-2</c:v>
                </c:pt>
                <c:pt idx="208">
                  <c:v>2.2213629955157854E-2</c:v>
                </c:pt>
                <c:pt idx="209">
                  <c:v>2.0158939151697641E-2</c:v>
                </c:pt>
                <c:pt idx="210">
                  <c:v>1.7624596562335837E-2</c:v>
                </c:pt>
                <c:pt idx="211">
                  <c:v>1.6751570605928912E-2</c:v>
                </c:pt>
                <c:pt idx="212">
                  <c:v>1.8042526140628956E-2</c:v>
                </c:pt>
                <c:pt idx="213">
                  <c:v>1.7792183564966146E-2</c:v>
                </c:pt>
                <c:pt idx="214">
                  <c:v>1.9262677106636872E-2</c:v>
                </c:pt>
                <c:pt idx="215">
                  <c:v>1.8410131387948114E-2</c:v>
                </c:pt>
                <c:pt idx="216">
                  <c:v>1.7217208853238297E-2</c:v>
                </c:pt>
                <c:pt idx="217">
                  <c:v>1.5354339823582475E-2</c:v>
                </c:pt>
                <c:pt idx="218">
                  <c:v>1.4376620315814215E-2</c:v>
                </c:pt>
                <c:pt idx="219">
                  <c:v>1.4922962627991865E-2</c:v>
                </c:pt>
                <c:pt idx="220">
                  <c:v>1.7039688543646347E-2</c:v>
                </c:pt>
                <c:pt idx="221">
                  <c:v>1.7068684978358784E-2</c:v>
                </c:pt>
                <c:pt idx="222">
                  <c:v>1.8116860666128831E-2</c:v>
                </c:pt>
                <c:pt idx="223">
                  <c:v>1.4685855202620557E-2</c:v>
                </c:pt>
                <c:pt idx="224">
                  <c:v>1.3172695926060296E-2</c:v>
                </c:pt>
                <c:pt idx="225">
                  <c:v>1.1519692075056653E-2</c:v>
                </c:pt>
                <c:pt idx="226">
                  <c:v>9.6710914386832769E-3</c:v>
                </c:pt>
                <c:pt idx="227">
                  <c:v>9.7490554745924829E-3</c:v>
                </c:pt>
                <c:pt idx="228">
                  <c:v>9.8615909059793783E-3</c:v>
                </c:pt>
                <c:pt idx="229">
                  <c:v>1.0000866468139025E-2</c:v>
                </c:pt>
                <c:pt idx="230">
                  <c:v>9.5715795611925891E-3</c:v>
                </c:pt>
                <c:pt idx="231">
                  <c:v>8.0883121842989514E-3</c:v>
                </c:pt>
                <c:pt idx="232">
                  <c:v>5.9823477653504487E-3</c:v>
                </c:pt>
                <c:pt idx="233">
                  <c:v>6.4445955132563792E-3</c:v>
                </c:pt>
                <c:pt idx="234">
                  <c:v>6.3571121323946489E-3</c:v>
                </c:pt>
                <c:pt idx="235">
                  <c:v>9.5627176436448025E-3</c:v>
                </c:pt>
                <c:pt idx="236">
                  <c:v>1.101654974894406E-2</c:v>
                </c:pt>
                <c:pt idx="237">
                  <c:v>1.2031764583305016E-2</c:v>
                </c:pt>
                <c:pt idx="238">
                  <c:v>1.3418897866019242E-2</c:v>
                </c:pt>
                <c:pt idx="239">
                  <c:v>1.5038886651857153E-2</c:v>
                </c:pt>
                <c:pt idx="240">
                  <c:v>1.624083798024345E-2</c:v>
                </c:pt>
                <c:pt idx="241">
                  <c:v>1.7514471224613359E-2</c:v>
                </c:pt>
                <c:pt idx="242">
                  <c:v>1.9408406850025983E-2</c:v>
                </c:pt>
                <c:pt idx="243">
                  <c:v>1.9695480006855171E-2</c:v>
                </c:pt>
                <c:pt idx="244">
                  <c:v>2.0991789937827132E-2</c:v>
                </c:pt>
                <c:pt idx="245">
                  <c:v>2.1560574948665368E-2</c:v>
                </c:pt>
                <c:pt idx="246">
                  <c:v>2.2392793992594306E-2</c:v>
                </c:pt>
                <c:pt idx="247">
                  <c:v>2.2842719388465493E-2</c:v>
                </c:pt>
                <c:pt idx="248">
                  <c:v>2.1721298616309337E-2</c:v>
                </c:pt>
                <c:pt idx="249">
                  <c:v>2.2550972449139506E-2</c:v>
                </c:pt>
                <c:pt idx="250">
                  <c:v>2.3121852250738595E-2</c:v>
                </c:pt>
                <c:pt idx="251">
                  <c:v>2.2531657982358011E-2</c:v>
                </c:pt>
                <c:pt idx="252">
                  <c:v>2.2184376222830871E-2</c:v>
                </c:pt>
                <c:pt idx="253">
                  <c:v>2.1051417110045101E-2</c:v>
                </c:pt>
                <c:pt idx="254">
                  <c:v>1.9167264260355976E-2</c:v>
                </c:pt>
                <c:pt idx="255">
                  <c:v>1.9894468205561511E-2</c:v>
                </c:pt>
                <c:pt idx="256">
                  <c:v>2.0021461027921461E-2</c:v>
                </c:pt>
                <c:pt idx="257">
                  <c:v>1.9386405712774391E-2</c:v>
                </c:pt>
                <c:pt idx="258">
                  <c:v>1.8879050854618162E-2</c:v>
                </c:pt>
                <c:pt idx="259">
                  <c:v>1.9184241609913055E-2</c:v>
                </c:pt>
                <c:pt idx="260">
                  <c:v>2.0035534887801854E-2</c:v>
                </c:pt>
                <c:pt idx="261">
                  <c:v>1.8888738109725356E-2</c:v>
                </c:pt>
                <c:pt idx="262">
                  <c:v>1.7183166262639382E-2</c:v>
                </c:pt>
                <c:pt idx="263">
                  <c:v>1.6830422918319377E-2</c:v>
                </c:pt>
                <c:pt idx="264">
                  <c:v>1.6382674212731096E-2</c:v>
                </c:pt>
                <c:pt idx="265">
                  <c:v>1.6979795477559456E-2</c:v>
                </c:pt>
                <c:pt idx="266">
                  <c:v>1.7660140030229865E-2</c:v>
                </c:pt>
                <c:pt idx="267">
                  <c:v>1.7338057426352194E-2</c:v>
                </c:pt>
                <c:pt idx="268">
                  <c:v>1.6823166270547363E-2</c:v>
                </c:pt>
                <c:pt idx="269">
                  <c:v>1.7218863779847604E-2</c:v>
                </c:pt>
                <c:pt idx="270">
                  <c:v>1.7147102269291503E-2</c:v>
                </c:pt>
                <c:pt idx="271">
                  <c:v>1.61E-2</c:v>
                </c:pt>
                <c:pt idx="272">
                  <c:v>1.55E-2</c:v>
                </c:pt>
                <c:pt idx="273">
                  <c:v>1.6523599618487816E-2</c:v>
                </c:pt>
                <c:pt idx="274">
                  <c:v>1.8395819288128168E-2</c:v>
                </c:pt>
                <c:pt idx="275">
                  <c:v>1.9329780894854487E-2</c:v>
                </c:pt>
                <c:pt idx="276">
                  <c:v>1.9003351266676072E-2</c:v>
                </c:pt>
                <c:pt idx="277">
                  <c:v>1.7999999999999999E-2</c:v>
                </c:pt>
                <c:pt idx="278">
                  <c:v>1.7000000000000001E-2</c:v>
                </c:pt>
                <c:pt idx="279">
                  <c:v>1.7000000000000001E-2</c:v>
                </c:pt>
                <c:pt idx="280">
                  <c:v>1.7999999999999999E-2</c:v>
                </c:pt>
                <c:pt idx="281">
                  <c:v>1.7000000000000001E-2</c:v>
                </c:pt>
                <c:pt idx="282">
                  <c:v>1.6E-2</c:v>
                </c:pt>
                <c:pt idx="283">
                  <c:v>1.6E-2</c:v>
                </c:pt>
                <c:pt idx="284">
                  <c:v>1.6940041059070099E-2</c:v>
                </c:pt>
                <c:pt idx="285">
                  <c:v>1.7541264864225248E-2</c:v>
                </c:pt>
                <c:pt idx="286">
                  <c:v>1.813082535532029E-2</c:v>
                </c:pt>
                <c:pt idx="287">
                  <c:v>1.7260096441104489E-2</c:v>
                </c:pt>
                <c:pt idx="288">
                  <c:v>1.7686062928600199E-2</c:v>
                </c:pt>
                <c:pt idx="289">
                  <c:v>1.8033977423945302E-2</c:v>
                </c:pt>
                <c:pt idx="290">
                  <c:v>1.8263824788117944E-2</c:v>
                </c:pt>
                <c:pt idx="291">
                  <c:v>1.8937013482148046E-2</c:v>
                </c:pt>
                <c:pt idx="292">
                  <c:v>1.9145199063231866E-2</c:v>
                </c:pt>
                <c:pt idx="293">
                  <c:v>2.0187711028649691E-2</c:v>
                </c:pt>
                <c:pt idx="294">
                  <c:v>2.0885798408820433E-2</c:v>
                </c:pt>
                <c:pt idx="295">
                  <c:v>2.234951286316389E-2</c:v>
                </c:pt>
                <c:pt idx="296">
                  <c:v>2.3634009998043659E-2</c:v>
                </c:pt>
                <c:pt idx="297">
                  <c:v>2.2000000000000002E-2</c:v>
                </c:pt>
                <c:pt idx="298">
                  <c:v>2.1000000000000001E-2</c:v>
                </c:pt>
                <c:pt idx="299">
                  <c:v>2.1980476505625512E-2</c:v>
                </c:pt>
                <c:pt idx="300">
                  <c:v>2.1891631880359919E-2</c:v>
                </c:pt>
                <c:pt idx="301">
                  <c:v>2.1442149493016815E-2</c:v>
                </c:pt>
                <c:pt idx="302">
                  <c:v>2.3259838561474622E-2</c:v>
                </c:pt>
                <c:pt idx="303">
                  <c:v>2.1999999999999999E-2</c:v>
                </c:pt>
                <c:pt idx="304">
                  <c:v>2.1678470894303636E-2</c:v>
                </c:pt>
                <c:pt idx="305">
                  <c:v>2.1389804821103198E-2</c:v>
                </c:pt>
                <c:pt idx="306">
                  <c:v>2.2434402690164834E-2</c:v>
                </c:pt>
                <c:pt idx="307">
                  <c:v>2.2635708227311202E-2</c:v>
                </c:pt>
                <c:pt idx="308">
                  <c:v>2.1852190708549379E-2</c:v>
                </c:pt>
                <c:pt idx="309">
                  <c:v>1.9902883032975049E-2</c:v>
                </c:pt>
                <c:pt idx="310">
                  <c:v>1.8647545969972423E-2</c:v>
                </c:pt>
                <c:pt idx="311">
                  <c:v>1.7221561151719689E-2</c:v>
                </c:pt>
                <c:pt idx="312">
                  <c:v>1.6695286773470208E-2</c:v>
                </c:pt>
                <c:pt idx="313">
                  <c:v>1.6959142233148761E-2</c:v>
                </c:pt>
                <c:pt idx="314">
                  <c:v>1.6920487400236661E-2</c:v>
                </c:pt>
                <c:pt idx="315">
                  <c:v>1.7090957359087167E-2</c:v>
                </c:pt>
                <c:pt idx="316">
                  <c:v>1.7860800623340722E-2</c:v>
                </c:pt>
                <c:pt idx="317">
                  <c:v>1.7513043548005536E-2</c:v>
                </c:pt>
                <c:pt idx="318">
                  <c:v>1.7989036930340374E-2</c:v>
                </c:pt>
                <c:pt idx="319">
                  <c:v>1.8455204439462136E-2</c:v>
                </c:pt>
                <c:pt idx="320">
                  <c:v>1.8571178232333008E-2</c:v>
                </c:pt>
                <c:pt idx="321">
                  <c:v>2.1107674648471075E-2</c:v>
                </c:pt>
                <c:pt idx="322">
                  <c:v>2.1204579392732681E-2</c:v>
                </c:pt>
                <c:pt idx="323">
                  <c:v>2.2114263660272693E-2</c:v>
                </c:pt>
                <c:pt idx="324">
                  <c:v>2.2309189876435376E-2</c:v>
                </c:pt>
                <c:pt idx="325">
                  <c:v>2.3328704622098684E-2</c:v>
                </c:pt>
                <c:pt idx="326">
                  <c:v>2.1895411899766515E-2</c:v>
                </c:pt>
                <c:pt idx="327">
                  <c:v>2.1736122367489674E-2</c:v>
                </c:pt>
                <c:pt idx="328">
                  <c:v>2.1520095942939355E-2</c:v>
                </c:pt>
                <c:pt idx="329">
                  <c:v>2.2420022774645165E-2</c:v>
                </c:pt>
                <c:pt idx="330">
                  <c:v>2.2138379610524783E-2</c:v>
                </c:pt>
                <c:pt idx="331">
                  <c:v>2.1483594417321727E-2</c:v>
                </c:pt>
                <c:pt idx="332">
                  <c:v>2.0836103918454807E-2</c:v>
                </c:pt>
                <c:pt idx="333">
                  <c:v>2.0418202261228036E-2</c:v>
                </c:pt>
                <c:pt idx="334">
                  <c:v>2.0727712346930716E-2</c:v>
                </c:pt>
                <c:pt idx="335">
                  <c:v>1.9952823211602633E-2</c:v>
                </c:pt>
                <c:pt idx="336">
                  <c:v>2.1280316484473039E-2</c:v>
                </c:pt>
                <c:pt idx="337">
                  <c:v>2.2076501884626953E-2</c:v>
                </c:pt>
                <c:pt idx="338">
                  <c:v>2.3860171182585876E-2</c:v>
                </c:pt>
                <c:pt idx="339">
                  <c:v>2.3594175538499851E-2</c:v>
                </c:pt>
                <c:pt idx="340">
                  <c:v>2.3200593045613616E-2</c:v>
                </c:pt>
                <c:pt idx="341">
                  <c:v>2.3150109780054606E-2</c:v>
                </c:pt>
                <c:pt idx="342">
                  <c:v>2.2485826159870159E-2</c:v>
                </c:pt>
                <c:pt idx="343">
                  <c:v>2.2681393581664544E-2</c:v>
                </c:pt>
                <c:pt idx="344">
                  <c:v>2.3656754747065856E-2</c:v>
                </c:pt>
                <c:pt idx="345">
                  <c:v>2.096304488418288E-2</c:v>
                </c:pt>
                <c:pt idx="346">
                  <c:v>1.4383103863119917E-2</c:v>
                </c:pt>
                <c:pt idx="347">
                  <c:v>1.2364654327438274E-2</c:v>
                </c:pt>
                <c:pt idx="348">
                  <c:v>1.194256917371872E-2</c:v>
                </c:pt>
                <c:pt idx="349">
                  <c:v>1.5660863396146141E-2</c:v>
                </c:pt>
                <c:pt idx="350">
                  <c:v>1.7287455522749573E-2</c:v>
                </c:pt>
                <c:pt idx="351">
                  <c:v>1.7311339645310175E-2</c:v>
                </c:pt>
                <c:pt idx="352">
                  <c:v>1.6261175076513146E-2</c:v>
                </c:pt>
                <c:pt idx="353">
                  <c:v>1.6519711790162761E-2</c:v>
                </c:pt>
                <c:pt idx="354">
                  <c:v>1.6119203105720903E-2</c:v>
                </c:pt>
                <c:pt idx="355">
                  <c:v>1.3318272564883715E-2</c:v>
                </c:pt>
                <c:pt idx="356">
                  <c:v>1.2090463174448507E-2</c:v>
                </c:pt>
                <c:pt idx="357">
                  <c:v>1.6563278922018698E-2</c:v>
                </c:pt>
                <c:pt idx="358">
                  <c:v>3.04931080831774E-2</c:v>
                </c:pt>
                <c:pt idx="359">
                  <c:v>3.8716701639912587E-2</c:v>
                </c:pt>
                <c:pt idx="360">
                  <c:v>4.53836468532125E-2</c:v>
                </c:pt>
                <c:pt idx="361">
                  <c:v>4.2354742916907995E-2</c:v>
                </c:pt>
                <c:pt idx="362">
                  <c:v>3.9408812005343297E-2</c:v>
                </c:pt>
                <c:pt idx="363">
                  <c:v>3.9934785192227595E-2</c:v>
                </c:pt>
                <c:pt idx="364">
                  <c:v>4.6042273186382321E-2</c:v>
                </c:pt>
                <c:pt idx="365">
                  <c:v>4.9331757365119522E-2</c:v>
                </c:pt>
              </c:numCache>
            </c:numRef>
          </c:val>
          <c:smooth val="0"/>
          <c:extLst>
            <c:ext xmlns:c16="http://schemas.microsoft.com/office/drawing/2014/chart" uri="{C3380CC4-5D6E-409C-BE32-E72D297353CC}">
              <c16:uniqueId val="{00000002-F6A7-4AAF-9011-1B1DC2588DDF}"/>
            </c:ext>
          </c:extLst>
        </c:ser>
        <c:dLbls>
          <c:showLegendKey val="0"/>
          <c:showVal val="0"/>
          <c:showCatName val="0"/>
          <c:showSerName val="0"/>
          <c:showPercent val="0"/>
          <c:showBubbleSize val="0"/>
        </c:dLbls>
        <c:smooth val="0"/>
        <c:axId val="393075024"/>
        <c:axId val="393080512"/>
      </c:lineChart>
      <c:dateAx>
        <c:axId val="393075024"/>
        <c:scaling>
          <c:orientation val="minMax"/>
          <c:max val="44530"/>
        </c:scaling>
        <c:delete val="0"/>
        <c:axPos val="b"/>
        <c:numFmt formatCode="yyyy" sourceLinked="0"/>
        <c:majorTickMark val="out"/>
        <c:minorTickMark val="none"/>
        <c:tickLblPos val="low"/>
        <c:txPr>
          <a:bodyPr rot="0" vert="horz"/>
          <a:lstStyle/>
          <a:p>
            <a:pPr>
              <a:defRPr sz="1600" b="1" baseline="0">
                <a:solidFill>
                  <a:srgbClr val="332618"/>
                </a:solidFill>
                <a:latin typeface="Garamond" panose="02020404030301010803" pitchFamily="18" charset="0"/>
                <a:cs typeface="Calibri" pitchFamily="34" charset="0"/>
              </a:defRPr>
            </a:pPr>
            <a:endParaRPr lang="en-US"/>
          </a:p>
        </c:txPr>
        <c:crossAx val="393080512"/>
        <c:crossesAt val="0"/>
        <c:auto val="0"/>
        <c:lblOffset val="100"/>
        <c:baseTimeUnit val="months"/>
        <c:majorUnit val="45"/>
        <c:majorTimeUnit val="months"/>
        <c:minorUnit val="24"/>
      </c:dateAx>
      <c:valAx>
        <c:axId val="393080512"/>
        <c:scaling>
          <c:orientation val="minMax"/>
          <c:max val="7.0000000000000007E-2"/>
        </c:scaling>
        <c:delete val="0"/>
        <c:axPos val="l"/>
        <c:majorGridlines/>
        <c:numFmt formatCode="0%" sourceLinked="0"/>
        <c:majorTickMark val="out"/>
        <c:minorTickMark val="none"/>
        <c:tickLblPos val="nextTo"/>
        <c:txPr>
          <a:bodyPr rot="0" vert="horz"/>
          <a:lstStyle/>
          <a:p>
            <a:pPr>
              <a:defRPr sz="1600" b="1" baseline="0">
                <a:solidFill>
                  <a:srgbClr val="332218"/>
                </a:solidFill>
                <a:latin typeface="Garamond" panose="02020404030301010803" pitchFamily="18" charset="0"/>
                <a:cs typeface="Calibri" pitchFamily="34" charset="0"/>
              </a:defRPr>
            </a:pPr>
            <a:endParaRPr lang="en-US"/>
          </a:p>
        </c:txPr>
        <c:crossAx val="393075024"/>
        <c:crosses val="autoZero"/>
        <c:crossBetween val="midCat"/>
        <c:majorUnit val="1.0000000000000007E-2"/>
        <c:minorUnit val="1.0000000000000007E-2"/>
      </c:valAx>
      <c:spPr>
        <a:ln>
          <a:solidFill>
            <a:srgbClr val="332618"/>
          </a:solidFill>
        </a:ln>
      </c:spPr>
    </c:plotArea>
    <c:plotVisOnly val="1"/>
    <c:dispBlanksAs val="gap"/>
    <c:showDLblsOverMax val="0"/>
  </c:chart>
  <c:txPr>
    <a:bodyPr/>
    <a:lstStyle/>
    <a:p>
      <a:pPr>
        <a:defRPr sz="1800">
          <a:solidFill>
            <a:srgbClr val="265787"/>
          </a:solidFil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96747494497805E-2"/>
          <c:y val="3.6576801630760623E-2"/>
          <c:w val="0.89392746361250286"/>
          <c:h val="0.88751051360057265"/>
        </c:manualLayout>
      </c:layout>
      <c:lineChart>
        <c:grouping val="standard"/>
        <c:varyColors val="0"/>
        <c:ser>
          <c:idx val="1"/>
          <c:order val="0"/>
          <c:tx>
            <c:strRef>
              <c:f>Sheet1!$B$1</c:f>
              <c:strCache>
                <c:ptCount val="1"/>
                <c:pt idx="0">
                  <c:v>WGTROVER Index  (L1)</c:v>
                </c:pt>
              </c:strCache>
            </c:strRef>
          </c:tx>
          <c:spPr>
            <a:ln w="38100" cap="rnd">
              <a:solidFill>
                <a:srgbClr val="33391E"/>
              </a:solidFill>
              <a:round/>
            </a:ln>
            <a:effectLst/>
          </c:spPr>
          <c:marker>
            <c:symbol val="none"/>
          </c:marker>
          <c:cat>
            <c:numRef>
              <c:f>Sheet1!$A$2:$A$299</c:f>
              <c:numCache>
                <c:formatCode>m/d/yyyy</c:formatCode>
                <c:ptCount val="298"/>
                <c:pt idx="0">
                  <c:v>44500</c:v>
                </c:pt>
                <c:pt idx="1">
                  <c:v>44469</c:v>
                </c:pt>
                <c:pt idx="2">
                  <c:v>44439</c:v>
                </c:pt>
                <c:pt idx="3">
                  <c:v>44408</c:v>
                </c:pt>
                <c:pt idx="4">
                  <c:v>44377</c:v>
                </c:pt>
                <c:pt idx="5">
                  <c:v>44347</c:v>
                </c:pt>
                <c:pt idx="6">
                  <c:v>44316</c:v>
                </c:pt>
                <c:pt idx="7">
                  <c:v>44286</c:v>
                </c:pt>
                <c:pt idx="8">
                  <c:v>44255</c:v>
                </c:pt>
                <c:pt idx="9">
                  <c:v>44227</c:v>
                </c:pt>
                <c:pt idx="10">
                  <c:v>44196</c:v>
                </c:pt>
                <c:pt idx="11">
                  <c:v>44165</c:v>
                </c:pt>
                <c:pt idx="12">
                  <c:v>44135</c:v>
                </c:pt>
                <c:pt idx="13">
                  <c:v>44104</c:v>
                </c:pt>
                <c:pt idx="14">
                  <c:v>44074</c:v>
                </c:pt>
                <c:pt idx="15">
                  <c:v>44043</c:v>
                </c:pt>
                <c:pt idx="16">
                  <c:v>44012</c:v>
                </c:pt>
                <c:pt idx="17">
                  <c:v>43982</c:v>
                </c:pt>
                <c:pt idx="18">
                  <c:v>43951</c:v>
                </c:pt>
                <c:pt idx="19">
                  <c:v>43921</c:v>
                </c:pt>
                <c:pt idx="20">
                  <c:v>43890</c:v>
                </c:pt>
                <c:pt idx="21">
                  <c:v>43861</c:v>
                </c:pt>
                <c:pt idx="22">
                  <c:v>43830</c:v>
                </c:pt>
                <c:pt idx="23">
                  <c:v>43799</c:v>
                </c:pt>
                <c:pt idx="24">
                  <c:v>43769</c:v>
                </c:pt>
                <c:pt idx="25">
                  <c:v>43738</c:v>
                </c:pt>
                <c:pt idx="26">
                  <c:v>43708</c:v>
                </c:pt>
                <c:pt idx="27">
                  <c:v>43677</c:v>
                </c:pt>
                <c:pt idx="28">
                  <c:v>43646</c:v>
                </c:pt>
                <c:pt idx="29">
                  <c:v>43616</c:v>
                </c:pt>
                <c:pt idx="30">
                  <c:v>43585</c:v>
                </c:pt>
                <c:pt idx="31">
                  <c:v>43555</c:v>
                </c:pt>
                <c:pt idx="32">
                  <c:v>43524</c:v>
                </c:pt>
                <c:pt idx="33">
                  <c:v>43496</c:v>
                </c:pt>
                <c:pt idx="34">
                  <c:v>43465</c:v>
                </c:pt>
                <c:pt idx="35">
                  <c:v>43434</c:v>
                </c:pt>
                <c:pt idx="36">
                  <c:v>43404</c:v>
                </c:pt>
                <c:pt idx="37">
                  <c:v>43373</c:v>
                </c:pt>
                <c:pt idx="38">
                  <c:v>43343</c:v>
                </c:pt>
                <c:pt idx="39">
                  <c:v>43312</c:v>
                </c:pt>
                <c:pt idx="40">
                  <c:v>43281</c:v>
                </c:pt>
                <c:pt idx="41">
                  <c:v>43251</c:v>
                </c:pt>
                <c:pt idx="42">
                  <c:v>43220</c:v>
                </c:pt>
                <c:pt idx="43">
                  <c:v>43190</c:v>
                </c:pt>
                <c:pt idx="44">
                  <c:v>43159</c:v>
                </c:pt>
                <c:pt idx="45">
                  <c:v>43131</c:v>
                </c:pt>
                <c:pt idx="46">
                  <c:v>43100</c:v>
                </c:pt>
                <c:pt idx="47">
                  <c:v>43069</c:v>
                </c:pt>
                <c:pt idx="48">
                  <c:v>43039</c:v>
                </c:pt>
                <c:pt idx="49">
                  <c:v>43008</c:v>
                </c:pt>
                <c:pt idx="50">
                  <c:v>42978</c:v>
                </c:pt>
                <c:pt idx="51">
                  <c:v>42947</c:v>
                </c:pt>
                <c:pt idx="52">
                  <c:v>42916</c:v>
                </c:pt>
                <c:pt idx="53">
                  <c:v>42886</c:v>
                </c:pt>
                <c:pt idx="54">
                  <c:v>42855</c:v>
                </c:pt>
                <c:pt idx="55">
                  <c:v>42825</c:v>
                </c:pt>
                <c:pt idx="56">
                  <c:v>42794</c:v>
                </c:pt>
                <c:pt idx="57">
                  <c:v>42766</c:v>
                </c:pt>
                <c:pt idx="58">
                  <c:v>42735</c:v>
                </c:pt>
                <c:pt idx="59">
                  <c:v>42704</c:v>
                </c:pt>
                <c:pt idx="60">
                  <c:v>42674</c:v>
                </c:pt>
                <c:pt idx="61">
                  <c:v>42643</c:v>
                </c:pt>
                <c:pt idx="62">
                  <c:v>42613</c:v>
                </c:pt>
                <c:pt idx="63">
                  <c:v>42582</c:v>
                </c:pt>
                <c:pt idx="64">
                  <c:v>42551</c:v>
                </c:pt>
                <c:pt idx="65">
                  <c:v>42521</c:v>
                </c:pt>
                <c:pt idx="66">
                  <c:v>42490</c:v>
                </c:pt>
                <c:pt idx="67">
                  <c:v>42460</c:v>
                </c:pt>
                <c:pt idx="68">
                  <c:v>42429</c:v>
                </c:pt>
                <c:pt idx="69">
                  <c:v>42400</c:v>
                </c:pt>
                <c:pt idx="70">
                  <c:v>42369</c:v>
                </c:pt>
                <c:pt idx="71">
                  <c:v>42338</c:v>
                </c:pt>
                <c:pt idx="72">
                  <c:v>42308</c:v>
                </c:pt>
                <c:pt idx="73">
                  <c:v>42277</c:v>
                </c:pt>
                <c:pt idx="74">
                  <c:v>42247</c:v>
                </c:pt>
                <c:pt idx="75">
                  <c:v>42216</c:v>
                </c:pt>
                <c:pt idx="76">
                  <c:v>42185</c:v>
                </c:pt>
                <c:pt idx="77">
                  <c:v>42155</c:v>
                </c:pt>
                <c:pt idx="78">
                  <c:v>42124</c:v>
                </c:pt>
                <c:pt idx="79">
                  <c:v>42094</c:v>
                </c:pt>
                <c:pt idx="80">
                  <c:v>42063</c:v>
                </c:pt>
                <c:pt idx="81">
                  <c:v>42035</c:v>
                </c:pt>
                <c:pt idx="82">
                  <c:v>42004</c:v>
                </c:pt>
                <c:pt idx="83">
                  <c:v>41973</c:v>
                </c:pt>
                <c:pt idx="84">
                  <c:v>41943</c:v>
                </c:pt>
                <c:pt idx="85">
                  <c:v>41912</c:v>
                </c:pt>
                <c:pt idx="86">
                  <c:v>41882</c:v>
                </c:pt>
                <c:pt idx="87">
                  <c:v>41851</c:v>
                </c:pt>
                <c:pt idx="88">
                  <c:v>41820</c:v>
                </c:pt>
                <c:pt idx="89">
                  <c:v>41790</c:v>
                </c:pt>
                <c:pt idx="90">
                  <c:v>41759</c:v>
                </c:pt>
                <c:pt idx="91">
                  <c:v>41729</c:v>
                </c:pt>
                <c:pt idx="92">
                  <c:v>41698</c:v>
                </c:pt>
                <c:pt idx="93">
                  <c:v>41670</c:v>
                </c:pt>
                <c:pt idx="94">
                  <c:v>41639</c:v>
                </c:pt>
                <c:pt idx="95">
                  <c:v>41608</c:v>
                </c:pt>
                <c:pt idx="96">
                  <c:v>41578</c:v>
                </c:pt>
                <c:pt idx="97">
                  <c:v>41547</c:v>
                </c:pt>
                <c:pt idx="98">
                  <c:v>41517</c:v>
                </c:pt>
                <c:pt idx="99">
                  <c:v>41486</c:v>
                </c:pt>
                <c:pt idx="100">
                  <c:v>41455</c:v>
                </c:pt>
                <c:pt idx="101">
                  <c:v>41425</c:v>
                </c:pt>
                <c:pt idx="102">
                  <c:v>41394</c:v>
                </c:pt>
                <c:pt idx="103">
                  <c:v>41364</c:v>
                </c:pt>
                <c:pt idx="104">
                  <c:v>41333</c:v>
                </c:pt>
                <c:pt idx="105">
                  <c:v>41305</c:v>
                </c:pt>
                <c:pt idx="106">
                  <c:v>41274</c:v>
                </c:pt>
                <c:pt idx="107">
                  <c:v>41243</c:v>
                </c:pt>
                <c:pt idx="108">
                  <c:v>41213</c:v>
                </c:pt>
                <c:pt idx="109">
                  <c:v>41182</c:v>
                </c:pt>
                <c:pt idx="110">
                  <c:v>41152</c:v>
                </c:pt>
                <c:pt idx="111">
                  <c:v>41121</c:v>
                </c:pt>
                <c:pt idx="112">
                  <c:v>41090</c:v>
                </c:pt>
                <c:pt idx="113">
                  <c:v>41060</c:v>
                </c:pt>
                <c:pt idx="114">
                  <c:v>41029</c:v>
                </c:pt>
                <c:pt idx="115">
                  <c:v>40999</c:v>
                </c:pt>
                <c:pt idx="116">
                  <c:v>40968</c:v>
                </c:pt>
                <c:pt idx="117">
                  <c:v>40939</c:v>
                </c:pt>
                <c:pt idx="118">
                  <c:v>40908</c:v>
                </c:pt>
                <c:pt idx="119">
                  <c:v>40877</c:v>
                </c:pt>
                <c:pt idx="120">
                  <c:v>40847</c:v>
                </c:pt>
                <c:pt idx="121">
                  <c:v>40816</c:v>
                </c:pt>
                <c:pt idx="122">
                  <c:v>40786</c:v>
                </c:pt>
                <c:pt idx="123">
                  <c:v>40755</c:v>
                </c:pt>
                <c:pt idx="124">
                  <c:v>40724</c:v>
                </c:pt>
                <c:pt idx="125">
                  <c:v>40694</c:v>
                </c:pt>
                <c:pt idx="126">
                  <c:v>40663</c:v>
                </c:pt>
                <c:pt idx="127">
                  <c:v>40633</c:v>
                </c:pt>
                <c:pt idx="128">
                  <c:v>40602</c:v>
                </c:pt>
                <c:pt idx="129">
                  <c:v>40574</c:v>
                </c:pt>
                <c:pt idx="130">
                  <c:v>40543</c:v>
                </c:pt>
                <c:pt idx="131">
                  <c:v>40512</c:v>
                </c:pt>
                <c:pt idx="132">
                  <c:v>40482</c:v>
                </c:pt>
                <c:pt idx="133">
                  <c:v>40451</c:v>
                </c:pt>
                <c:pt idx="134">
                  <c:v>40421</c:v>
                </c:pt>
                <c:pt idx="135">
                  <c:v>40390</c:v>
                </c:pt>
                <c:pt idx="136">
                  <c:v>40359</c:v>
                </c:pt>
                <c:pt idx="137">
                  <c:v>40329</c:v>
                </c:pt>
                <c:pt idx="138">
                  <c:v>40298</c:v>
                </c:pt>
                <c:pt idx="139">
                  <c:v>40268</c:v>
                </c:pt>
                <c:pt idx="140">
                  <c:v>40237</c:v>
                </c:pt>
                <c:pt idx="141">
                  <c:v>40209</c:v>
                </c:pt>
                <c:pt idx="142">
                  <c:v>40178</c:v>
                </c:pt>
                <c:pt idx="143">
                  <c:v>40147</c:v>
                </c:pt>
                <c:pt idx="144">
                  <c:v>40117</c:v>
                </c:pt>
                <c:pt idx="145">
                  <c:v>40086</c:v>
                </c:pt>
                <c:pt idx="146">
                  <c:v>40056</c:v>
                </c:pt>
                <c:pt idx="147">
                  <c:v>40025</c:v>
                </c:pt>
                <c:pt idx="148">
                  <c:v>39994</c:v>
                </c:pt>
                <c:pt idx="149">
                  <c:v>39964</c:v>
                </c:pt>
                <c:pt idx="150">
                  <c:v>39933</c:v>
                </c:pt>
                <c:pt idx="151">
                  <c:v>39903</c:v>
                </c:pt>
                <c:pt idx="152">
                  <c:v>39872</c:v>
                </c:pt>
                <c:pt idx="153">
                  <c:v>39844</c:v>
                </c:pt>
                <c:pt idx="154">
                  <c:v>39813</c:v>
                </c:pt>
                <c:pt idx="155">
                  <c:v>39782</c:v>
                </c:pt>
                <c:pt idx="156">
                  <c:v>39752</c:v>
                </c:pt>
                <c:pt idx="157">
                  <c:v>39721</c:v>
                </c:pt>
                <c:pt idx="158">
                  <c:v>39691</c:v>
                </c:pt>
                <c:pt idx="159">
                  <c:v>39660</c:v>
                </c:pt>
                <c:pt idx="160">
                  <c:v>39629</c:v>
                </c:pt>
                <c:pt idx="161">
                  <c:v>39599</c:v>
                </c:pt>
                <c:pt idx="162">
                  <c:v>39568</c:v>
                </c:pt>
                <c:pt idx="163">
                  <c:v>39538</c:v>
                </c:pt>
                <c:pt idx="164">
                  <c:v>39507</c:v>
                </c:pt>
                <c:pt idx="165">
                  <c:v>39478</c:v>
                </c:pt>
                <c:pt idx="166">
                  <c:v>39447</c:v>
                </c:pt>
                <c:pt idx="167">
                  <c:v>39416</c:v>
                </c:pt>
                <c:pt idx="168">
                  <c:v>39386</c:v>
                </c:pt>
                <c:pt idx="169">
                  <c:v>39355</c:v>
                </c:pt>
                <c:pt idx="170">
                  <c:v>39325</c:v>
                </c:pt>
                <c:pt idx="171">
                  <c:v>39294</c:v>
                </c:pt>
                <c:pt idx="172">
                  <c:v>39263</c:v>
                </c:pt>
                <c:pt idx="173">
                  <c:v>39233</c:v>
                </c:pt>
                <c:pt idx="174">
                  <c:v>39202</c:v>
                </c:pt>
                <c:pt idx="175">
                  <c:v>39172</c:v>
                </c:pt>
                <c:pt idx="176">
                  <c:v>39141</c:v>
                </c:pt>
                <c:pt idx="177">
                  <c:v>39113</c:v>
                </c:pt>
                <c:pt idx="178">
                  <c:v>39082</c:v>
                </c:pt>
                <c:pt idx="179">
                  <c:v>39051</c:v>
                </c:pt>
                <c:pt idx="180">
                  <c:v>39021</c:v>
                </c:pt>
                <c:pt idx="181">
                  <c:v>38990</c:v>
                </c:pt>
                <c:pt idx="182">
                  <c:v>38960</c:v>
                </c:pt>
                <c:pt idx="183">
                  <c:v>38929</c:v>
                </c:pt>
                <c:pt idx="184">
                  <c:v>38898</c:v>
                </c:pt>
                <c:pt idx="185">
                  <c:v>38868</c:v>
                </c:pt>
                <c:pt idx="186">
                  <c:v>38837</c:v>
                </c:pt>
                <c:pt idx="187">
                  <c:v>38807</c:v>
                </c:pt>
                <c:pt idx="188">
                  <c:v>38776</c:v>
                </c:pt>
                <c:pt idx="189">
                  <c:v>38748</c:v>
                </c:pt>
                <c:pt idx="190">
                  <c:v>38717</c:v>
                </c:pt>
                <c:pt idx="191">
                  <c:v>38686</c:v>
                </c:pt>
                <c:pt idx="192">
                  <c:v>38656</c:v>
                </c:pt>
                <c:pt idx="193">
                  <c:v>38625</c:v>
                </c:pt>
                <c:pt idx="194">
                  <c:v>38595</c:v>
                </c:pt>
                <c:pt idx="195">
                  <c:v>38564</c:v>
                </c:pt>
                <c:pt idx="196">
                  <c:v>38533</c:v>
                </c:pt>
                <c:pt idx="197">
                  <c:v>38503</c:v>
                </c:pt>
                <c:pt idx="198">
                  <c:v>38472</c:v>
                </c:pt>
                <c:pt idx="199">
                  <c:v>38442</c:v>
                </c:pt>
                <c:pt idx="200">
                  <c:v>38411</c:v>
                </c:pt>
                <c:pt idx="201">
                  <c:v>38383</c:v>
                </c:pt>
                <c:pt idx="202">
                  <c:v>38352</c:v>
                </c:pt>
                <c:pt idx="203">
                  <c:v>38321</c:v>
                </c:pt>
                <c:pt idx="204">
                  <c:v>38291</c:v>
                </c:pt>
                <c:pt idx="205">
                  <c:v>38260</c:v>
                </c:pt>
                <c:pt idx="206">
                  <c:v>38230</c:v>
                </c:pt>
                <c:pt idx="207">
                  <c:v>38199</c:v>
                </c:pt>
                <c:pt idx="208">
                  <c:v>38168</c:v>
                </c:pt>
                <c:pt idx="209">
                  <c:v>38138</c:v>
                </c:pt>
                <c:pt idx="210">
                  <c:v>38107</c:v>
                </c:pt>
                <c:pt idx="211">
                  <c:v>38077</c:v>
                </c:pt>
                <c:pt idx="212">
                  <c:v>38046</c:v>
                </c:pt>
                <c:pt idx="213">
                  <c:v>38017</c:v>
                </c:pt>
                <c:pt idx="214">
                  <c:v>37986</c:v>
                </c:pt>
                <c:pt idx="215">
                  <c:v>37955</c:v>
                </c:pt>
                <c:pt idx="216">
                  <c:v>37925</c:v>
                </c:pt>
                <c:pt idx="217">
                  <c:v>37894</c:v>
                </c:pt>
                <c:pt idx="218">
                  <c:v>37864</c:v>
                </c:pt>
                <c:pt idx="219">
                  <c:v>37833</c:v>
                </c:pt>
                <c:pt idx="220">
                  <c:v>37802</c:v>
                </c:pt>
                <c:pt idx="221">
                  <c:v>37772</c:v>
                </c:pt>
                <c:pt idx="222">
                  <c:v>37741</c:v>
                </c:pt>
                <c:pt idx="223">
                  <c:v>37711</c:v>
                </c:pt>
                <c:pt idx="224">
                  <c:v>37680</c:v>
                </c:pt>
                <c:pt idx="225">
                  <c:v>37652</c:v>
                </c:pt>
                <c:pt idx="226">
                  <c:v>37621</c:v>
                </c:pt>
                <c:pt idx="227">
                  <c:v>37590</c:v>
                </c:pt>
                <c:pt idx="228">
                  <c:v>37560</c:v>
                </c:pt>
                <c:pt idx="229">
                  <c:v>37529</c:v>
                </c:pt>
                <c:pt idx="230">
                  <c:v>37499</c:v>
                </c:pt>
                <c:pt idx="231">
                  <c:v>37468</c:v>
                </c:pt>
                <c:pt idx="232">
                  <c:v>37437</c:v>
                </c:pt>
                <c:pt idx="233">
                  <c:v>37407</c:v>
                </c:pt>
                <c:pt idx="234">
                  <c:v>37376</c:v>
                </c:pt>
                <c:pt idx="235">
                  <c:v>37346</c:v>
                </c:pt>
                <c:pt idx="236">
                  <c:v>37315</c:v>
                </c:pt>
                <c:pt idx="237">
                  <c:v>37287</c:v>
                </c:pt>
                <c:pt idx="238">
                  <c:v>37256</c:v>
                </c:pt>
                <c:pt idx="239">
                  <c:v>37225</c:v>
                </c:pt>
                <c:pt idx="240">
                  <c:v>37195</c:v>
                </c:pt>
                <c:pt idx="241">
                  <c:v>37164</c:v>
                </c:pt>
                <c:pt idx="242">
                  <c:v>37134</c:v>
                </c:pt>
                <c:pt idx="243">
                  <c:v>37103</c:v>
                </c:pt>
                <c:pt idx="244">
                  <c:v>37072</c:v>
                </c:pt>
                <c:pt idx="245">
                  <c:v>37042</c:v>
                </c:pt>
                <c:pt idx="246">
                  <c:v>37011</c:v>
                </c:pt>
                <c:pt idx="247">
                  <c:v>36981</c:v>
                </c:pt>
                <c:pt idx="248">
                  <c:v>36950</c:v>
                </c:pt>
                <c:pt idx="249">
                  <c:v>36922</c:v>
                </c:pt>
                <c:pt idx="250">
                  <c:v>36891</c:v>
                </c:pt>
                <c:pt idx="251">
                  <c:v>36860</c:v>
                </c:pt>
                <c:pt idx="252">
                  <c:v>36830</c:v>
                </c:pt>
                <c:pt idx="253">
                  <c:v>36799</c:v>
                </c:pt>
                <c:pt idx="254">
                  <c:v>36769</c:v>
                </c:pt>
                <c:pt idx="255">
                  <c:v>36738</c:v>
                </c:pt>
                <c:pt idx="256">
                  <c:v>36707</c:v>
                </c:pt>
                <c:pt idx="257">
                  <c:v>36677</c:v>
                </c:pt>
                <c:pt idx="258">
                  <c:v>36646</c:v>
                </c:pt>
                <c:pt idx="259">
                  <c:v>36616</c:v>
                </c:pt>
                <c:pt idx="260">
                  <c:v>36585</c:v>
                </c:pt>
                <c:pt idx="261">
                  <c:v>36556</c:v>
                </c:pt>
                <c:pt idx="262">
                  <c:v>36525</c:v>
                </c:pt>
                <c:pt idx="263">
                  <c:v>36494</c:v>
                </c:pt>
                <c:pt idx="264">
                  <c:v>36464</c:v>
                </c:pt>
                <c:pt idx="265">
                  <c:v>36433</c:v>
                </c:pt>
                <c:pt idx="266">
                  <c:v>36403</c:v>
                </c:pt>
                <c:pt idx="267">
                  <c:v>36372</c:v>
                </c:pt>
                <c:pt idx="268">
                  <c:v>36341</c:v>
                </c:pt>
                <c:pt idx="269">
                  <c:v>36311</c:v>
                </c:pt>
                <c:pt idx="270">
                  <c:v>36280</c:v>
                </c:pt>
                <c:pt idx="271">
                  <c:v>36250</c:v>
                </c:pt>
                <c:pt idx="272">
                  <c:v>36219</c:v>
                </c:pt>
                <c:pt idx="273">
                  <c:v>36191</c:v>
                </c:pt>
                <c:pt idx="274">
                  <c:v>36160</c:v>
                </c:pt>
                <c:pt idx="275">
                  <c:v>36129</c:v>
                </c:pt>
                <c:pt idx="276">
                  <c:v>36099</c:v>
                </c:pt>
                <c:pt idx="277">
                  <c:v>36068</c:v>
                </c:pt>
                <c:pt idx="278">
                  <c:v>36038</c:v>
                </c:pt>
                <c:pt idx="279">
                  <c:v>36007</c:v>
                </c:pt>
                <c:pt idx="280">
                  <c:v>35976</c:v>
                </c:pt>
                <c:pt idx="281">
                  <c:v>35946</c:v>
                </c:pt>
                <c:pt idx="282">
                  <c:v>35915</c:v>
                </c:pt>
                <c:pt idx="283">
                  <c:v>35885</c:v>
                </c:pt>
                <c:pt idx="284">
                  <c:v>35854</c:v>
                </c:pt>
                <c:pt idx="285">
                  <c:v>35826</c:v>
                </c:pt>
                <c:pt idx="286">
                  <c:v>35795</c:v>
                </c:pt>
                <c:pt idx="287">
                  <c:v>35764</c:v>
                </c:pt>
                <c:pt idx="288">
                  <c:v>35734</c:v>
                </c:pt>
                <c:pt idx="289">
                  <c:v>35703</c:v>
                </c:pt>
                <c:pt idx="290">
                  <c:v>35673</c:v>
                </c:pt>
                <c:pt idx="291">
                  <c:v>35642</c:v>
                </c:pt>
                <c:pt idx="292">
                  <c:v>35611</c:v>
                </c:pt>
                <c:pt idx="293">
                  <c:v>35581</c:v>
                </c:pt>
                <c:pt idx="294">
                  <c:v>35550</c:v>
                </c:pt>
                <c:pt idx="295">
                  <c:v>35520</c:v>
                </c:pt>
                <c:pt idx="296">
                  <c:v>35489</c:v>
                </c:pt>
                <c:pt idx="297">
                  <c:v>35461</c:v>
                </c:pt>
              </c:numCache>
            </c:numRef>
          </c:cat>
          <c:val>
            <c:numRef>
              <c:f>Sheet1!$B$2:$B$299</c:f>
              <c:numCache>
                <c:formatCode>General</c:formatCode>
                <c:ptCount val="298"/>
                <c:pt idx="0">
                  <c:v>4.0999999999999996</c:v>
                </c:pt>
                <c:pt idx="1">
                  <c:v>4.2</c:v>
                </c:pt>
                <c:pt idx="2">
                  <c:v>3.9</c:v>
                </c:pt>
                <c:pt idx="3">
                  <c:v>3.7</c:v>
                </c:pt>
                <c:pt idx="4">
                  <c:v>3.2</c:v>
                </c:pt>
                <c:pt idx="5">
                  <c:v>3</c:v>
                </c:pt>
                <c:pt idx="6">
                  <c:v>3.2</c:v>
                </c:pt>
                <c:pt idx="7">
                  <c:v>3.4</c:v>
                </c:pt>
                <c:pt idx="8">
                  <c:v>3.4</c:v>
                </c:pt>
                <c:pt idx="9">
                  <c:v>3.4</c:v>
                </c:pt>
                <c:pt idx="10">
                  <c:v>3.4</c:v>
                </c:pt>
                <c:pt idx="11">
                  <c:v>3.7</c:v>
                </c:pt>
                <c:pt idx="12">
                  <c:v>3.5</c:v>
                </c:pt>
                <c:pt idx="13">
                  <c:v>3.5</c:v>
                </c:pt>
                <c:pt idx="14">
                  <c:v>3.5</c:v>
                </c:pt>
                <c:pt idx="15">
                  <c:v>3.9</c:v>
                </c:pt>
                <c:pt idx="16">
                  <c:v>3.8</c:v>
                </c:pt>
                <c:pt idx="17">
                  <c:v>3.5</c:v>
                </c:pt>
                <c:pt idx="18">
                  <c:v>3.3</c:v>
                </c:pt>
                <c:pt idx="19">
                  <c:v>3.5</c:v>
                </c:pt>
                <c:pt idx="20">
                  <c:v>3.7</c:v>
                </c:pt>
                <c:pt idx="21">
                  <c:v>3.8</c:v>
                </c:pt>
                <c:pt idx="22">
                  <c:v>3.7</c:v>
                </c:pt>
                <c:pt idx="23">
                  <c:v>3.7</c:v>
                </c:pt>
                <c:pt idx="24">
                  <c:v>3.5</c:v>
                </c:pt>
                <c:pt idx="25">
                  <c:v>3.6</c:v>
                </c:pt>
                <c:pt idx="26">
                  <c:v>3.7</c:v>
                </c:pt>
                <c:pt idx="27">
                  <c:v>3.9</c:v>
                </c:pt>
                <c:pt idx="28">
                  <c:v>3.9</c:v>
                </c:pt>
                <c:pt idx="29">
                  <c:v>3.7</c:v>
                </c:pt>
                <c:pt idx="30">
                  <c:v>3.6</c:v>
                </c:pt>
                <c:pt idx="31">
                  <c:v>3.5</c:v>
                </c:pt>
                <c:pt idx="32">
                  <c:v>3.4</c:v>
                </c:pt>
                <c:pt idx="33">
                  <c:v>3.8</c:v>
                </c:pt>
                <c:pt idx="34">
                  <c:v>3.8</c:v>
                </c:pt>
                <c:pt idx="35">
                  <c:v>3.9</c:v>
                </c:pt>
                <c:pt idx="36">
                  <c:v>3.7</c:v>
                </c:pt>
                <c:pt idx="37">
                  <c:v>3.5</c:v>
                </c:pt>
                <c:pt idx="38">
                  <c:v>3.5</c:v>
                </c:pt>
                <c:pt idx="39">
                  <c:v>3.3</c:v>
                </c:pt>
                <c:pt idx="40">
                  <c:v>3.2</c:v>
                </c:pt>
                <c:pt idx="41">
                  <c:v>3.2</c:v>
                </c:pt>
                <c:pt idx="42">
                  <c:v>3.3</c:v>
                </c:pt>
                <c:pt idx="43">
                  <c:v>3.3</c:v>
                </c:pt>
                <c:pt idx="44">
                  <c:v>2.9</c:v>
                </c:pt>
                <c:pt idx="45">
                  <c:v>3</c:v>
                </c:pt>
                <c:pt idx="46">
                  <c:v>2.9</c:v>
                </c:pt>
                <c:pt idx="47">
                  <c:v>3.2</c:v>
                </c:pt>
                <c:pt idx="48">
                  <c:v>3.4</c:v>
                </c:pt>
                <c:pt idx="49">
                  <c:v>3.6</c:v>
                </c:pt>
                <c:pt idx="50">
                  <c:v>3.4</c:v>
                </c:pt>
                <c:pt idx="51">
                  <c:v>3.3</c:v>
                </c:pt>
                <c:pt idx="52">
                  <c:v>3.2</c:v>
                </c:pt>
                <c:pt idx="53">
                  <c:v>3.4</c:v>
                </c:pt>
                <c:pt idx="54">
                  <c:v>3.5</c:v>
                </c:pt>
                <c:pt idx="55">
                  <c:v>3.4</c:v>
                </c:pt>
                <c:pt idx="56">
                  <c:v>3.2</c:v>
                </c:pt>
                <c:pt idx="57">
                  <c:v>3.2</c:v>
                </c:pt>
                <c:pt idx="58">
                  <c:v>3.5</c:v>
                </c:pt>
                <c:pt idx="59">
                  <c:v>3.9</c:v>
                </c:pt>
                <c:pt idx="60">
                  <c:v>3.9</c:v>
                </c:pt>
                <c:pt idx="61">
                  <c:v>3.6</c:v>
                </c:pt>
                <c:pt idx="62">
                  <c:v>3.3</c:v>
                </c:pt>
                <c:pt idx="63">
                  <c:v>3.4</c:v>
                </c:pt>
                <c:pt idx="64">
                  <c:v>3.6</c:v>
                </c:pt>
                <c:pt idx="65">
                  <c:v>3.5</c:v>
                </c:pt>
                <c:pt idx="66">
                  <c:v>3.4</c:v>
                </c:pt>
                <c:pt idx="67">
                  <c:v>3.2</c:v>
                </c:pt>
                <c:pt idx="68">
                  <c:v>3.2</c:v>
                </c:pt>
                <c:pt idx="69">
                  <c:v>3.1</c:v>
                </c:pt>
                <c:pt idx="70">
                  <c:v>3.1</c:v>
                </c:pt>
                <c:pt idx="71">
                  <c:v>3.1</c:v>
                </c:pt>
                <c:pt idx="72">
                  <c:v>2.9</c:v>
                </c:pt>
                <c:pt idx="73">
                  <c:v>3</c:v>
                </c:pt>
                <c:pt idx="74">
                  <c:v>3.1</c:v>
                </c:pt>
                <c:pt idx="75">
                  <c:v>3.1</c:v>
                </c:pt>
                <c:pt idx="76">
                  <c:v>3.2</c:v>
                </c:pt>
                <c:pt idx="77">
                  <c:v>3.3</c:v>
                </c:pt>
                <c:pt idx="78">
                  <c:v>3.3</c:v>
                </c:pt>
                <c:pt idx="79">
                  <c:v>3.2</c:v>
                </c:pt>
                <c:pt idx="80">
                  <c:v>3</c:v>
                </c:pt>
                <c:pt idx="81">
                  <c:v>3</c:v>
                </c:pt>
                <c:pt idx="82">
                  <c:v>2.9</c:v>
                </c:pt>
                <c:pt idx="83">
                  <c:v>2.9</c:v>
                </c:pt>
                <c:pt idx="84">
                  <c:v>2.8</c:v>
                </c:pt>
                <c:pt idx="85">
                  <c:v>2.6</c:v>
                </c:pt>
                <c:pt idx="86">
                  <c:v>2.4</c:v>
                </c:pt>
                <c:pt idx="87">
                  <c:v>2.4</c:v>
                </c:pt>
                <c:pt idx="88">
                  <c:v>2.2999999999999998</c:v>
                </c:pt>
                <c:pt idx="89">
                  <c:v>2.2999999999999998</c:v>
                </c:pt>
                <c:pt idx="90">
                  <c:v>2.2999999999999998</c:v>
                </c:pt>
                <c:pt idx="91">
                  <c:v>2.4</c:v>
                </c:pt>
                <c:pt idx="92">
                  <c:v>2.5</c:v>
                </c:pt>
                <c:pt idx="93">
                  <c:v>2.2999999999999998</c:v>
                </c:pt>
                <c:pt idx="94">
                  <c:v>2.2000000000000002</c:v>
                </c:pt>
                <c:pt idx="95">
                  <c:v>2</c:v>
                </c:pt>
                <c:pt idx="96">
                  <c:v>2.2000000000000002</c:v>
                </c:pt>
                <c:pt idx="97">
                  <c:v>2.4</c:v>
                </c:pt>
                <c:pt idx="98">
                  <c:v>2.2999999999999998</c:v>
                </c:pt>
                <c:pt idx="99">
                  <c:v>2.2999999999999998</c:v>
                </c:pt>
                <c:pt idx="100">
                  <c:v>2.1</c:v>
                </c:pt>
                <c:pt idx="101">
                  <c:v>2.2000000000000002</c:v>
                </c:pt>
                <c:pt idx="102">
                  <c:v>2.2000000000000002</c:v>
                </c:pt>
                <c:pt idx="103">
                  <c:v>2.2000000000000002</c:v>
                </c:pt>
                <c:pt idx="104">
                  <c:v>2.2999999999999998</c:v>
                </c:pt>
                <c:pt idx="105">
                  <c:v>2.2999999999999998</c:v>
                </c:pt>
                <c:pt idx="106">
                  <c:v>2.2999999999999998</c:v>
                </c:pt>
                <c:pt idx="107">
                  <c:v>2.2999999999999998</c:v>
                </c:pt>
                <c:pt idx="108">
                  <c:v>2.1</c:v>
                </c:pt>
                <c:pt idx="109">
                  <c:v>2.1</c:v>
                </c:pt>
                <c:pt idx="110">
                  <c:v>2.1</c:v>
                </c:pt>
                <c:pt idx="111">
                  <c:v>2.1</c:v>
                </c:pt>
                <c:pt idx="112">
                  <c:v>2.2999999999999998</c:v>
                </c:pt>
                <c:pt idx="113">
                  <c:v>2.1</c:v>
                </c:pt>
                <c:pt idx="114">
                  <c:v>2.2000000000000002</c:v>
                </c:pt>
                <c:pt idx="115">
                  <c:v>2</c:v>
                </c:pt>
                <c:pt idx="116">
                  <c:v>1.9</c:v>
                </c:pt>
                <c:pt idx="117">
                  <c:v>1.9</c:v>
                </c:pt>
                <c:pt idx="118">
                  <c:v>2</c:v>
                </c:pt>
                <c:pt idx="119">
                  <c:v>2</c:v>
                </c:pt>
                <c:pt idx="120">
                  <c:v>2.2000000000000002</c:v>
                </c:pt>
                <c:pt idx="121">
                  <c:v>2.1</c:v>
                </c:pt>
                <c:pt idx="122">
                  <c:v>2.2000000000000002</c:v>
                </c:pt>
                <c:pt idx="123">
                  <c:v>2.1</c:v>
                </c:pt>
                <c:pt idx="124">
                  <c:v>2</c:v>
                </c:pt>
                <c:pt idx="125">
                  <c:v>2</c:v>
                </c:pt>
                <c:pt idx="126">
                  <c:v>1.9</c:v>
                </c:pt>
                <c:pt idx="127">
                  <c:v>1.9</c:v>
                </c:pt>
                <c:pt idx="128">
                  <c:v>1.9</c:v>
                </c:pt>
                <c:pt idx="129">
                  <c:v>1.9</c:v>
                </c:pt>
                <c:pt idx="130">
                  <c:v>1.7</c:v>
                </c:pt>
                <c:pt idx="131">
                  <c:v>1.7</c:v>
                </c:pt>
                <c:pt idx="132">
                  <c:v>1.7</c:v>
                </c:pt>
                <c:pt idx="133">
                  <c:v>1.9</c:v>
                </c:pt>
                <c:pt idx="134">
                  <c:v>2</c:v>
                </c:pt>
                <c:pt idx="135">
                  <c:v>1.8</c:v>
                </c:pt>
                <c:pt idx="136">
                  <c:v>1.7</c:v>
                </c:pt>
                <c:pt idx="137">
                  <c:v>1.6</c:v>
                </c:pt>
                <c:pt idx="138">
                  <c:v>1.9</c:v>
                </c:pt>
                <c:pt idx="139">
                  <c:v>1.9</c:v>
                </c:pt>
                <c:pt idx="140">
                  <c:v>1.7</c:v>
                </c:pt>
                <c:pt idx="141">
                  <c:v>1.6</c:v>
                </c:pt>
                <c:pt idx="142">
                  <c:v>1.7</c:v>
                </c:pt>
                <c:pt idx="143">
                  <c:v>2.1</c:v>
                </c:pt>
                <c:pt idx="144">
                  <c:v>2.1</c:v>
                </c:pt>
                <c:pt idx="145">
                  <c:v>2.2999999999999998</c:v>
                </c:pt>
                <c:pt idx="146">
                  <c:v>2.5</c:v>
                </c:pt>
                <c:pt idx="147">
                  <c:v>3</c:v>
                </c:pt>
                <c:pt idx="148">
                  <c:v>3.1</c:v>
                </c:pt>
                <c:pt idx="149">
                  <c:v>3.3</c:v>
                </c:pt>
                <c:pt idx="150">
                  <c:v>3.2</c:v>
                </c:pt>
                <c:pt idx="151">
                  <c:v>3.3</c:v>
                </c:pt>
                <c:pt idx="152">
                  <c:v>3.4</c:v>
                </c:pt>
                <c:pt idx="153">
                  <c:v>3.7</c:v>
                </c:pt>
                <c:pt idx="154">
                  <c:v>3.8</c:v>
                </c:pt>
                <c:pt idx="155">
                  <c:v>4</c:v>
                </c:pt>
                <c:pt idx="156">
                  <c:v>4</c:v>
                </c:pt>
                <c:pt idx="157">
                  <c:v>4</c:v>
                </c:pt>
                <c:pt idx="158">
                  <c:v>4</c:v>
                </c:pt>
                <c:pt idx="159">
                  <c:v>4.0999999999999996</c:v>
                </c:pt>
                <c:pt idx="160">
                  <c:v>4.0999999999999996</c:v>
                </c:pt>
                <c:pt idx="161">
                  <c:v>4.0999999999999996</c:v>
                </c:pt>
                <c:pt idx="162">
                  <c:v>4.0999999999999996</c:v>
                </c:pt>
                <c:pt idx="163">
                  <c:v>4</c:v>
                </c:pt>
                <c:pt idx="164">
                  <c:v>3.9</c:v>
                </c:pt>
                <c:pt idx="165">
                  <c:v>3.9</c:v>
                </c:pt>
                <c:pt idx="166">
                  <c:v>4.0999999999999996</c:v>
                </c:pt>
                <c:pt idx="167">
                  <c:v>4.3</c:v>
                </c:pt>
                <c:pt idx="168">
                  <c:v>4.3</c:v>
                </c:pt>
                <c:pt idx="169">
                  <c:v>4.4000000000000004</c:v>
                </c:pt>
                <c:pt idx="170">
                  <c:v>4.3</c:v>
                </c:pt>
                <c:pt idx="171">
                  <c:v>4.2</c:v>
                </c:pt>
                <c:pt idx="172">
                  <c:v>4</c:v>
                </c:pt>
                <c:pt idx="173">
                  <c:v>4.0999999999999996</c:v>
                </c:pt>
                <c:pt idx="174">
                  <c:v>4.0999999999999996</c:v>
                </c:pt>
                <c:pt idx="175">
                  <c:v>4.3</c:v>
                </c:pt>
                <c:pt idx="176">
                  <c:v>4.0999999999999996</c:v>
                </c:pt>
                <c:pt idx="177">
                  <c:v>4.2</c:v>
                </c:pt>
                <c:pt idx="178">
                  <c:v>4</c:v>
                </c:pt>
                <c:pt idx="179">
                  <c:v>3.9</c:v>
                </c:pt>
                <c:pt idx="180">
                  <c:v>3.8</c:v>
                </c:pt>
                <c:pt idx="181">
                  <c:v>3.8</c:v>
                </c:pt>
                <c:pt idx="182">
                  <c:v>3.8</c:v>
                </c:pt>
                <c:pt idx="183">
                  <c:v>3.7</c:v>
                </c:pt>
                <c:pt idx="184">
                  <c:v>3.8</c:v>
                </c:pt>
                <c:pt idx="185">
                  <c:v>3.9</c:v>
                </c:pt>
                <c:pt idx="186">
                  <c:v>3.8</c:v>
                </c:pt>
                <c:pt idx="187">
                  <c:v>3.8</c:v>
                </c:pt>
                <c:pt idx="188">
                  <c:v>3.8</c:v>
                </c:pt>
                <c:pt idx="189">
                  <c:v>4</c:v>
                </c:pt>
                <c:pt idx="190">
                  <c:v>4.0999999999999996</c:v>
                </c:pt>
                <c:pt idx="191">
                  <c:v>4.2</c:v>
                </c:pt>
                <c:pt idx="192">
                  <c:v>4</c:v>
                </c:pt>
                <c:pt idx="193">
                  <c:v>4.0999999999999996</c:v>
                </c:pt>
                <c:pt idx="194">
                  <c:v>4</c:v>
                </c:pt>
                <c:pt idx="195">
                  <c:v>4</c:v>
                </c:pt>
                <c:pt idx="196">
                  <c:v>3.8</c:v>
                </c:pt>
                <c:pt idx="197">
                  <c:v>3.6</c:v>
                </c:pt>
                <c:pt idx="198">
                  <c:v>3.5</c:v>
                </c:pt>
                <c:pt idx="199">
                  <c:v>3.6</c:v>
                </c:pt>
                <c:pt idx="200">
                  <c:v>3.5</c:v>
                </c:pt>
                <c:pt idx="201">
                  <c:v>3.6</c:v>
                </c:pt>
                <c:pt idx="202">
                  <c:v>3.5</c:v>
                </c:pt>
                <c:pt idx="203">
                  <c:v>3.7</c:v>
                </c:pt>
                <c:pt idx="204">
                  <c:v>3.7</c:v>
                </c:pt>
                <c:pt idx="205">
                  <c:v>3.7</c:v>
                </c:pt>
                <c:pt idx="206">
                  <c:v>3.5</c:v>
                </c:pt>
                <c:pt idx="207">
                  <c:v>3.4</c:v>
                </c:pt>
                <c:pt idx="208">
                  <c:v>3.3</c:v>
                </c:pt>
                <c:pt idx="209">
                  <c:v>3.4</c:v>
                </c:pt>
                <c:pt idx="210">
                  <c:v>3.4</c:v>
                </c:pt>
                <c:pt idx="211">
                  <c:v>3.4</c:v>
                </c:pt>
                <c:pt idx="212">
                  <c:v>3.4</c:v>
                </c:pt>
                <c:pt idx="213">
                  <c:v>3.3</c:v>
                </c:pt>
                <c:pt idx="214">
                  <c:v>3.3</c:v>
                </c:pt>
                <c:pt idx="215">
                  <c:v>3.4</c:v>
                </c:pt>
                <c:pt idx="216">
                  <c:v>3.4</c:v>
                </c:pt>
                <c:pt idx="217">
                  <c:v>3.5</c:v>
                </c:pt>
                <c:pt idx="218">
                  <c:v>3.5</c:v>
                </c:pt>
                <c:pt idx="219">
                  <c:v>3.7</c:v>
                </c:pt>
                <c:pt idx="220">
                  <c:v>3.6</c:v>
                </c:pt>
                <c:pt idx="221">
                  <c:v>3.5</c:v>
                </c:pt>
                <c:pt idx="222">
                  <c:v>3.5</c:v>
                </c:pt>
                <c:pt idx="223">
                  <c:v>3.7</c:v>
                </c:pt>
                <c:pt idx="224">
                  <c:v>3.9</c:v>
                </c:pt>
                <c:pt idx="225">
                  <c:v>3.7</c:v>
                </c:pt>
                <c:pt idx="226">
                  <c:v>3.6</c:v>
                </c:pt>
                <c:pt idx="227">
                  <c:v>3.5</c:v>
                </c:pt>
                <c:pt idx="228">
                  <c:v>3.8</c:v>
                </c:pt>
                <c:pt idx="229">
                  <c:v>3.9</c:v>
                </c:pt>
                <c:pt idx="230">
                  <c:v>4</c:v>
                </c:pt>
                <c:pt idx="231">
                  <c:v>4.0999999999999996</c:v>
                </c:pt>
                <c:pt idx="232">
                  <c:v>4.2</c:v>
                </c:pt>
                <c:pt idx="233">
                  <c:v>4.4000000000000004</c:v>
                </c:pt>
                <c:pt idx="234">
                  <c:v>4.3</c:v>
                </c:pt>
                <c:pt idx="235">
                  <c:v>4.5999999999999996</c:v>
                </c:pt>
                <c:pt idx="236">
                  <c:v>4.7</c:v>
                </c:pt>
                <c:pt idx="237">
                  <c:v>4.9000000000000004</c:v>
                </c:pt>
                <c:pt idx="238">
                  <c:v>5</c:v>
                </c:pt>
                <c:pt idx="239">
                  <c:v>5</c:v>
                </c:pt>
                <c:pt idx="240">
                  <c:v>5</c:v>
                </c:pt>
                <c:pt idx="241">
                  <c:v>5</c:v>
                </c:pt>
                <c:pt idx="242">
                  <c:v>5.2</c:v>
                </c:pt>
                <c:pt idx="243">
                  <c:v>5.0999999999999996</c:v>
                </c:pt>
                <c:pt idx="244">
                  <c:v>5.2</c:v>
                </c:pt>
                <c:pt idx="245">
                  <c:v>5.0999999999999996</c:v>
                </c:pt>
                <c:pt idx="246">
                  <c:v>5.3</c:v>
                </c:pt>
                <c:pt idx="247">
                  <c:v>5.3</c:v>
                </c:pt>
                <c:pt idx="248">
                  <c:v>5.3</c:v>
                </c:pt>
                <c:pt idx="249">
                  <c:v>5.4</c:v>
                </c:pt>
                <c:pt idx="250">
                  <c:v>5.4</c:v>
                </c:pt>
                <c:pt idx="251">
                  <c:v>5.4</c:v>
                </c:pt>
                <c:pt idx="252">
                  <c:v>5.2</c:v>
                </c:pt>
                <c:pt idx="253">
                  <c:v>5.2</c:v>
                </c:pt>
                <c:pt idx="254">
                  <c:v>5.0999999999999996</c:v>
                </c:pt>
                <c:pt idx="255">
                  <c:v>5.0999999999999996</c:v>
                </c:pt>
                <c:pt idx="256">
                  <c:v>5</c:v>
                </c:pt>
                <c:pt idx="257">
                  <c:v>4.9000000000000004</c:v>
                </c:pt>
                <c:pt idx="258">
                  <c:v>4.9000000000000004</c:v>
                </c:pt>
                <c:pt idx="259">
                  <c:v>4.8</c:v>
                </c:pt>
                <c:pt idx="260">
                  <c:v>4.8</c:v>
                </c:pt>
                <c:pt idx="261">
                  <c:v>4.9000000000000004</c:v>
                </c:pt>
                <c:pt idx="262">
                  <c:v>5</c:v>
                </c:pt>
                <c:pt idx="263">
                  <c:v>5.2</c:v>
                </c:pt>
                <c:pt idx="264">
                  <c:v>5.0999999999999996</c:v>
                </c:pt>
                <c:pt idx="265">
                  <c:v>5</c:v>
                </c:pt>
                <c:pt idx="266">
                  <c:v>4.8</c:v>
                </c:pt>
                <c:pt idx="267">
                  <c:v>5</c:v>
                </c:pt>
                <c:pt idx="268">
                  <c:v>4.9000000000000004</c:v>
                </c:pt>
                <c:pt idx="269">
                  <c:v>5.2</c:v>
                </c:pt>
                <c:pt idx="270">
                  <c:v>5.2</c:v>
                </c:pt>
                <c:pt idx="271">
                  <c:v>5.2</c:v>
                </c:pt>
                <c:pt idx="272">
                  <c:v>5</c:v>
                </c:pt>
                <c:pt idx="273">
                  <c:v>5</c:v>
                </c:pt>
                <c:pt idx="274">
                  <c:v>5</c:v>
                </c:pt>
                <c:pt idx="275">
                  <c:v>4.9000000000000004</c:v>
                </c:pt>
                <c:pt idx="276">
                  <c:v>5</c:v>
                </c:pt>
                <c:pt idx="277">
                  <c:v>5.0999999999999996</c:v>
                </c:pt>
                <c:pt idx="278">
                  <c:v>5.3</c:v>
                </c:pt>
                <c:pt idx="279">
                  <c:v>5.4</c:v>
                </c:pt>
                <c:pt idx="280">
                  <c:v>5.4</c:v>
                </c:pt>
                <c:pt idx="281">
                  <c:v>5.2</c:v>
                </c:pt>
                <c:pt idx="282">
                  <c:v>4.9000000000000004</c:v>
                </c:pt>
                <c:pt idx="283">
                  <c:v>4.5999999999999996</c:v>
                </c:pt>
                <c:pt idx="284">
                  <c:v>4.8</c:v>
                </c:pt>
                <c:pt idx="285">
                  <c:v>4.9000000000000004</c:v>
                </c:pt>
                <c:pt idx="286">
                  <c:v>4.9000000000000004</c:v>
                </c:pt>
                <c:pt idx="287">
                  <c:v>4.8</c:v>
                </c:pt>
                <c:pt idx="288">
                  <c:v>4.8</c:v>
                </c:pt>
                <c:pt idx="289">
                  <c:v>4.8</c:v>
                </c:pt>
                <c:pt idx="290">
                  <c:v>4.9000000000000004</c:v>
                </c:pt>
                <c:pt idx="291">
                  <c:v>4.8</c:v>
                </c:pt>
                <c:pt idx="292">
                  <c:v>4.5999999999999996</c:v>
                </c:pt>
                <c:pt idx="293">
                  <c:v>4.5</c:v>
                </c:pt>
                <c:pt idx="294">
                  <c:v>4.5999999999999996</c:v>
                </c:pt>
                <c:pt idx="295">
                  <c:v>4.5</c:v>
                </c:pt>
                <c:pt idx="296">
                  <c:v>4.5</c:v>
                </c:pt>
                <c:pt idx="297">
                  <c:v>4.9000000000000004</c:v>
                </c:pt>
              </c:numCache>
            </c:numRef>
          </c:val>
          <c:smooth val="1"/>
          <c:extLst>
            <c:ext xmlns:c16="http://schemas.microsoft.com/office/drawing/2014/chart" uri="{C3380CC4-5D6E-409C-BE32-E72D297353CC}">
              <c16:uniqueId val="{00000001-095D-487E-B1DB-159CC5F048C0}"/>
            </c:ext>
          </c:extLst>
        </c:ser>
        <c:dLbls>
          <c:showLegendKey val="0"/>
          <c:showVal val="0"/>
          <c:showCatName val="0"/>
          <c:showSerName val="0"/>
          <c:showPercent val="0"/>
          <c:showBubbleSize val="0"/>
        </c:dLbls>
        <c:marker val="1"/>
        <c:smooth val="0"/>
        <c:axId val="436435048"/>
        <c:axId val="436434064"/>
      </c:lineChart>
      <c:lineChart>
        <c:grouping val="standard"/>
        <c:varyColors val="0"/>
        <c:ser>
          <c:idx val="2"/>
          <c:order val="1"/>
          <c:tx>
            <c:strRef>
              <c:f>Sheet1!$C$1</c:f>
              <c:strCache>
                <c:ptCount val="1"/>
                <c:pt idx="0">
                  <c:v>PCE CYOY Index  (R1)</c:v>
                </c:pt>
              </c:strCache>
            </c:strRef>
          </c:tx>
          <c:spPr>
            <a:ln w="38100" cap="rnd">
              <a:solidFill>
                <a:srgbClr val="A79B69"/>
              </a:solidFill>
              <a:round/>
            </a:ln>
            <a:effectLst/>
          </c:spPr>
          <c:marker>
            <c:symbol val="none"/>
          </c:marker>
          <c:cat>
            <c:numRef>
              <c:f>Sheet1!$A$2:$A$299</c:f>
              <c:numCache>
                <c:formatCode>m/d/yyyy</c:formatCode>
                <c:ptCount val="298"/>
                <c:pt idx="0">
                  <c:v>44500</c:v>
                </c:pt>
                <c:pt idx="1">
                  <c:v>44469</c:v>
                </c:pt>
                <c:pt idx="2">
                  <c:v>44439</c:v>
                </c:pt>
                <c:pt idx="3">
                  <c:v>44408</c:v>
                </c:pt>
                <c:pt idx="4">
                  <c:v>44377</c:v>
                </c:pt>
                <c:pt idx="5">
                  <c:v>44347</c:v>
                </c:pt>
                <c:pt idx="6">
                  <c:v>44316</c:v>
                </c:pt>
                <c:pt idx="7">
                  <c:v>44286</c:v>
                </c:pt>
                <c:pt idx="8">
                  <c:v>44255</c:v>
                </c:pt>
                <c:pt idx="9">
                  <c:v>44227</c:v>
                </c:pt>
                <c:pt idx="10">
                  <c:v>44196</c:v>
                </c:pt>
                <c:pt idx="11">
                  <c:v>44165</c:v>
                </c:pt>
                <c:pt idx="12">
                  <c:v>44135</c:v>
                </c:pt>
                <c:pt idx="13">
                  <c:v>44104</c:v>
                </c:pt>
                <c:pt idx="14">
                  <c:v>44074</c:v>
                </c:pt>
                <c:pt idx="15">
                  <c:v>44043</c:v>
                </c:pt>
                <c:pt idx="16">
                  <c:v>44012</c:v>
                </c:pt>
                <c:pt idx="17">
                  <c:v>43982</c:v>
                </c:pt>
                <c:pt idx="18">
                  <c:v>43951</c:v>
                </c:pt>
                <c:pt idx="19">
                  <c:v>43921</c:v>
                </c:pt>
                <c:pt idx="20">
                  <c:v>43890</c:v>
                </c:pt>
                <c:pt idx="21">
                  <c:v>43861</c:v>
                </c:pt>
                <c:pt idx="22">
                  <c:v>43830</c:v>
                </c:pt>
                <c:pt idx="23">
                  <c:v>43799</c:v>
                </c:pt>
                <c:pt idx="24">
                  <c:v>43769</c:v>
                </c:pt>
                <c:pt idx="25">
                  <c:v>43738</c:v>
                </c:pt>
                <c:pt idx="26">
                  <c:v>43708</c:v>
                </c:pt>
                <c:pt idx="27">
                  <c:v>43677</c:v>
                </c:pt>
                <c:pt idx="28">
                  <c:v>43646</c:v>
                </c:pt>
                <c:pt idx="29">
                  <c:v>43616</c:v>
                </c:pt>
                <c:pt idx="30">
                  <c:v>43585</c:v>
                </c:pt>
                <c:pt idx="31">
                  <c:v>43555</c:v>
                </c:pt>
                <c:pt idx="32">
                  <c:v>43524</c:v>
                </c:pt>
                <c:pt idx="33">
                  <c:v>43496</c:v>
                </c:pt>
                <c:pt idx="34">
                  <c:v>43465</c:v>
                </c:pt>
                <c:pt idx="35">
                  <c:v>43434</c:v>
                </c:pt>
                <c:pt idx="36">
                  <c:v>43404</c:v>
                </c:pt>
                <c:pt idx="37">
                  <c:v>43373</c:v>
                </c:pt>
                <c:pt idx="38">
                  <c:v>43343</c:v>
                </c:pt>
                <c:pt idx="39">
                  <c:v>43312</c:v>
                </c:pt>
                <c:pt idx="40">
                  <c:v>43281</c:v>
                </c:pt>
                <c:pt idx="41">
                  <c:v>43251</c:v>
                </c:pt>
                <c:pt idx="42">
                  <c:v>43220</c:v>
                </c:pt>
                <c:pt idx="43">
                  <c:v>43190</c:v>
                </c:pt>
                <c:pt idx="44">
                  <c:v>43159</c:v>
                </c:pt>
                <c:pt idx="45">
                  <c:v>43131</c:v>
                </c:pt>
                <c:pt idx="46">
                  <c:v>43100</c:v>
                </c:pt>
                <c:pt idx="47">
                  <c:v>43069</c:v>
                </c:pt>
                <c:pt idx="48">
                  <c:v>43039</c:v>
                </c:pt>
                <c:pt idx="49">
                  <c:v>43008</c:v>
                </c:pt>
                <c:pt idx="50">
                  <c:v>42978</c:v>
                </c:pt>
                <c:pt idx="51">
                  <c:v>42947</c:v>
                </c:pt>
                <c:pt idx="52">
                  <c:v>42916</c:v>
                </c:pt>
                <c:pt idx="53">
                  <c:v>42886</c:v>
                </c:pt>
                <c:pt idx="54">
                  <c:v>42855</c:v>
                </c:pt>
                <c:pt idx="55">
                  <c:v>42825</c:v>
                </c:pt>
                <c:pt idx="56">
                  <c:v>42794</c:v>
                </c:pt>
                <c:pt idx="57">
                  <c:v>42766</c:v>
                </c:pt>
                <c:pt idx="58">
                  <c:v>42735</c:v>
                </c:pt>
                <c:pt idx="59">
                  <c:v>42704</c:v>
                </c:pt>
                <c:pt idx="60">
                  <c:v>42674</c:v>
                </c:pt>
                <c:pt idx="61">
                  <c:v>42643</c:v>
                </c:pt>
                <c:pt idx="62">
                  <c:v>42613</c:v>
                </c:pt>
                <c:pt idx="63">
                  <c:v>42582</c:v>
                </c:pt>
                <c:pt idx="64">
                  <c:v>42551</c:v>
                </c:pt>
                <c:pt idx="65">
                  <c:v>42521</c:v>
                </c:pt>
                <c:pt idx="66">
                  <c:v>42490</c:v>
                </c:pt>
                <c:pt idx="67">
                  <c:v>42460</c:v>
                </c:pt>
                <c:pt idx="68">
                  <c:v>42429</c:v>
                </c:pt>
                <c:pt idx="69">
                  <c:v>42400</c:v>
                </c:pt>
                <c:pt idx="70">
                  <c:v>42369</c:v>
                </c:pt>
                <c:pt idx="71">
                  <c:v>42338</c:v>
                </c:pt>
                <c:pt idx="72">
                  <c:v>42308</c:v>
                </c:pt>
                <c:pt idx="73">
                  <c:v>42277</c:v>
                </c:pt>
                <c:pt idx="74">
                  <c:v>42247</c:v>
                </c:pt>
                <c:pt idx="75">
                  <c:v>42216</c:v>
                </c:pt>
                <c:pt idx="76">
                  <c:v>42185</c:v>
                </c:pt>
                <c:pt idx="77">
                  <c:v>42155</c:v>
                </c:pt>
                <c:pt idx="78">
                  <c:v>42124</c:v>
                </c:pt>
                <c:pt idx="79">
                  <c:v>42094</c:v>
                </c:pt>
                <c:pt idx="80">
                  <c:v>42063</c:v>
                </c:pt>
                <c:pt idx="81">
                  <c:v>42035</c:v>
                </c:pt>
                <c:pt idx="82">
                  <c:v>42004</c:v>
                </c:pt>
                <c:pt idx="83">
                  <c:v>41973</c:v>
                </c:pt>
                <c:pt idx="84">
                  <c:v>41943</c:v>
                </c:pt>
                <c:pt idx="85">
                  <c:v>41912</c:v>
                </c:pt>
                <c:pt idx="86">
                  <c:v>41882</c:v>
                </c:pt>
                <c:pt idx="87">
                  <c:v>41851</c:v>
                </c:pt>
                <c:pt idx="88">
                  <c:v>41820</c:v>
                </c:pt>
                <c:pt idx="89">
                  <c:v>41790</c:v>
                </c:pt>
                <c:pt idx="90">
                  <c:v>41759</c:v>
                </c:pt>
                <c:pt idx="91">
                  <c:v>41729</c:v>
                </c:pt>
                <c:pt idx="92">
                  <c:v>41698</c:v>
                </c:pt>
                <c:pt idx="93">
                  <c:v>41670</c:v>
                </c:pt>
                <c:pt idx="94">
                  <c:v>41639</c:v>
                </c:pt>
                <c:pt idx="95">
                  <c:v>41608</c:v>
                </c:pt>
                <c:pt idx="96">
                  <c:v>41578</c:v>
                </c:pt>
                <c:pt idx="97">
                  <c:v>41547</c:v>
                </c:pt>
                <c:pt idx="98">
                  <c:v>41517</c:v>
                </c:pt>
                <c:pt idx="99">
                  <c:v>41486</c:v>
                </c:pt>
                <c:pt idx="100">
                  <c:v>41455</c:v>
                </c:pt>
                <c:pt idx="101">
                  <c:v>41425</c:v>
                </c:pt>
                <c:pt idx="102">
                  <c:v>41394</c:v>
                </c:pt>
                <c:pt idx="103">
                  <c:v>41364</c:v>
                </c:pt>
                <c:pt idx="104">
                  <c:v>41333</c:v>
                </c:pt>
                <c:pt idx="105">
                  <c:v>41305</c:v>
                </c:pt>
                <c:pt idx="106">
                  <c:v>41274</c:v>
                </c:pt>
                <c:pt idx="107">
                  <c:v>41243</c:v>
                </c:pt>
                <c:pt idx="108">
                  <c:v>41213</c:v>
                </c:pt>
                <c:pt idx="109">
                  <c:v>41182</c:v>
                </c:pt>
                <c:pt idx="110">
                  <c:v>41152</c:v>
                </c:pt>
                <c:pt idx="111">
                  <c:v>41121</c:v>
                </c:pt>
                <c:pt idx="112">
                  <c:v>41090</c:v>
                </c:pt>
                <c:pt idx="113">
                  <c:v>41060</c:v>
                </c:pt>
                <c:pt idx="114">
                  <c:v>41029</c:v>
                </c:pt>
                <c:pt idx="115">
                  <c:v>40999</c:v>
                </c:pt>
                <c:pt idx="116">
                  <c:v>40968</c:v>
                </c:pt>
                <c:pt idx="117">
                  <c:v>40939</c:v>
                </c:pt>
                <c:pt idx="118">
                  <c:v>40908</c:v>
                </c:pt>
                <c:pt idx="119">
                  <c:v>40877</c:v>
                </c:pt>
                <c:pt idx="120">
                  <c:v>40847</c:v>
                </c:pt>
                <c:pt idx="121">
                  <c:v>40816</c:v>
                </c:pt>
                <c:pt idx="122">
                  <c:v>40786</c:v>
                </c:pt>
                <c:pt idx="123">
                  <c:v>40755</c:v>
                </c:pt>
                <c:pt idx="124">
                  <c:v>40724</c:v>
                </c:pt>
                <c:pt idx="125">
                  <c:v>40694</c:v>
                </c:pt>
                <c:pt idx="126">
                  <c:v>40663</c:v>
                </c:pt>
                <c:pt idx="127">
                  <c:v>40633</c:v>
                </c:pt>
                <c:pt idx="128">
                  <c:v>40602</c:v>
                </c:pt>
                <c:pt idx="129">
                  <c:v>40574</c:v>
                </c:pt>
                <c:pt idx="130">
                  <c:v>40543</c:v>
                </c:pt>
                <c:pt idx="131">
                  <c:v>40512</c:v>
                </c:pt>
                <c:pt idx="132">
                  <c:v>40482</c:v>
                </c:pt>
                <c:pt idx="133">
                  <c:v>40451</c:v>
                </c:pt>
                <c:pt idx="134">
                  <c:v>40421</c:v>
                </c:pt>
                <c:pt idx="135">
                  <c:v>40390</c:v>
                </c:pt>
                <c:pt idx="136">
                  <c:v>40359</c:v>
                </c:pt>
                <c:pt idx="137">
                  <c:v>40329</c:v>
                </c:pt>
                <c:pt idx="138">
                  <c:v>40298</c:v>
                </c:pt>
                <c:pt idx="139">
                  <c:v>40268</c:v>
                </c:pt>
                <c:pt idx="140">
                  <c:v>40237</c:v>
                </c:pt>
                <c:pt idx="141">
                  <c:v>40209</c:v>
                </c:pt>
                <c:pt idx="142">
                  <c:v>40178</c:v>
                </c:pt>
                <c:pt idx="143">
                  <c:v>40147</c:v>
                </c:pt>
                <c:pt idx="144">
                  <c:v>40117</c:v>
                </c:pt>
                <c:pt idx="145">
                  <c:v>40086</c:v>
                </c:pt>
                <c:pt idx="146">
                  <c:v>40056</c:v>
                </c:pt>
                <c:pt idx="147">
                  <c:v>40025</c:v>
                </c:pt>
                <c:pt idx="148">
                  <c:v>39994</c:v>
                </c:pt>
                <c:pt idx="149">
                  <c:v>39964</c:v>
                </c:pt>
                <c:pt idx="150">
                  <c:v>39933</c:v>
                </c:pt>
                <c:pt idx="151">
                  <c:v>39903</c:v>
                </c:pt>
                <c:pt idx="152">
                  <c:v>39872</c:v>
                </c:pt>
                <c:pt idx="153">
                  <c:v>39844</c:v>
                </c:pt>
                <c:pt idx="154">
                  <c:v>39813</c:v>
                </c:pt>
                <c:pt idx="155">
                  <c:v>39782</c:v>
                </c:pt>
                <c:pt idx="156">
                  <c:v>39752</c:v>
                </c:pt>
                <c:pt idx="157">
                  <c:v>39721</c:v>
                </c:pt>
                <c:pt idx="158">
                  <c:v>39691</c:v>
                </c:pt>
                <c:pt idx="159">
                  <c:v>39660</c:v>
                </c:pt>
                <c:pt idx="160">
                  <c:v>39629</c:v>
                </c:pt>
                <c:pt idx="161">
                  <c:v>39599</c:v>
                </c:pt>
                <c:pt idx="162">
                  <c:v>39568</c:v>
                </c:pt>
                <c:pt idx="163">
                  <c:v>39538</c:v>
                </c:pt>
                <c:pt idx="164">
                  <c:v>39507</c:v>
                </c:pt>
                <c:pt idx="165">
                  <c:v>39478</c:v>
                </c:pt>
                <c:pt idx="166">
                  <c:v>39447</c:v>
                </c:pt>
                <c:pt idx="167">
                  <c:v>39416</c:v>
                </c:pt>
                <c:pt idx="168">
                  <c:v>39386</c:v>
                </c:pt>
                <c:pt idx="169">
                  <c:v>39355</c:v>
                </c:pt>
                <c:pt idx="170">
                  <c:v>39325</c:v>
                </c:pt>
                <c:pt idx="171">
                  <c:v>39294</c:v>
                </c:pt>
                <c:pt idx="172">
                  <c:v>39263</c:v>
                </c:pt>
                <c:pt idx="173">
                  <c:v>39233</c:v>
                </c:pt>
                <c:pt idx="174">
                  <c:v>39202</c:v>
                </c:pt>
                <c:pt idx="175">
                  <c:v>39172</c:v>
                </c:pt>
                <c:pt idx="176">
                  <c:v>39141</c:v>
                </c:pt>
                <c:pt idx="177">
                  <c:v>39113</c:v>
                </c:pt>
                <c:pt idx="178">
                  <c:v>39082</c:v>
                </c:pt>
                <c:pt idx="179">
                  <c:v>39051</c:v>
                </c:pt>
                <c:pt idx="180">
                  <c:v>39021</c:v>
                </c:pt>
                <c:pt idx="181">
                  <c:v>38990</c:v>
                </c:pt>
                <c:pt idx="182">
                  <c:v>38960</c:v>
                </c:pt>
                <c:pt idx="183">
                  <c:v>38929</c:v>
                </c:pt>
                <c:pt idx="184">
                  <c:v>38898</c:v>
                </c:pt>
                <c:pt idx="185">
                  <c:v>38868</c:v>
                </c:pt>
                <c:pt idx="186">
                  <c:v>38837</c:v>
                </c:pt>
                <c:pt idx="187">
                  <c:v>38807</c:v>
                </c:pt>
                <c:pt idx="188">
                  <c:v>38776</c:v>
                </c:pt>
                <c:pt idx="189">
                  <c:v>38748</c:v>
                </c:pt>
                <c:pt idx="190">
                  <c:v>38717</c:v>
                </c:pt>
                <c:pt idx="191">
                  <c:v>38686</c:v>
                </c:pt>
                <c:pt idx="192">
                  <c:v>38656</c:v>
                </c:pt>
                <c:pt idx="193">
                  <c:v>38625</c:v>
                </c:pt>
                <c:pt idx="194">
                  <c:v>38595</c:v>
                </c:pt>
                <c:pt idx="195">
                  <c:v>38564</c:v>
                </c:pt>
                <c:pt idx="196">
                  <c:v>38533</c:v>
                </c:pt>
                <c:pt idx="197">
                  <c:v>38503</c:v>
                </c:pt>
                <c:pt idx="198">
                  <c:v>38472</c:v>
                </c:pt>
                <c:pt idx="199">
                  <c:v>38442</c:v>
                </c:pt>
                <c:pt idx="200">
                  <c:v>38411</c:v>
                </c:pt>
                <c:pt idx="201">
                  <c:v>38383</c:v>
                </c:pt>
                <c:pt idx="202">
                  <c:v>38352</c:v>
                </c:pt>
                <c:pt idx="203">
                  <c:v>38321</c:v>
                </c:pt>
                <c:pt idx="204">
                  <c:v>38291</c:v>
                </c:pt>
                <c:pt idx="205">
                  <c:v>38260</c:v>
                </c:pt>
                <c:pt idx="206">
                  <c:v>38230</c:v>
                </c:pt>
                <c:pt idx="207">
                  <c:v>38199</c:v>
                </c:pt>
                <c:pt idx="208">
                  <c:v>38168</c:v>
                </c:pt>
                <c:pt idx="209">
                  <c:v>38138</c:v>
                </c:pt>
                <c:pt idx="210">
                  <c:v>38107</c:v>
                </c:pt>
                <c:pt idx="211">
                  <c:v>38077</c:v>
                </c:pt>
                <c:pt idx="212">
                  <c:v>38046</c:v>
                </c:pt>
                <c:pt idx="213">
                  <c:v>38017</c:v>
                </c:pt>
                <c:pt idx="214">
                  <c:v>37986</c:v>
                </c:pt>
                <c:pt idx="215">
                  <c:v>37955</c:v>
                </c:pt>
                <c:pt idx="216">
                  <c:v>37925</c:v>
                </c:pt>
                <c:pt idx="217">
                  <c:v>37894</c:v>
                </c:pt>
                <c:pt idx="218">
                  <c:v>37864</c:v>
                </c:pt>
                <c:pt idx="219">
                  <c:v>37833</c:v>
                </c:pt>
                <c:pt idx="220">
                  <c:v>37802</c:v>
                </c:pt>
                <c:pt idx="221">
                  <c:v>37772</c:v>
                </c:pt>
                <c:pt idx="222">
                  <c:v>37741</c:v>
                </c:pt>
                <c:pt idx="223">
                  <c:v>37711</c:v>
                </c:pt>
                <c:pt idx="224">
                  <c:v>37680</c:v>
                </c:pt>
                <c:pt idx="225">
                  <c:v>37652</c:v>
                </c:pt>
                <c:pt idx="226">
                  <c:v>37621</c:v>
                </c:pt>
                <c:pt idx="227">
                  <c:v>37590</c:v>
                </c:pt>
                <c:pt idx="228">
                  <c:v>37560</c:v>
                </c:pt>
                <c:pt idx="229">
                  <c:v>37529</c:v>
                </c:pt>
                <c:pt idx="230">
                  <c:v>37499</c:v>
                </c:pt>
                <c:pt idx="231">
                  <c:v>37468</c:v>
                </c:pt>
                <c:pt idx="232">
                  <c:v>37437</c:v>
                </c:pt>
                <c:pt idx="233">
                  <c:v>37407</c:v>
                </c:pt>
                <c:pt idx="234">
                  <c:v>37376</c:v>
                </c:pt>
                <c:pt idx="235">
                  <c:v>37346</c:v>
                </c:pt>
                <c:pt idx="236">
                  <c:v>37315</c:v>
                </c:pt>
                <c:pt idx="237">
                  <c:v>37287</c:v>
                </c:pt>
                <c:pt idx="238">
                  <c:v>37256</c:v>
                </c:pt>
                <c:pt idx="239">
                  <c:v>37225</c:v>
                </c:pt>
                <c:pt idx="240">
                  <c:v>37195</c:v>
                </c:pt>
                <c:pt idx="241">
                  <c:v>37164</c:v>
                </c:pt>
                <c:pt idx="242">
                  <c:v>37134</c:v>
                </c:pt>
                <c:pt idx="243">
                  <c:v>37103</c:v>
                </c:pt>
                <c:pt idx="244">
                  <c:v>37072</c:v>
                </c:pt>
                <c:pt idx="245">
                  <c:v>37042</c:v>
                </c:pt>
                <c:pt idx="246">
                  <c:v>37011</c:v>
                </c:pt>
                <c:pt idx="247">
                  <c:v>36981</c:v>
                </c:pt>
                <c:pt idx="248">
                  <c:v>36950</c:v>
                </c:pt>
                <c:pt idx="249">
                  <c:v>36922</c:v>
                </c:pt>
                <c:pt idx="250">
                  <c:v>36891</c:v>
                </c:pt>
                <c:pt idx="251">
                  <c:v>36860</c:v>
                </c:pt>
                <c:pt idx="252">
                  <c:v>36830</c:v>
                </c:pt>
                <c:pt idx="253">
                  <c:v>36799</c:v>
                </c:pt>
                <c:pt idx="254">
                  <c:v>36769</c:v>
                </c:pt>
                <c:pt idx="255">
                  <c:v>36738</c:v>
                </c:pt>
                <c:pt idx="256">
                  <c:v>36707</c:v>
                </c:pt>
                <c:pt idx="257">
                  <c:v>36677</c:v>
                </c:pt>
                <c:pt idx="258">
                  <c:v>36646</c:v>
                </c:pt>
                <c:pt idx="259">
                  <c:v>36616</c:v>
                </c:pt>
                <c:pt idx="260">
                  <c:v>36585</c:v>
                </c:pt>
                <c:pt idx="261">
                  <c:v>36556</c:v>
                </c:pt>
                <c:pt idx="262">
                  <c:v>36525</c:v>
                </c:pt>
                <c:pt idx="263">
                  <c:v>36494</c:v>
                </c:pt>
                <c:pt idx="264">
                  <c:v>36464</c:v>
                </c:pt>
                <c:pt idx="265">
                  <c:v>36433</c:v>
                </c:pt>
                <c:pt idx="266">
                  <c:v>36403</c:v>
                </c:pt>
                <c:pt idx="267">
                  <c:v>36372</c:v>
                </c:pt>
                <c:pt idx="268">
                  <c:v>36341</c:v>
                </c:pt>
                <c:pt idx="269">
                  <c:v>36311</c:v>
                </c:pt>
                <c:pt idx="270">
                  <c:v>36280</c:v>
                </c:pt>
                <c:pt idx="271">
                  <c:v>36250</c:v>
                </c:pt>
                <c:pt idx="272">
                  <c:v>36219</c:v>
                </c:pt>
                <c:pt idx="273">
                  <c:v>36191</c:v>
                </c:pt>
                <c:pt idx="274">
                  <c:v>36160</c:v>
                </c:pt>
                <c:pt idx="275">
                  <c:v>36129</c:v>
                </c:pt>
                <c:pt idx="276">
                  <c:v>36099</c:v>
                </c:pt>
                <c:pt idx="277">
                  <c:v>36068</c:v>
                </c:pt>
                <c:pt idx="278">
                  <c:v>36038</c:v>
                </c:pt>
                <c:pt idx="279">
                  <c:v>36007</c:v>
                </c:pt>
                <c:pt idx="280">
                  <c:v>35976</c:v>
                </c:pt>
                <c:pt idx="281">
                  <c:v>35946</c:v>
                </c:pt>
                <c:pt idx="282">
                  <c:v>35915</c:v>
                </c:pt>
                <c:pt idx="283">
                  <c:v>35885</c:v>
                </c:pt>
                <c:pt idx="284">
                  <c:v>35854</c:v>
                </c:pt>
                <c:pt idx="285">
                  <c:v>35826</c:v>
                </c:pt>
                <c:pt idx="286">
                  <c:v>35795</c:v>
                </c:pt>
                <c:pt idx="287">
                  <c:v>35764</c:v>
                </c:pt>
                <c:pt idx="288">
                  <c:v>35734</c:v>
                </c:pt>
                <c:pt idx="289">
                  <c:v>35703</c:v>
                </c:pt>
                <c:pt idx="290">
                  <c:v>35673</c:v>
                </c:pt>
                <c:pt idx="291">
                  <c:v>35642</c:v>
                </c:pt>
                <c:pt idx="292">
                  <c:v>35611</c:v>
                </c:pt>
                <c:pt idx="293">
                  <c:v>35581</c:v>
                </c:pt>
                <c:pt idx="294">
                  <c:v>35550</c:v>
                </c:pt>
                <c:pt idx="295">
                  <c:v>35520</c:v>
                </c:pt>
                <c:pt idx="296">
                  <c:v>35489</c:v>
                </c:pt>
                <c:pt idx="297">
                  <c:v>35461</c:v>
                </c:pt>
              </c:numCache>
            </c:numRef>
          </c:cat>
          <c:val>
            <c:numRef>
              <c:f>Sheet1!$C$2:$C$299</c:f>
              <c:numCache>
                <c:formatCode>0.0000</c:formatCode>
                <c:ptCount val="298"/>
                <c:pt idx="0" formatCode="General">
                  <c:v>4.1248699999999996</c:v>
                </c:pt>
                <c:pt idx="1">
                  <c:v>3.6896300000000002</c:v>
                </c:pt>
                <c:pt idx="2">
                  <c:v>3.5781100000000001</c:v>
                </c:pt>
                <c:pt idx="3">
                  <c:v>3.58419</c:v>
                </c:pt>
                <c:pt idx="4">
                  <c:v>3.5862799999999999</c:v>
                </c:pt>
                <c:pt idx="5">
                  <c:v>3.4572600000000002</c:v>
                </c:pt>
                <c:pt idx="6" formatCode="General">
                  <c:v>3.0827</c:v>
                </c:pt>
                <c:pt idx="7" formatCode="General">
                  <c:v>1.9735</c:v>
                </c:pt>
                <c:pt idx="8" formatCode="General">
                  <c:v>1.4874000000000001</c:v>
                </c:pt>
                <c:pt idx="9" formatCode="General">
                  <c:v>1.5092000000000001</c:v>
                </c:pt>
                <c:pt idx="10" formatCode="General">
                  <c:v>1.4802</c:v>
                </c:pt>
                <c:pt idx="11" formatCode="General">
                  <c:v>1.3839999999999999</c:v>
                </c:pt>
                <c:pt idx="12" formatCode="General">
                  <c:v>1.419</c:v>
                </c:pt>
                <c:pt idx="13" formatCode="General">
                  <c:v>1.5699000000000001</c:v>
                </c:pt>
                <c:pt idx="14" formatCode="General">
                  <c:v>1.4979</c:v>
                </c:pt>
                <c:pt idx="15" formatCode="General">
                  <c:v>1.3018000000000001</c:v>
                </c:pt>
                <c:pt idx="16" formatCode="General">
                  <c:v>1.1322000000000001</c:v>
                </c:pt>
                <c:pt idx="17" formatCode="General">
                  <c:v>1.0023</c:v>
                </c:pt>
                <c:pt idx="18" formatCode="General">
                  <c:v>0.91479999999999995</c:v>
                </c:pt>
                <c:pt idx="19" formatCode="General">
                  <c:v>1.7041999999999999</c:v>
                </c:pt>
                <c:pt idx="20" formatCode="General">
                  <c:v>1.9074</c:v>
                </c:pt>
                <c:pt idx="21" formatCode="General">
                  <c:v>1.7827999999999999</c:v>
                </c:pt>
                <c:pt idx="22" formatCode="General">
                  <c:v>1.6377999999999999</c:v>
                </c:pt>
                <c:pt idx="23" formatCode="General">
                  <c:v>1.5681</c:v>
                </c:pt>
                <c:pt idx="24" formatCode="General">
                  <c:v>1.7163999999999999</c:v>
                </c:pt>
                <c:pt idx="25" formatCode="General">
                  <c:v>1.7125999999999999</c:v>
                </c:pt>
                <c:pt idx="26" formatCode="General">
                  <c:v>1.8522000000000001</c:v>
                </c:pt>
                <c:pt idx="27" formatCode="General">
                  <c:v>1.7343999999999999</c:v>
                </c:pt>
                <c:pt idx="28" formatCode="General">
                  <c:v>1.7174</c:v>
                </c:pt>
                <c:pt idx="29" formatCode="General">
                  <c:v>1.6141000000000001</c:v>
                </c:pt>
                <c:pt idx="30" formatCode="General">
                  <c:v>1.6901999999999999</c:v>
                </c:pt>
                <c:pt idx="31" formatCode="General">
                  <c:v>1.5629</c:v>
                </c:pt>
                <c:pt idx="32" formatCode="General">
                  <c:v>1.6682999999999999</c:v>
                </c:pt>
                <c:pt idx="33" formatCode="General">
                  <c:v>1.8339000000000001</c:v>
                </c:pt>
                <c:pt idx="34" formatCode="General">
                  <c:v>2.0566</c:v>
                </c:pt>
                <c:pt idx="35" formatCode="General">
                  <c:v>2.0598000000000001</c:v>
                </c:pt>
                <c:pt idx="36" formatCode="General">
                  <c:v>1.9300999999999999</c:v>
                </c:pt>
                <c:pt idx="37" formatCode="General">
                  <c:v>2.0394000000000001</c:v>
                </c:pt>
                <c:pt idx="38" formatCode="General">
                  <c:v>2.0257999999999998</c:v>
                </c:pt>
                <c:pt idx="39" formatCode="General">
                  <c:v>2.1252</c:v>
                </c:pt>
                <c:pt idx="40" formatCode="General">
                  <c:v>2.0672000000000001</c:v>
                </c:pt>
                <c:pt idx="41" formatCode="General">
                  <c:v>2.1076999999999999</c:v>
                </c:pt>
                <c:pt idx="42" formatCode="General">
                  <c:v>2.0123000000000002</c:v>
                </c:pt>
                <c:pt idx="43" formatCode="General">
                  <c:v>2.0828000000000002</c:v>
                </c:pt>
                <c:pt idx="44" formatCode="General">
                  <c:v>1.7847</c:v>
                </c:pt>
                <c:pt idx="45" formatCode="General">
                  <c:v>1.7313000000000001</c:v>
                </c:pt>
                <c:pt idx="46" formatCode="General">
                  <c:v>1.7208000000000001</c:v>
                </c:pt>
                <c:pt idx="47" formatCode="General">
                  <c:v>1.6968000000000001</c:v>
                </c:pt>
                <c:pt idx="48" formatCode="General">
                  <c:v>1.6948000000000001</c:v>
                </c:pt>
                <c:pt idx="49" formatCode="General">
                  <c:v>1.5838000000000001</c:v>
                </c:pt>
                <c:pt idx="50" formatCode="General">
                  <c:v>1.5047999999999999</c:v>
                </c:pt>
                <c:pt idx="51" formatCode="General">
                  <c:v>1.5876999999999999</c:v>
                </c:pt>
                <c:pt idx="52" formatCode="General">
                  <c:v>1.6959</c:v>
                </c:pt>
                <c:pt idx="53" formatCode="General">
                  <c:v>1.6527000000000001</c:v>
                </c:pt>
                <c:pt idx="54" formatCode="General">
                  <c:v>1.7024999999999999</c:v>
                </c:pt>
                <c:pt idx="55" formatCode="General">
                  <c:v>1.6924999999999999</c:v>
                </c:pt>
                <c:pt idx="56" formatCode="General">
                  <c:v>1.8867</c:v>
                </c:pt>
                <c:pt idx="57" formatCode="General">
                  <c:v>1.9011</c:v>
                </c:pt>
                <c:pt idx="58" formatCode="General">
                  <c:v>1.8284</c:v>
                </c:pt>
                <c:pt idx="59" formatCode="General">
                  <c:v>1.762</c:v>
                </c:pt>
                <c:pt idx="60" formatCode="General">
                  <c:v>1.8201000000000001</c:v>
                </c:pt>
                <c:pt idx="61" formatCode="General">
                  <c:v>1.6839</c:v>
                </c:pt>
                <c:pt idx="62" formatCode="General">
                  <c:v>1.6976</c:v>
                </c:pt>
                <c:pt idx="63" formatCode="General">
                  <c:v>1.5811999999999999</c:v>
                </c:pt>
                <c:pt idx="64" formatCode="General">
                  <c:v>1.4984</c:v>
                </c:pt>
                <c:pt idx="65" formatCode="General">
                  <c:v>1.4973000000000001</c:v>
                </c:pt>
                <c:pt idx="66" formatCode="General">
                  <c:v>1.4676</c:v>
                </c:pt>
                <c:pt idx="67" formatCode="General">
                  <c:v>1.3845000000000001</c:v>
                </c:pt>
                <c:pt idx="68" formatCode="General">
                  <c:v>1.3944000000000001</c:v>
                </c:pt>
                <c:pt idx="69" formatCode="General">
                  <c:v>1.337</c:v>
                </c:pt>
                <c:pt idx="70" formatCode="General">
                  <c:v>1.1287</c:v>
                </c:pt>
                <c:pt idx="71" formatCode="General">
                  <c:v>1.1567000000000001</c:v>
                </c:pt>
                <c:pt idx="72" formatCode="General">
                  <c:v>1.1579999999999999</c:v>
                </c:pt>
                <c:pt idx="73" formatCode="General">
                  <c:v>1.2343</c:v>
                </c:pt>
                <c:pt idx="74" formatCode="General">
                  <c:v>1.2291000000000001</c:v>
                </c:pt>
                <c:pt idx="75" formatCode="General">
                  <c:v>1.1938</c:v>
                </c:pt>
                <c:pt idx="76" formatCode="General">
                  <c:v>1.29</c:v>
                </c:pt>
                <c:pt idx="77" formatCode="General">
                  <c:v>1.2847</c:v>
                </c:pt>
                <c:pt idx="78" formatCode="General">
                  <c:v>1.3385</c:v>
                </c:pt>
                <c:pt idx="79" formatCode="General">
                  <c:v>1.3594999999999999</c:v>
                </c:pt>
                <c:pt idx="80" formatCode="General">
                  <c:v>1.3963000000000001</c:v>
                </c:pt>
                <c:pt idx="81" formatCode="General">
                  <c:v>1.3571</c:v>
                </c:pt>
                <c:pt idx="82" formatCode="General">
                  <c:v>1.4697</c:v>
                </c:pt>
                <c:pt idx="83" formatCode="General">
                  <c:v>1.5127999999999999</c:v>
                </c:pt>
                <c:pt idx="84" formatCode="General">
                  <c:v>1.5821000000000001</c:v>
                </c:pt>
                <c:pt idx="85" formatCode="General">
                  <c:v>1.7062999999999999</c:v>
                </c:pt>
                <c:pt idx="86" formatCode="General">
                  <c:v>1.6944999999999999</c:v>
                </c:pt>
                <c:pt idx="87" formatCode="General">
                  <c:v>1.7742</c:v>
                </c:pt>
                <c:pt idx="88" formatCode="General">
                  <c:v>1.7173</c:v>
                </c:pt>
                <c:pt idx="89" formatCode="General">
                  <c:v>1.7665</c:v>
                </c:pt>
                <c:pt idx="90" formatCode="General">
                  <c:v>1.6962999999999999</c:v>
                </c:pt>
                <c:pt idx="91" formatCode="General">
                  <c:v>1.5818000000000001</c:v>
                </c:pt>
                <c:pt idx="92" formatCode="General">
                  <c:v>1.4823</c:v>
                </c:pt>
                <c:pt idx="93" formatCode="General">
                  <c:v>1.5416000000000001</c:v>
                </c:pt>
                <c:pt idx="94" formatCode="General">
                  <c:v>1.6579999999999999</c:v>
                </c:pt>
                <c:pt idx="95" formatCode="General">
                  <c:v>1.5935999999999999</c:v>
                </c:pt>
                <c:pt idx="96" formatCode="General">
                  <c:v>1.5256000000000001</c:v>
                </c:pt>
                <c:pt idx="97" formatCode="General">
                  <c:v>1.5552999999999999</c:v>
                </c:pt>
                <c:pt idx="98" formatCode="General">
                  <c:v>1.5671999999999999</c:v>
                </c:pt>
                <c:pt idx="99" formatCode="General">
                  <c:v>1.5132000000000001</c:v>
                </c:pt>
                <c:pt idx="100" formatCode="General">
                  <c:v>1.4886999999999999</c:v>
                </c:pt>
                <c:pt idx="101" formatCode="General">
                  <c:v>1.4272</c:v>
                </c:pt>
                <c:pt idx="102" formatCode="General">
                  <c:v>1.4206000000000001</c:v>
                </c:pt>
                <c:pt idx="103" formatCode="General">
                  <c:v>1.4961</c:v>
                </c:pt>
                <c:pt idx="104" formatCode="General">
                  <c:v>1.575</c:v>
                </c:pt>
                <c:pt idx="105" formatCode="General">
                  <c:v>1.5943000000000001</c:v>
                </c:pt>
                <c:pt idx="106" formatCode="General">
                  <c:v>1.6890000000000001</c:v>
                </c:pt>
                <c:pt idx="107" formatCode="General">
                  <c:v>1.7839</c:v>
                </c:pt>
                <c:pt idx="108" formatCode="General">
                  <c:v>1.8891</c:v>
                </c:pt>
                <c:pt idx="109" formatCode="General">
                  <c:v>1.6921999999999999</c:v>
                </c:pt>
                <c:pt idx="110" formatCode="General">
                  <c:v>1.6355</c:v>
                </c:pt>
                <c:pt idx="111" formatCode="General">
                  <c:v>1.774</c:v>
                </c:pt>
                <c:pt idx="112" formatCode="General">
                  <c:v>1.8193999999999999</c:v>
                </c:pt>
                <c:pt idx="113" formatCode="General">
                  <c:v>1.8254999999999999</c:v>
                </c:pt>
                <c:pt idx="114" formatCode="General">
                  <c:v>1.9648000000000001</c:v>
                </c:pt>
                <c:pt idx="115" formatCode="General">
                  <c:v>2.0440999999999998</c:v>
                </c:pt>
                <c:pt idx="116" formatCode="General">
                  <c:v>2.0246</c:v>
                </c:pt>
                <c:pt idx="117" formatCode="General">
                  <c:v>2.0609999999999999</c:v>
                </c:pt>
                <c:pt idx="118" formatCode="General">
                  <c:v>1.9758</c:v>
                </c:pt>
                <c:pt idx="119" formatCode="General">
                  <c:v>1.8278000000000001</c:v>
                </c:pt>
                <c:pt idx="120" formatCode="General">
                  <c:v>1.7445999999999999</c:v>
                </c:pt>
                <c:pt idx="121" formatCode="General">
                  <c:v>1.8506</c:v>
                </c:pt>
                <c:pt idx="122" formatCode="General">
                  <c:v>1.8391999999999999</c:v>
                </c:pt>
                <c:pt idx="123" formatCode="General">
                  <c:v>1.7343999999999999</c:v>
                </c:pt>
                <c:pt idx="124" formatCode="General">
                  <c:v>1.5853999999999999</c:v>
                </c:pt>
                <c:pt idx="125" formatCode="General">
                  <c:v>1.524</c:v>
                </c:pt>
                <c:pt idx="126" formatCode="General">
                  <c:v>1.3951</c:v>
                </c:pt>
                <c:pt idx="127" formatCode="General">
                  <c:v>1.2143999999999999</c:v>
                </c:pt>
                <c:pt idx="128" formatCode="General">
                  <c:v>1.2131000000000001</c:v>
                </c:pt>
                <c:pt idx="129" formatCode="General">
                  <c:v>1.1247</c:v>
                </c:pt>
                <c:pt idx="130" formatCode="General">
                  <c:v>1.0556000000000001</c:v>
                </c:pt>
                <c:pt idx="131" formatCode="General">
                  <c:v>1.1211</c:v>
                </c:pt>
                <c:pt idx="132" formatCode="General">
                  <c:v>1.0792999999999999</c:v>
                </c:pt>
                <c:pt idx="133" formatCode="General">
                  <c:v>1.2979000000000001</c:v>
                </c:pt>
                <c:pt idx="134" formatCode="General">
                  <c:v>1.4176</c:v>
                </c:pt>
                <c:pt idx="135" formatCode="General">
                  <c:v>1.4701</c:v>
                </c:pt>
                <c:pt idx="136" formatCode="General">
                  <c:v>1.5565</c:v>
                </c:pt>
                <c:pt idx="137" formatCode="General">
                  <c:v>1.6363000000000001</c:v>
                </c:pt>
                <c:pt idx="138" formatCode="General">
                  <c:v>1.6017999999999999</c:v>
                </c:pt>
                <c:pt idx="139" formatCode="General">
                  <c:v>1.7774000000000001</c:v>
                </c:pt>
                <c:pt idx="140" formatCode="General">
                  <c:v>1.6983999999999999</c:v>
                </c:pt>
                <c:pt idx="141" formatCode="General">
                  <c:v>1.6901999999999999</c:v>
                </c:pt>
                <c:pt idx="142" formatCode="General">
                  <c:v>1.5101</c:v>
                </c:pt>
                <c:pt idx="143" formatCode="General">
                  <c:v>1.3741000000000001</c:v>
                </c:pt>
                <c:pt idx="144" formatCode="General">
                  <c:v>1.2394000000000001</c:v>
                </c:pt>
                <c:pt idx="145" formatCode="General">
                  <c:v>0.72430000000000005</c:v>
                </c:pt>
                <c:pt idx="146" formatCode="General">
                  <c:v>0.65110000000000001</c:v>
                </c:pt>
                <c:pt idx="147" formatCode="General">
                  <c:v>0.62549999999999994</c:v>
                </c:pt>
                <c:pt idx="148" formatCode="General">
                  <c:v>0.7198</c:v>
                </c:pt>
                <c:pt idx="149" formatCode="General">
                  <c:v>0.82220000000000004</c:v>
                </c:pt>
                <c:pt idx="150" formatCode="General">
                  <c:v>0.92900000000000005</c:v>
                </c:pt>
                <c:pt idx="151" formatCode="General">
                  <c:v>0.76249999999999996</c:v>
                </c:pt>
                <c:pt idx="152" formatCode="General">
                  <c:v>0.88759999999999994</c:v>
                </c:pt>
                <c:pt idx="153" formatCode="General">
                  <c:v>0.90559999999999996</c:v>
                </c:pt>
                <c:pt idx="154" formatCode="General">
                  <c:v>1.1372</c:v>
                </c:pt>
                <c:pt idx="155" formatCode="General">
                  <c:v>1.39</c:v>
                </c:pt>
                <c:pt idx="156" formatCode="General">
                  <c:v>1.6342000000000001</c:v>
                </c:pt>
                <c:pt idx="157" formatCode="General">
                  <c:v>2.044</c:v>
                </c:pt>
                <c:pt idx="158" formatCode="General">
                  <c:v>2.2179000000000002</c:v>
                </c:pt>
                <c:pt idx="159" formatCode="General">
                  <c:v>2.2450000000000001</c:v>
                </c:pt>
                <c:pt idx="160" formatCode="General">
                  <c:v>2.2147999999999999</c:v>
                </c:pt>
                <c:pt idx="161" formatCode="General">
                  <c:v>2.1490999999999998</c:v>
                </c:pt>
                <c:pt idx="162" formatCode="General">
                  <c:v>2.0832999999999999</c:v>
                </c:pt>
                <c:pt idx="163" formatCode="General">
                  <c:v>2.1688000000000001</c:v>
                </c:pt>
                <c:pt idx="164" formatCode="General">
                  <c:v>2.0720000000000001</c:v>
                </c:pt>
                <c:pt idx="165" formatCode="General">
                  <c:v>2.1930999999999998</c:v>
                </c:pt>
                <c:pt idx="166" formatCode="General">
                  <c:v>2.4045000000000001</c:v>
                </c:pt>
                <c:pt idx="167" formatCode="General">
                  <c:v>2.3353999999999999</c:v>
                </c:pt>
                <c:pt idx="168" formatCode="General">
                  <c:v>2.1840999999999999</c:v>
                </c:pt>
                <c:pt idx="169" formatCode="General">
                  <c:v>2.1023999999999998</c:v>
                </c:pt>
                <c:pt idx="170" formatCode="General">
                  <c:v>1.9858</c:v>
                </c:pt>
                <c:pt idx="171" formatCode="General">
                  <c:v>2.0405000000000002</c:v>
                </c:pt>
                <c:pt idx="172" formatCode="General">
                  <c:v>1.9874000000000001</c:v>
                </c:pt>
                <c:pt idx="173" formatCode="General">
                  <c:v>2.0764999999999998</c:v>
                </c:pt>
                <c:pt idx="174" formatCode="General">
                  <c:v>2.2113999999999998</c:v>
                </c:pt>
                <c:pt idx="175" formatCode="General">
                  <c:v>2.3784000000000001</c:v>
                </c:pt>
                <c:pt idx="176" formatCode="General">
                  <c:v>2.5567000000000002</c:v>
                </c:pt>
                <c:pt idx="177" formatCode="General">
                  <c:v>2.5005000000000002</c:v>
                </c:pt>
                <c:pt idx="178" formatCode="General">
                  <c:v>2.3157000000000001</c:v>
                </c:pt>
                <c:pt idx="179" formatCode="General">
                  <c:v>2.2845</c:v>
                </c:pt>
                <c:pt idx="180" formatCode="General">
                  <c:v>2.4971000000000001</c:v>
                </c:pt>
                <c:pt idx="181" formatCode="General">
                  <c:v>2.6057000000000001</c:v>
                </c:pt>
                <c:pt idx="182" formatCode="General">
                  <c:v>2.6701999999999999</c:v>
                </c:pt>
                <c:pt idx="183" formatCode="General">
                  <c:v>2.5457999999999998</c:v>
                </c:pt>
                <c:pt idx="184" formatCode="General">
                  <c:v>2.5958999999999999</c:v>
                </c:pt>
                <c:pt idx="185" formatCode="General">
                  <c:v>2.4085999999999999</c:v>
                </c:pt>
                <c:pt idx="186" formatCode="General">
                  <c:v>2.3612000000000002</c:v>
                </c:pt>
                <c:pt idx="187" formatCode="General">
                  <c:v>2.1674000000000002</c:v>
                </c:pt>
                <c:pt idx="188" formatCode="General">
                  <c:v>2.1385999999999998</c:v>
                </c:pt>
                <c:pt idx="189" formatCode="General">
                  <c:v>2.1432000000000002</c:v>
                </c:pt>
                <c:pt idx="190" formatCode="General">
                  <c:v>2.2804000000000002</c:v>
                </c:pt>
                <c:pt idx="191" formatCode="General">
                  <c:v>2.3062</c:v>
                </c:pt>
                <c:pt idx="192" formatCode="General">
                  <c:v>2.2641</c:v>
                </c:pt>
                <c:pt idx="193" formatCode="General">
                  <c:v>2.1941000000000002</c:v>
                </c:pt>
                <c:pt idx="194" formatCode="General">
                  <c:v>2.1589999999999998</c:v>
                </c:pt>
                <c:pt idx="195" formatCode="General">
                  <c:v>2.1147999999999998</c:v>
                </c:pt>
                <c:pt idx="196" formatCode="General">
                  <c:v>2.0861000000000001</c:v>
                </c:pt>
                <c:pt idx="197" formatCode="General">
                  <c:v>2.1774</c:v>
                </c:pt>
                <c:pt idx="198" formatCode="General">
                  <c:v>2.1084999999999998</c:v>
                </c:pt>
                <c:pt idx="199" formatCode="General">
                  <c:v>2.2557999999999998</c:v>
                </c:pt>
                <c:pt idx="200" formatCode="General">
                  <c:v>2.1745999999999999</c:v>
                </c:pt>
                <c:pt idx="201" formatCode="General">
                  <c:v>2.1711</c:v>
                </c:pt>
                <c:pt idx="202" formatCode="General">
                  <c:v>2.0655999999999999</c:v>
                </c:pt>
                <c:pt idx="203" formatCode="General">
                  <c:v>2.0623</c:v>
                </c:pt>
                <c:pt idx="204" formatCode="General">
                  <c:v>1.9831000000000001</c:v>
                </c:pt>
                <c:pt idx="205" formatCode="General">
                  <c:v>1.948</c:v>
                </c:pt>
                <c:pt idx="206" formatCode="General">
                  <c:v>1.9001999999999999</c:v>
                </c:pt>
                <c:pt idx="207" formatCode="General">
                  <c:v>1.9764999999999999</c:v>
                </c:pt>
                <c:pt idx="208" formatCode="General">
                  <c:v>2.1089000000000002</c:v>
                </c:pt>
                <c:pt idx="209" formatCode="General">
                  <c:v>2.0049999999999999</c:v>
                </c:pt>
                <c:pt idx="210" formatCode="General">
                  <c:v>2.0125999999999999</c:v>
                </c:pt>
                <c:pt idx="211" formatCode="General">
                  <c:v>1.8609</c:v>
                </c:pt>
                <c:pt idx="212" formatCode="General">
                  <c:v>1.8532</c:v>
                </c:pt>
                <c:pt idx="213" formatCode="General">
                  <c:v>1.8285</c:v>
                </c:pt>
                <c:pt idx="214" formatCode="General">
                  <c:v>1.6385000000000001</c:v>
                </c:pt>
                <c:pt idx="215" formatCode="General">
                  <c:v>1.6054999999999999</c:v>
                </c:pt>
                <c:pt idx="216" formatCode="General">
                  <c:v>1.5653999999999999</c:v>
                </c:pt>
                <c:pt idx="217" formatCode="General">
                  <c:v>1.4654</c:v>
                </c:pt>
                <c:pt idx="218" formatCode="General">
                  <c:v>1.4893000000000001</c:v>
                </c:pt>
                <c:pt idx="219" formatCode="General">
                  <c:v>1.5747</c:v>
                </c:pt>
                <c:pt idx="220" formatCode="General">
                  <c:v>1.5276000000000001</c:v>
                </c:pt>
                <c:pt idx="221" formatCode="General">
                  <c:v>1.6308</c:v>
                </c:pt>
                <c:pt idx="222" formatCode="General">
                  <c:v>1.5978000000000001</c:v>
                </c:pt>
                <c:pt idx="223" formatCode="General">
                  <c:v>1.7685999999999999</c:v>
                </c:pt>
                <c:pt idx="224" formatCode="General">
                  <c:v>1.7272000000000001</c:v>
                </c:pt>
                <c:pt idx="225" formatCode="General">
                  <c:v>1.7801</c:v>
                </c:pt>
                <c:pt idx="226" formatCode="General">
                  <c:v>1.7689999999999999</c:v>
                </c:pt>
                <c:pt idx="227" formatCode="General">
                  <c:v>1.6980999999999999</c:v>
                </c:pt>
                <c:pt idx="228" formatCode="General">
                  <c:v>1.8045</c:v>
                </c:pt>
                <c:pt idx="229" formatCode="General">
                  <c:v>2.4346999999999999</c:v>
                </c:pt>
                <c:pt idx="230" formatCode="General">
                  <c:v>1.6879999999999999</c:v>
                </c:pt>
                <c:pt idx="231" formatCode="General">
                  <c:v>1.5370999999999999</c:v>
                </c:pt>
                <c:pt idx="232" formatCode="General">
                  <c:v>1.5933999999999999</c:v>
                </c:pt>
                <c:pt idx="233" formatCode="General">
                  <c:v>1.6604000000000001</c:v>
                </c:pt>
                <c:pt idx="234" formatCode="General">
                  <c:v>1.5704</c:v>
                </c:pt>
                <c:pt idx="235" formatCode="General">
                  <c:v>1.4482999999999999</c:v>
                </c:pt>
                <c:pt idx="236" formatCode="General">
                  <c:v>1.4327000000000001</c:v>
                </c:pt>
                <c:pt idx="237" formatCode="General">
                  <c:v>1.4193</c:v>
                </c:pt>
                <c:pt idx="238" formatCode="General">
                  <c:v>1.7383</c:v>
                </c:pt>
                <c:pt idx="239" formatCode="General">
                  <c:v>1.8138000000000001</c:v>
                </c:pt>
                <c:pt idx="240" formatCode="General">
                  <c:v>1.7874000000000001</c:v>
                </c:pt>
                <c:pt idx="241" formatCode="General">
                  <c:v>1.218</c:v>
                </c:pt>
                <c:pt idx="242" formatCode="General">
                  <c:v>2.0419</c:v>
                </c:pt>
                <c:pt idx="243" formatCode="General">
                  <c:v>2.1225999999999998</c:v>
                </c:pt>
                <c:pt idx="244" formatCode="General">
                  <c:v>2.0926999999999998</c:v>
                </c:pt>
                <c:pt idx="245" formatCode="General">
                  <c:v>1.9413</c:v>
                </c:pt>
                <c:pt idx="246" formatCode="General">
                  <c:v>2.0268000000000002</c:v>
                </c:pt>
                <c:pt idx="247" formatCode="General">
                  <c:v>1.9321999999999999</c:v>
                </c:pt>
                <c:pt idx="248" formatCode="General">
                  <c:v>2.0348000000000002</c:v>
                </c:pt>
                <c:pt idx="249" formatCode="General">
                  <c:v>2.0066000000000002</c:v>
                </c:pt>
                <c:pt idx="250" formatCode="General">
                  <c:v>1.871</c:v>
                </c:pt>
                <c:pt idx="251" formatCode="General">
                  <c:v>1.901</c:v>
                </c:pt>
                <c:pt idx="252" formatCode="General">
                  <c:v>1.8187</c:v>
                </c:pt>
                <c:pt idx="253" formatCode="General">
                  <c:v>1.8493999999999999</c:v>
                </c:pt>
                <c:pt idx="254" formatCode="General">
                  <c:v>1.8720000000000001</c:v>
                </c:pt>
                <c:pt idx="255" formatCode="General">
                  <c:v>1.7908999999999999</c:v>
                </c:pt>
                <c:pt idx="256" formatCode="General">
                  <c:v>1.7423</c:v>
                </c:pt>
                <c:pt idx="257" formatCode="General">
                  <c:v>1.7179</c:v>
                </c:pt>
                <c:pt idx="258" formatCode="General">
                  <c:v>1.7069000000000001</c:v>
                </c:pt>
                <c:pt idx="259" formatCode="General">
                  <c:v>1.9004000000000001</c:v>
                </c:pt>
                <c:pt idx="260" formatCode="General">
                  <c:v>1.7232000000000001</c:v>
                </c:pt>
                <c:pt idx="261" formatCode="General">
                  <c:v>1.5373000000000001</c:v>
                </c:pt>
                <c:pt idx="262" formatCode="General">
                  <c:v>1.4402999999999999</c:v>
                </c:pt>
                <c:pt idx="263" formatCode="General">
                  <c:v>1.4861</c:v>
                </c:pt>
                <c:pt idx="264" formatCode="General">
                  <c:v>1.4074</c:v>
                </c:pt>
                <c:pt idx="265" formatCode="General">
                  <c:v>1.4318</c:v>
                </c:pt>
                <c:pt idx="266" formatCode="General">
                  <c:v>1.1457999999999999</c:v>
                </c:pt>
                <c:pt idx="267" formatCode="General">
                  <c:v>1.2949999999999999</c:v>
                </c:pt>
                <c:pt idx="268" formatCode="General">
                  <c:v>1.3974</c:v>
                </c:pt>
                <c:pt idx="269" formatCode="General">
                  <c:v>1.2177</c:v>
                </c:pt>
                <c:pt idx="270" formatCode="General">
                  <c:v>1.2189000000000001</c:v>
                </c:pt>
                <c:pt idx="271" formatCode="General">
                  <c:v>1.1453</c:v>
                </c:pt>
                <c:pt idx="272" formatCode="General">
                  <c:v>1.2223999999999999</c:v>
                </c:pt>
                <c:pt idx="273" formatCode="General">
                  <c:v>1.3431</c:v>
                </c:pt>
                <c:pt idx="274" formatCode="General">
                  <c:v>1.3529</c:v>
                </c:pt>
                <c:pt idx="275" formatCode="General">
                  <c:v>1.2376</c:v>
                </c:pt>
                <c:pt idx="276" formatCode="General">
                  <c:v>1.2496</c:v>
                </c:pt>
                <c:pt idx="277" formatCode="General">
                  <c:v>1.2062999999999999</c:v>
                </c:pt>
                <c:pt idx="278" formatCode="General">
                  <c:v>1.4339999999999999</c:v>
                </c:pt>
                <c:pt idx="279" formatCode="General">
                  <c:v>1.1967000000000001</c:v>
                </c:pt>
                <c:pt idx="280" formatCode="General">
                  <c:v>0.98</c:v>
                </c:pt>
                <c:pt idx="281" formatCode="General">
                  <c:v>1.2563</c:v>
                </c:pt>
                <c:pt idx="282" formatCode="General">
                  <c:v>1.2313000000000001</c:v>
                </c:pt>
                <c:pt idx="283" formatCode="General">
                  <c:v>1.2427999999999999</c:v>
                </c:pt>
                <c:pt idx="284" formatCode="General">
                  <c:v>1.3774</c:v>
                </c:pt>
                <c:pt idx="285" formatCode="General">
                  <c:v>1.4990000000000001</c:v>
                </c:pt>
                <c:pt idx="286" formatCode="General">
                  <c:v>1.4509000000000001</c:v>
                </c:pt>
                <c:pt idx="287" formatCode="General">
                  <c:v>1.4319</c:v>
                </c:pt>
                <c:pt idx="288" formatCode="General">
                  <c:v>1.5346</c:v>
                </c:pt>
                <c:pt idx="289" formatCode="General">
                  <c:v>1.6209</c:v>
                </c:pt>
                <c:pt idx="290" formatCode="General">
                  <c:v>1.718</c:v>
                </c:pt>
                <c:pt idx="291" formatCode="General">
                  <c:v>1.8446</c:v>
                </c:pt>
                <c:pt idx="292" formatCode="General">
                  <c:v>1.9681999999999999</c:v>
                </c:pt>
                <c:pt idx="293" formatCode="General">
                  <c:v>1.8956999999999999</c:v>
                </c:pt>
                <c:pt idx="294" formatCode="General">
                  <c:v>1.9983</c:v>
                </c:pt>
                <c:pt idx="295" formatCode="General">
                  <c:v>1.9387000000000001</c:v>
                </c:pt>
                <c:pt idx="296" formatCode="General">
                  <c:v>1.9298999999999999</c:v>
                </c:pt>
                <c:pt idx="297" formatCode="General">
                  <c:v>1.8540000000000001</c:v>
                </c:pt>
              </c:numCache>
            </c:numRef>
          </c:val>
          <c:smooth val="1"/>
          <c:extLst>
            <c:ext xmlns:c16="http://schemas.microsoft.com/office/drawing/2014/chart" uri="{C3380CC4-5D6E-409C-BE32-E72D297353CC}">
              <c16:uniqueId val="{00000002-095D-487E-B1DB-159CC5F048C0}"/>
            </c:ext>
          </c:extLst>
        </c:ser>
        <c:dLbls>
          <c:showLegendKey val="0"/>
          <c:showVal val="0"/>
          <c:showCatName val="0"/>
          <c:showSerName val="0"/>
          <c:showPercent val="0"/>
          <c:showBubbleSize val="0"/>
        </c:dLbls>
        <c:marker val="1"/>
        <c:smooth val="0"/>
        <c:axId val="503976880"/>
        <c:axId val="503975240"/>
      </c:lineChart>
      <c:dateAx>
        <c:axId val="436435048"/>
        <c:scaling>
          <c:orientation val="minMax"/>
          <c:max val="44500"/>
          <c:min val="35461"/>
        </c:scaling>
        <c:delete val="0"/>
        <c:axPos val="b"/>
        <c:numFmt formatCode="yyyy" sourceLinked="0"/>
        <c:majorTickMark val="out"/>
        <c:minorTickMark val="none"/>
        <c:tickLblPos val="low"/>
        <c:spPr>
          <a:noFill/>
          <a:ln w="9525" cap="flat" cmpd="sng" algn="ctr">
            <a:solidFill>
              <a:srgbClr val="332618"/>
            </a:solidFill>
            <a:round/>
          </a:ln>
          <a:effectLst/>
        </c:spPr>
        <c:txPr>
          <a:bodyPr rot="-60000000" spcFirstLastPara="1" vertOverflow="ellipsis" vert="horz" wrap="square" anchor="ctr" anchorCtr="1"/>
          <a:lstStyle/>
          <a:p>
            <a:pPr>
              <a:defRPr sz="1800" b="0" i="0" u="none" strike="noStrike" kern="1200" baseline="0">
                <a:solidFill>
                  <a:srgbClr val="332618"/>
                </a:solidFill>
                <a:latin typeface="Franklin Gothic Medium Cond" panose="020B0606030402020204" pitchFamily="34" charset="0"/>
                <a:ea typeface="+mn-ea"/>
                <a:cs typeface="+mn-cs"/>
              </a:defRPr>
            </a:pPr>
            <a:endParaRPr lang="en-US"/>
          </a:p>
        </c:txPr>
        <c:crossAx val="436434064"/>
        <c:crosses val="autoZero"/>
        <c:auto val="0"/>
        <c:lblOffset val="100"/>
        <c:baseTimeUnit val="months"/>
        <c:majorUnit val="4"/>
        <c:majorTimeUnit val="years"/>
        <c:minorUnit val="4"/>
      </c:dateAx>
      <c:valAx>
        <c:axId val="436434064"/>
        <c:scaling>
          <c:orientation val="minMax"/>
          <c:max val="6"/>
          <c:min val="0"/>
        </c:scaling>
        <c:delete val="0"/>
        <c:axPos val="l"/>
        <c:majorGridlines>
          <c:spPr>
            <a:ln w="3175" cap="flat" cmpd="sng" algn="ctr">
              <a:solidFill>
                <a:srgbClr val="332618"/>
              </a:solidFill>
              <a:round/>
            </a:ln>
            <a:effectLst/>
          </c:spPr>
        </c:majorGridlines>
        <c:numFmt formatCode="General" sourceLinked="0"/>
        <c:majorTickMark val="none"/>
        <c:minorTickMark val="none"/>
        <c:tickLblPos val="nextTo"/>
        <c:spPr>
          <a:noFill/>
          <a:ln>
            <a:solidFill>
              <a:srgbClr val="332618"/>
            </a:solidFill>
          </a:ln>
          <a:effectLst/>
        </c:spPr>
        <c:txPr>
          <a:bodyPr rot="-60000000" spcFirstLastPara="1" vertOverflow="ellipsis" vert="horz" wrap="square" anchor="ctr" anchorCtr="1"/>
          <a:lstStyle/>
          <a:p>
            <a:pPr>
              <a:defRPr sz="1800" b="0" i="0" u="none" strike="noStrike" kern="1200" baseline="0">
                <a:solidFill>
                  <a:srgbClr val="332618"/>
                </a:solidFill>
                <a:latin typeface="Franklin Gothic Medium Cond" panose="020B0606030402020204" pitchFamily="34" charset="0"/>
                <a:ea typeface="+mn-ea"/>
                <a:cs typeface="+mn-cs"/>
              </a:defRPr>
            </a:pPr>
            <a:endParaRPr lang="en-US"/>
          </a:p>
        </c:txPr>
        <c:crossAx val="436435048"/>
        <c:crosses val="autoZero"/>
        <c:crossBetween val="between"/>
        <c:majorUnit val="1"/>
      </c:valAx>
      <c:valAx>
        <c:axId val="503975240"/>
        <c:scaling>
          <c:orientation val="minMax"/>
          <c:max val="5"/>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332618"/>
                </a:solidFill>
                <a:latin typeface="Franklin Gothic Medium Cond" panose="020B0606030402020204" pitchFamily="34" charset="0"/>
                <a:ea typeface="+mn-ea"/>
                <a:cs typeface="+mn-cs"/>
              </a:defRPr>
            </a:pPr>
            <a:endParaRPr lang="en-US"/>
          </a:p>
        </c:txPr>
        <c:crossAx val="503976880"/>
        <c:crosses val="max"/>
        <c:crossBetween val="between"/>
        <c:majorUnit val="1"/>
      </c:valAx>
      <c:dateAx>
        <c:axId val="503976880"/>
        <c:scaling>
          <c:orientation val="minMax"/>
        </c:scaling>
        <c:delete val="1"/>
        <c:axPos val="b"/>
        <c:numFmt formatCode="m/d/yyyy" sourceLinked="1"/>
        <c:majorTickMark val="out"/>
        <c:minorTickMark val="none"/>
        <c:tickLblPos val="nextTo"/>
        <c:crossAx val="503975240"/>
        <c:crosses val="autoZero"/>
        <c:auto val="1"/>
        <c:lblOffset val="100"/>
        <c:baseTimeUnit val="months"/>
      </c:dateAx>
      <c:spPr>
        <a:noFill/>
        <a:ln>
          <a:solidFill>
            <a:srgbClr val="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Owner's Equivalent Rent</c:v>
          </c:tx>
          <c:spPr>
            <a:ln w="44450" cap="rnd">
              <a:solidFill>
                <a:srgbClr val="22667F"/>
              </a:solidFill>
              <a:round/>
            </a:ln>
            <a:effectLst/>
          </c:spPr>
          <c:marker>
            <c:symbol val="none"/>
          </c:marker>
          <c:cat>
            <c:numRef>
              <c:f>'FRED Graph'!$D$13:$D$74</c:f>
              <c:numCache>
                <c:formatCode>yyyy\-mm\-dd</c:formatCode>
                <c:ptCount val="62"/>
                <c:pt idx="0">
                  <c:v>44377</c:v>
                </c:pt>
                <c:pt idx="1">
                  <c:v>44286</c:v>
                </c:pt>
                <c:pt idx="2">
                  <c:v>44196</c:v>
                </c:pt>
                <c:pt idx="3">
                  <c:v>44104</c:v>
                </c:pt>
                <c:pt idx="4">
                  <c:v>44012</c:v>
                </c:pt>
                <c:pt idx="5">
                  <c:v>43921</c:v>
                </c:pt>
                <c:pt idx="6">
                  <c:v>43830</c:v>
                </c:pt>
                <c:pt idx="7">
                  <c:v>43738</c:v>
                </c:pt>
                <c:pt idx="8">
                  <c:v>43646</c:v>
                </c:pt>
                <c:pt idx="9">
                  <c:v>43555</c:v>
                </c:pt>
                <c:pt idx="10">
                  <c:v>43465</c:v>
                </c:pt>
                <c:pt idx="11">
                  <c:v>43373</c:v>
                </c:pt>
                <c:pt idx="12">
                  <c:v>43281</c:v>
                </c:pt>
                <c:pt idx="13">
                  <c:v>43190</c:v>
                </c:pt>
                <c:pt idx="14">
                  <c:v>43100</c:v>
                </c:pt>
                <c:pt idx="15">
                  <c:v>43008</c:v>
                </c:pt>
                <c:pt idx="16">
                  <c:v>42916</c:v>
                </c:pt>
                <c:pt idx="17">
                  <c:v>42825</c:v>
                </c:pt>
                <c:pt idx="18">
                  <c:v>42735</c:v>
                </c:pt>
                <c:pt idx="19">
                  <c:v>42643</c:v>
                </c:pt>
                <c:pt idx="20">
                  <c:v>42551</c:v>
                </c:pt>
                <c:pt idx="21">
                  <c:v>42460</c:v>
                </c:pt>
                <c:pt idx="22">
                  <c:v>42369</c:v>
                </c:pt>
                <c:pt idx="23">
                  <c:v>42277</c:v>
                </c:pt>
                <c:pt idx="24">
                  <c:v>42185</c:v>
                </c:pt>
                <c:pt idx="25">
                  <c:v>42094</c:v>
                </c:pt>
                <c:pt idx="26">
                  <c:v>42004</c:v>
                </c:pt>
                <c:pt idx="27">
                  <c:v>41912</c:v>
                </c:pt>
                <c:pt idx="28">
                  <c:v>41820</c:v>
                </c:pt>
                <c:pt idx="29">
                  <c:v>41729</c:v>
                </c:pt>
                <c:pt idx="30">
                  <c:v>41639</c:v>
                </c:pt>
                <c:pt idx="31">
                  <c:v>41547</c:v>
                </c:pt>
                <c:pt idx="32">
                  <c:v>41455</c:v>
                </c:pt>
                <c:pt idx="33">
                  <c:v>41364</c:v>
                </c:pt>
                <c:pt idx="34">
                  <c:v>41274</c:v>
                </c:pt>
                <c:pt idx="35">
                  <c:v>41182</c:v>
                </c:pt>
                <c:pt idx="36">
                  <c:v>41090</c:v>
                </c:pt>
                <c:pt idx="37">
                  <c:v>40999</c:v>
                </c:pt>
                <c:pt idx="38">
                  <c:v>40908</c:v>
                </c:pt>
                <c:pt idx="39">
                  <c:v>40816</c:v>
                </c:pt>
                <c:pt idx="40">
                  <c:v>40724</c:v>
                </c:pt>
                <c:pt idx="41">
                  <c:v>40633</c:v>
                </c:pt>
                <c:pt idx="42">
                  <c:v>40543</c:v>
                </c:pt>
                <c:pt idx="43">
                  <c:v>40451</c:v>
                </c:pt>
                <c:pt idx="44">
                  <c:v>40359</c:v>
                </c:pt>
                <c:pt idx="45">
                  <c:v>40268</c:v>
                </c:pt>
                <c:pt idx="46">
                  <c:v>40178</c:v>
                </c:pt>
                <c:pt idx="47">
                  <c:v>40086</c:v>
                </c:pt>
                <c:pt idx="48">
                  <c:v>39994</c:v>
                </c:pt>
                <c:pt idx="49">
                  <c:v>39903</c:v>
                </c:pt>
                <c:pt idx="50">
                  <c:v>39813</c:v>
                </c:pt>
                <c:pt idx="51">
                  <c:v>39721</c:v>
                </c:pt>
                <c:pt idx="52">
                  <c:v>39629</c:v>
                </c:pt>
                <c:pt idx="53">
                  <c:v>39538</c:v>
                </c:pt>
                <c:pt idx="54">
                  <c:v>39447</c:v>
                </c:pt>
                <c:pt idx="55">
                  <c:v>39355</c:v>
                </c:pt>
                <c:pt idx="56">
                  <c:v>39263</c:v>
                </c:pt>
                <c:pt idx="57">
                  <c:v>39172</c:v>
                </c:pt>
                <c:pt idx="58">
                  <c:v>39082</c:v>
                </c:pt>
                <c:pt idx="59">
                  <c:v>38990</c:v>
                </c:pt>
                <c:pt idx="60">
                  <c:v>38898</c:v>
                </c:pt>
                <c:pt idx="61">
                  <c:v>38807</c:v>
                </c:pt>
              </c:numCache>
            </c:numRef>
          </c:cat>
          <c:val>
            <c:numRef>
              <c:f>'FRED Graph'!$F$13:$F$74</c:f>
              <c:numCache>
                <c:formatCode>0.0</c:formatCode>
                <c:ptCount val="62"/>
                <c:pt idx="0">
                  <c:v>2.3433199999999998</c:v>
                </c:pt>
                <c:pt idx="1">
                  <c:v>2.0124399999999998</c:v>
                </c:pt>
                <c:pt idx="2">
                  <c:v>2.17137</c:v>
                </c:pt>
                <c:pt idx="3">
                  <c:v>2.4922800000000001</c:v>
                </c:pt>
                <c:pt idx="4">
                  <c:v>2.8388399999999998</c:v>
                </c:pt>
                <c:pt idx="5">
                  <c:v>3.2184400000000002</c:v>
                </c:pt>
                <c:pt idx="6">
                  <c:v>3.2787999999999999</c:v>
                </c:pt>
                <c:pt idx="7">
                  <c:v>3.4016099999999998</c:v>
                </c:pt>
                <c:pt idx="8">
                  <c:v>3.4074599999999999</c:v>
                </c:pt>
                <c:pt idx="9">
                  <c:v>3.3251300000000001</c:v>
                </c:pt>
                <c:pt idx="10">
                  <c:v>3.2261000000000002</c:v>
                </c:pt>
                <c:pt idx="11">
                  <c:v>3.2699199999999999</c:v>
                </c:pt>
                <c:pt idx="12">
                  <c:v>3.3702100000000002</c:v>
                </c:pt>
                <c:pt idx="13">
                  <c:v>3.2581600000000002</c:v>
                </c:pt>
                <c:pt idx="14">
                  <c:v>3.1777500000000001</c:v>
                </c:pt>
                <c:pt idx="15">
                  <c:v>3.1842100000000002</c:v>
                </c:pt>
                <c:pt idx="16">
                  <c:v>3.2277300000000002</c:v>
                </c:pt>
                <c:pt idx="17">
                  <c:v>3.4825300000000001</c:v>
                </c:pt>
                <c:pt idx="18">
                  <c:v>3.5848900000000001</c:v>
                </c:pt>
                <c:pt idx="19">
                  <c:v>3.3843700000000001</c:v>
                </c:pt>
                <c:pt idx="20">
                  <c:v>3.2362700000000002</c:v>
                </c:pt>
                <c:pt idx="21">
                  <c:v>3.1326999999999998</c:v>
                </c:pt>
                <c:pt idx="22">
                  <c:v>3.13809</c:v>
                </c:pt>
                <c:pt idx="23">
                  <c:v>3.0808</c:v>
                </c:pt>
                <c:pt idx="24">
                  <c:v>2.94713</c:v>
                </c:pt>
                <c:pt idx="25">
                  <c:v>2.70886</c:v>
                </c:pt>
                <c:pt idx="26">
                  <c:v>2.5938400000000001</c:v>
                </c:pt>
                <c:pt idx="27">
                  <c:v>2.7033</c:v>
                </c:pt>
                <c:pt idx="28">
                  <c:v>2.6349499999999999</c:v>
                </c:pt>
                <c:pt idx="29">
                  <c:v>2.6198299999999999</c:v>
                </c:pt>
                <c:pt idx="30">
                  <c:v>2.4778099999999998</c:v>
                </c:pt>
                <c:pt idx="31">
                  <c:v>2.21705</c:v>
                </c:pt>
                <c:pt idx="32">
                  <c:v>2.2266599999999999</c:v>
                </c:pt>
                <c:pt idx="33">
                  <c:v>2.0783499999999999</c:v>
                </c:pt>
                <c:pt idx="34">
                  <c:v>2.0845899999999999</c:v>
                </c:pt>
                <c:pt idx="35">
                  <c:v>2.1146199999999999</c:v>
                </c:pt>
                <c:pt idx="36">
                  <c:v>2.0642299999999998</c:v>
                </c:pt>
                <c:pt idx="37">
                  <c:v>1.9670300000000001</c:v>
                </c:pt>
                <c:pt idx="38">
                  <c:v>1.76424</c:v>
                </c:pt>
                <c:pt idx="39">
                  <c:v>1.4936499999999999</c:v>
                </c:pt>
                <c:pt idx="40">
                  <c:v>1.0454399999999999</c:v>
                </c:pt>
                <c:pt idx="41">
                  <c:v>0.78927000000000003</c:v>
                </c:pt>
                <c:pt idx="42">
                  <c:v>0.28682999999999997</c:v>
                </c:pt>
                <c:pt idx="43">
                  <c:v>-0.10585</c:v>
                </c:pt>
                <c:pt idx="44">
                  <c:v>-0.24351</c:v>
                </c:pt>
                <c:pt idx="45">
                  <c:v>-1.7170000000000001E-2</c:v>
                </c:pt>
                <c:pt idx="46">
                  <c:v>0.71672000000000002</c:v>
                </c:pt>
                <c:pt idx="47">
                  <c:v>1.3353200000000001</c:v>
                </c:pt>
                <c:pt idx="48">
                  <c:v>1.92048</c:v>
                </c:pt>
                <c:pt idx="49">
                  <c:v>2.1243599999999998</c:v>
                </c:pt>
                <c:pt idx="50">
                  <c:v>2.0999300000000001</c:v>
                </c:pt>
                <c:pt idx="51">
                  <c:v>2.45872</c:v>
                </c:pt>
                <c:pt idx="52">
                  <c:v>2.6614800000000001</c:v>
                </c:pt>
                <c:pt idx="53">
                  <c:v>2.5743900000000002</c:v>
                </c:pt>
                <c:pt idx="54">
                  <c:v>2.8149999999999999</c:v>
                </c:pt>
                <c:pt idx="55">
                  <c:v>2.948</c:v>
                </c:pt>
                <c:pt idx="56">
                  <c:v>3.23109</c:v>
                </c:pt>
                <c:pt idx="57">
                  <c:v>4.1302700000000003</c:v>
                </c:pt>
                <c:pt idx="58">
                  <c:v>4.2973800000000004</c:v>
                </c:pt>
                <c:pt idx="59">
                  <c:v>3.9792399999999999</c:v>
                </c:pt>
                <c:pt idx="60">
                  <c:v>3.5683199999999999</c:v>
                </c:pt>
                <c:pt idx="61">
                  <c:v>2.7109800000000002</c:v>
                </c:pt>
              </c:numCache>
            </c:numRef>
          </c:val>
          <c:smooth val="1"/>
          <c:extLst>
            <c:ext xmlns:c16="http://schemas.microsoft.com/office/drawing/2014/chart" uri="{C3380CC4-5D6E-409C-BE32-E72D297353CC}">
              <c16:uniqueId val="{00000000-EB69-43AA-A1BD-1D93F4D80536}"/>
            </c:ext>
          </c:extLst>
        </c:ser>
        <c:ser>
          <c:idx val="1"/>
          <c:order val="1"/>
          <c:tx>
            <c:v>Median Home Values</c:v>
          </c:tx>
          <c:spPr>
            <a:ln w="44450" cap="rnd">
              <a:solidFill>
                <a:srgbClr val="9C4A35"/>
              </a:solidFill>
              <a:round/>
            </a:ln>
            <a:effectLst/>
          </c:spPr>
          <c:marker>
            <c:symbol val="none"/>
          </c:marker>
          <c:cat>
            <c:numRef>
              <c:f>'FRED Graph'!$D$13:$D$74</c:f>
              <c:numCache>
                <c:formatCode>yyyy\-mm\-dd</c:formatCode>
                <c:ptCount val="62"/>
                <c:pt idx="0">
                  <c:v>44377</c:v>
                </c:pt>
                <c:pt idx="1">
                  <c:v>44286</c:v>
                </c:pt>
                <c:pt idx="2">
                  <c:v>44196</c:v>
                </c:pt>
                <c:pt idx="3">
                  <c:v>44104</c:v>
                </c:pt>
                <c:pt idx="4">
                  <c:v>44012</c:v>
                </c:pt>
                <c:pt idx="5">
                  <c:v>43921</c:v>
                </c:pt>
                <c:pt idx="6">
                  <c:v>43830</c:v>
                </c:pt>
                <c:pt idx="7">
                  <c:v>43738</c:v>
                </c:pt>
                <c:pt idx="8">
                  <c:v>43646</c:v>
                </c:pt>
                <c:pt idx="9">
                  <c:v>43555</c:v>
                </c:pt>
                <c:pt idx="10">
                  <c:v>43465</c:v>
                </c:pt>
                <c:pt idx="11">
                  <c:v>43373</c:v>
                </c:pt>
                <c:pt idx="12">
                  <c:v>43281</c:v>
                </c:pt>
                <c:pt idx="13">
                  <c:v>43190</c:v>
                </c:pt>
                <c:pt idx="14">
                  <c:v>43100</c:v>
                </c:pt>
                <c:pt idx="15">
                  <c:v>43008</c:v>
                </c:pt>
                <c:pt idx="16">
                  <c:v>42916</c:v>
                </c:pt>
                <c:pt idx="17">
                  <c:v>42825</c:v>
                </c:pt>
                <c:pt idx="18">
                  <c:v>42735</c:v>
                </c:pt>
                <c:pt idx="19">
                  <c:v>42643</c:v>
                </c:pt>
                <c:pt idx="20">
                  <c:v>42551</c:v>
                </c:pt>
                <c:pt idx="21">
                  <c:v>42460</c:v>
                </c:pt>
                <c:pt idx="22">
                  <c:v>42369</c:v>
                </c:pt>
                <c:pt idx="23">
                  <c:v>42277</c:v>
                </c:pt>
                <c:pt idx="24">
                  <c:v>42185</c:v>
                </c:pt>
                <c:pt idx="25">
                  <c:v>42094</c:v>
                </c:pt>
                <c:pt idx="26">
                  <c:v>42004</c:v>
                </c:pt>
                <c:pt idx="27">
                  <c:v>41912</c:v>
                </c:pt>
                <c:pt idx="28">
                  <c:v>41820</c:v>
                </c:pt>
                <c:pt idx="29">
                  <c:v>41729</c:v>
                </c:pt>
                <c:pt idx="30">
                  <c:v>41639</c:v>
                </c:pt>
                <c:pt idx="31">
                  <c:v>41547</c:v>
                </c:pt>
                <c:pt idx="32">
                  <c:v>41455</c:v>
                </c:pt>
                <c:pt idx="33">
                  <c:v>41364</c:v>
                </c:pt>
                <c:pt idx="34">
                  <c:v>41274</c:v>
                </c:pt>
                <c:pt idx="35">
                  <c:v>41182</c:v>
                </c:pt>
                <c:pt idx="36">
                  <c:v>41090</c:v>
                </c:pt>
                <c:pt idx="37">
                  <c:v>40999</c:v>
                </c:pt>
                <c:pt idx="38">
                  <c:v>40908</c:v>
                </c:pt>
                <c:pt idx="39">
                  <c:v>40816</c:v>
                </c:pt>
                <c:pt idx="40">
                  <c:v>40724</c:v>
                </c:pt>
                <c:pt idx="41">
                  <c:v>40633</c:v>
                </c:pt>
                <c:pt idx="42">
                  <c:v>40543</c:v>
                </c:pt>
                <c:pt idx="43">
                  <c:v>40451</c:v>
                </c:pt>
                <c:pt idx="44">
                  <c:v>40359</c:v>
                </c:pt>
                <c:pt idx="45">
                  <c:v>40268</c:v>
                </c:pt>
                <c:pt idx="46">
                  <c:v>40178</c:v>
                </c:pt>
                <c:pt idx="47">
                  <c:v>40086</c:v>
                </c:pt>
                <c:pt idx="48">
                  <c:v>39994</c:v>
                </c:pt>
                <c:pt idx="49">
                  <c:v>39903</c:v>
                </c:pt>
                <c:pt idx="50">
                  <c:v>39813</c:v>
                </c:pt>
                <c:pt idx="51">
                  <c:v>39721</c:v>
                </c:pt>
                <c:pt idx="52">
                  <c:v>39629</c:v>
                </c:pt>
                <c:pt idx="53">
                  <c:v>39538</c:v>
                </c:pt>
                <c:pt idx="54">
                  <c:v>39447</c:v>
                </c:pt>
                <c:pt idx="55">
                  <c:v>39355</c:v>
                </c:pt>
                <c:pt idx="56">
                  <c:v>39263</c:v>
                </c:pt>
                <c:pt idx="57">
                  <c:v>39172</c:v>
                </c:pt>
                <c:pt idx="58">
                  <c:v>39082</c:v>
                </c:pt>
                <c:pt idx="59">
                  <c:v>38990</c:v>
                </c:pt>
                <c:pt idx="60">
                  <c:v>38898</c:v>
                </c:pt>
                <c:pt idx="61">
                  <c:v>38807</c:v>
                </c:pt>
              </c:numCache>
            </c:numRef>
          </c:cat>
          <c:val>
            <c:numRef>
              <c:f>'FRED Graph'!$G$13:$G$74</c:f>
              <c:numCache>
                <c:formatCode>0.0</c:formatCode>
                <c:ptCount val="62"/>
                <c:pt idx="0">
                  <c:v>23.233695652173925</c:v>
                </c:pt>
                <c:pt idx="1">
                  <c:v>16.245101531884586</c:v>
                </c:pt>
                <c:pt idx="2">
                  <c:v>12.641165755919847</c:v>
                </c:pt>
                <c:pt idx="3">
                  <c:v>14.73296500920811</c:v>
                </c:pt>
                <c:pt idx="4">
                  <c:v>3.153468815697269</c:v>
                </c:pt>
                <c:pt idx="5">
                  <c:v>8.0862533692722458</c:v>
                </c:pt>
                <c:pt idx="6">
                  <c:v>7.7738515901060179</c:v>
                </c:pt>
                <c:pt idx="7">
                  <c:v>5.683145192681982</c:v>
                </c:pt>
                <c:pt idx="8">
                  <c:v>4.2366691015339519</c:v>
                </c:pt>
                <c:pt idx="9">
                  <c:v>3.9631705364291392</c:v>
                </c:pt>
                <c:pt idx="10">
                  <c:v>3.326572008113593</c:v>
                </c:pt>
                <c:pt idx="11">
                  <c:v>3.7560581583198749</c:v>
                </c:pt>
                <c:pt idx="12">
                  <c:v>3.9878465628560678</c:v>
                </c:pt>
                <c:pt idx="13">
                  <c:v>5.5790363482671301</c:v>
                </c:pt>
                <c:pt idx="14">
                  <c:v>5.6579511358765489</c:v>
                </c:pt>
                <c:pt idx="15">
                  <c:v>5.2721088435374153</c:v>
                </c:pt>
                <c:pt idx="16">
                  <c:v>6.3408723747980789</c:v>
                </c:pt>
                <c:pt idx="17">
                  <c:v>6.8654019873531924</c:v>
                </c:pt>
                <c:pt idx="18">
                  <c:v>4.5250896057347667</c:v>
                </c:pt>
                <c:pt idx="19">
                  <c:v>6.0893098782138111</c:v>
                </c:pt>
                <c:pt idx="20">
                  <c:v>4.7820567075750997</c:v>
                </c:pt>
                <c:pt idx="21">
                  <c:v>5.0783103939250118</c:v>
                </c:pt>
                <c:pt idx="22">
                  <c:v>7.2046109510086387</c:v>
                </c:pt>
                <c:pt idx="23">
                  <c:v>6.0258249641319983</c:v>
                </c:pt>
                <c:pt idx="24">
                  <c:v>6.4414414414414534</c:v>
                </c:pt>
                <c:pt idx="25">
                  <c:v>7.1174377224199281</c:v>
                </c:pt>
                <c:pt idx="26">
                  <c:v>5.3110773899848196</c:v>
                </c:pt>
                <c:pt idx="27">
                  <c:v>5.3400503778337605</c:v>
                </c:pt>
                <c:pt idx="28">
                  <c:v>3.7383177570093462</c:v>
                </c:pt>
                <c:pt idx="29">
                  <c:v>6.9021739130434634</c:v>
                </c:pt>
                <c:pt idx="30">
                  <c:v>9.7114317425083243</c:v>
                </c:pt>
                <c:pt idx="31">
                  <c:v>11.329220415030839</c:v>
                </c:pt>
                <c:pt idx="32">
                  <c:v>13.347457627118642</c:v>
                </c:pt>
                <c:pt idx="33">
                  <c:v>11.650485436893199</c:v>
                </c:pt>
                <c:pt idx="34">
                  <c:v>11.097410604192358</c:v>
                </c:pt>
                <c:pt idx="35">
                  <c:v>7.8644888082274544</c:v>
                </c:pt>
                <c:pt idx="36">
                  <c:v>7.5170842824601403</c:v>
                </c:pt>
                <c:pt idx="37">
                  <c:v>3.1289111389236623</c:v>
                </c:pt>
                <c:pt idx="38">
                  <c:v>-3.9099526066350809</c:v>
                </c:pt>
                <c:pt idx="39">
                  <c:v>-3.5589264877479598</c:v>
                </c:pt>
                <c:pt idx="40">
                  <c:v>-3.9912520503007198</c:v>
                </c:pt>
                <c:pt idx="41">
                  <c:v>-5.7783018867924474</c:v>
                </c:pt>
                <c:pt idx="42">
                  <c:v>-1.1130638547158678</c:v>
                </c:pt>
                <c:pt idx="43">
                  <c:v>-2.6689381033503601</c:v>
                </c:pt>
                <c:pt idx="44">
                  <c:v>0.60506050605060313</c:v>
                </c:pt>
                <c:pt idx="45">
                  <c:v>-0.17657445556210627</c:v>
                </c:pt>
                <c:pt idx="46">
                  <c:v>-2.8457598178713739</c:v>
                </c:pt>
                <c:pt idx="47">
                  <c:v>-7.801047120418847</c:v>
                </c:pt>
                <c:pt idx="48">
                  <c:v>-15.481171548117146</c:v>
                </c:pt>
                <c:pt idx="49">
                  <c:v>-15.092453773113434</c:v>
                </c:pt>
                <c:pt idx="50">
                  <c:v>-15.079748670855498</c:v>
                </c:pt>
                <c:pt idx="51">
                  <c:v>-9.2636579572446536</c:v>
                </c:pt>
                <c:pt idx="52">
                  <c:v>-6.0698689956331879</c:v>
                </c:pt>
                <c:pt idx="53">
                  <c:v>-8.0422794117647083</c:v>
                </c:pt>
                <c:pt idx="54">
                  <c:v>-6.7177637511271477</c:v>
                </c:pt>
                <c:pt idx="55">
                  <c:v>-4.6648550724637694</c:v>
                </c:pt>
                <c:pt idx="56">
                  <c:v>-0.17436791630339732</c:v>
                </c:pt>
                <c:pt idx="57">
                  <c:v>-9.182736455464191E-2</c:v>
                </c:pt>
                <c:pt idx="58">
                  <c:v>-0.22492127755285862</c:v>
                </c:pt>
                <c:pt idx="59">
                  <c:v>-2.0408163265306145</c:v>
                </c:pt>
                <c:pt idx="60">
                  <c:v>-4.3572984749451482E-2</c:v>
                </c:pt>
                <c:pt idx="61">
                  <c:v>7.2906403940886655</c:v>
                </c:pt>
              </c:numCache>
            </c:numRef>
          </c:val>
          <c:smooth val="1"/>
          <c:extLst>
            <c:ext xmlns:c16="http://schemas.microsoft.com/office/drawing/2014/chart" uri="{C3380CC4-5D6E-409C-BE32-E72D297353CC}">
              <c16:uniqueId val="{00000001-EB69-43AA-A1BD-1D93F4D80536}"/>
            </c:ext>
          </c:extLst>
        </c:ser>
        <c:ser>
          <c:idx val="2"/>
          <c:order val="2"/>
          <c:tx>
            <c:v>Apartment Real Estate Effective Rent</c:v>
          </c:tx>
          <c:spPr>
            <a:ln w="44450" cap="rnd">
              <a:solidFill>
                <a:srgbClr val="A79B69"/>
              </a:solidFill>
              <a:round/>
            </a:ln>
            <a:effectLst/>
          </c:spPr>
          <c:marker>
            <c:symbol val="none"/>
          </c:marker>
          <c:cat>
            <c:numRef>
              <c:f>'FRED Graph'!$D$13:$D$74</c:f>
              <c:numCache>
                <c:formatCode>yyyy\-mm\-dd</c:formatCode>
                <c:ptCount val="62"/>
                <c:pt idx="0">
                  <c:v>44377</c:v>
                </c:pt>
                <c:pt idx="1">
                  <c:v>44286</c:v>
                </c:pt>
                <c:pt idx="2">
                  <c:v>44196</c:v>
                </c:pt>
                <c:pt idx="3">
                  <c:v>44104</c:v>
                </c:pt>
                <c:pt idx="4">
                  <c:v>44012</c:v>
                </c:pt>
                <c:pt idx="5">
                  <c:v>43921</c:v>
                </c:pt>
                <c:pt idx="6">
                  <c:v>43830</c:v>
                </c:pt>
                <c:pt idx="7">
                  <c:v>43738</c:v>
                </c:pt>
                <c:pt idx="8">
                  <c:v>43646</c:v>
                </c:pt>
                <c:pt idx="9">
                  <c:v>43555</c:v>
                </c:pt>
                <c:pt idx="10">
                  <c:v>43465</c:v>
                </c:pt>
                <c:pt idx="11">
                  <c:v>43373</c:v>
                </c:pt>
                <c:pt idx="12">
                  <c:v>43281</c:v>
                </c:pt>
                <c:pt idx="13">
                  <c:v>43190</c:v>
                </c:pt>
                <c:pt idx="14">
                  <c:v>43100</c:v>
                </c:pt>
                <c:pt idx="15">
                  <c:v>43008</c:v>
                </c:pt>
                <c:pt idx="16">
                  <c:v>42916</c:v>
                </c:pt>
                <c:pt idx="17">
                  <c:v>42825</c:v>
                </c:pt>
                <c:pt idx="18">
                  <c:v>42735</c:v>
                </c:pt>
                <c:pt idx="19">
                  <c:v>42643</c:v>
                </c:pt>
                <c:pt idx="20">
                  <c:v>42551</c:v>
                </c:pt>
                <c:pt idx="21">
                  <c:v>42460</c:v>
                </c:pt>
                <c:pt idx="22">
                  <c:v>42369</c:v>
                </c:pt>
                <c:pt idx="23">
                  <c:v>42277</c:v>
                </c:pt>
                <c:pt idx="24">
                  <c:v>42185</c:v>
                </c:pt>
                <c:pt idx="25">
                  <c:v>42094</c:v>
                </c:pt>
                <c:pt idx="26">
                  <c:v>42004</c:v>
                </c:pt>
                <c:pt idx="27">
                  <c:v>41912</c:v>
                </c:pt>
                <c:pt idx="28">
                  <c:v>41820</c:v>
                </c:pt>
                <c:pt idx="29">
                  <c:v>41729</c:v>
                </c:pt>
                <c:pt idx="30">
                  <c:v>41639</c:v>
                </c:pt>
                <c:pt idx="31">
                  <c:v>41547</c:v>
                </c:pt>
                <c:pt idx="32">
                  <c:v>41455</c:v>
                </c:pt>
                <c:pt idx="33">
                  <c:v>41364</c:v>
                </c:pt>
                <c:pt idx="34">
                  <c:v>41274</c:v>
                </c:pt>
                <c:pt idx="35">
                  <c:v>41182</c:v>
                </c:pt>
                <c:pt idx="36">
                  <c:v>41090</c:v>
                </c:pt>
                <c:pt idx="37">
                  <c:v>40999</c:v>
                </c:pt>
                <c:pt idx="38">
                  <c:v>40908</c:v>
                </c:pt>
                <c:pt idx="39">
                  <c:v>40816</c:v>
                </c:pt>
                <c:pt idx="40">
                  <c:v>40724</c:v>
                </c:pt>
                <c:pt idx="41">
                  <c:v>40633</c:v>
                </c:pt>
                <c:pt idx="42">
                  <c:v>40543</c:v>
                </c:pt>
                <c:pt idx="43">
                  <c:v>40451</c:v>
                </c:pt>
                <c:pt idx="44">
                  <c:v>40359</c:v>
                </c:pt>
                <c:pt idx="45">
                  <c:v>40268</c:v>
                </c:pt>
                <c:pt idx="46">
                  <c:v>40178</c:v>
                </c:pt>
                <c:pt idx="47">
                  <c:v>40086</c:v>
                </c:pt>
                <c:pt idx="48">
                  <c:v>39994</c:v>
                </c:pt>
                <c:pt idx="49">
                  <c:v>39903</c:v>
                </c:pt>
                <c:pt idx="50">
                  <c:v>39813</c:v>
                </c:pt>
                <c:pt idx="51">
                  <c:v>39721</c:v>
                </c:pt>
                <c:pt idx="52">
                  <c:v>39629</c:v>
                </c:pt>
                <c:pt idx="53">
                  <c:v>39538</c:v>
                </c:pt>
                <c:pt idx="54">
                  <c:v>39447</c:v>
                </c:pt>
                <c:pt idx="55">
                  <c:v>39355</c:v>
                </c:pt>
                <c:pt idx="56">
                  <c:v>39263</c:v>
                </c:pt>
                <c:pt idx="57">
                  <c:v>39172</c:v>
                </c:pt>
                <c:pt idx="58">
                  <c:v>39082</c:v>
                </c:pt>
                <c:pt idx="59">
                  <c:v>38990</c:v>
                </c:pt>
                <c:pt idx="60">
                  <c:v>38898</c:v>
                </c:pt>
                <c:pt idx="61">
                  <c:v>38807</c:v>
                </c:pt>
              </c:numCache>
            </c:numRef>
          </c:cat>
          <c:val>
            <c:numRef>
              <c:f>'FRED Graph'!$I$13:$I$74</c:f>
              <c:numCache>
                <c:formatCode>0.000</c:formatCode>
                <c:ptCount val="62"/>
                <c:pt idx="0">
                  <c:v>-2.1739130434782594</c:v>
                </c:pt>
                <c:pt idx="1">
                  <c:v>-3.1446540880503138</c:v>
                </c:pt>
                <c:pt idx="2">
                  <c:v>-2.4578651685393305</c:v>
                </c:pt>
                <c:pt idx="3">
                  <c:v>-0.91743119266054496</c:v>
                </c:pt>
                <c:pt idx="4">
                  <c:v>1.6393442622950838</c:v>
                </c:pt>
                <c:pt idx="5">
                  <c:v>3.4707158351410028</c:v>
                </c:pt>
                <c:pt idx="6">
                  <c:v>3.5636363636363688</c:v>
                </c:pt>
                <c:pt idx="7">
                  <c:v>4.038179148311305</c:v>
                </c:pt>
                <c:pt idx="8">
                  <c:v>4.4676098287416144</c:v>
                </c:pt>
                <c:pt idx="9">
                  <c:v>4.4561933534743137</c:v>
                </c:pt>
                <c:pt idx="10">
                  <c:v>5.0420168067226934</c:v>
                </c:pt>
                <c:pt idx="11">
                  <c:v>4.6887009992313544</c:v>
                </c:pt>
                <c:pt idx="12">
                  <c:v>4.5136186770428077</c:v>
                </c:pt>
                <c:pt idx="13">
                  <c:v>4.4164037854889537</c:v>
                </c:pt>
                <c:pt idx="14">
                  <c:v>3.8888888888888973</c:v>
                </c:pt>
                <c:pt idx="15">
                  <c:v>3.6653386454183368</c:v>
                </c:pt>
                <c:pt idx="16">
                  <c:v>3.629032258064524</c:v>
                </c:pt>
                <c:pt idx="17">
                  <c:v>3.5947712418300748</c:v>
                </c:pt>
                <c:pt idx="18">
                  <c:v>3.8746908491343879</c:v>
                </c:pt>
                <c:pt idx="19">
                  <c:v>4.5833333333333393</c:v>
                </c:pt>
                <c:pt idx="20">
                  <c:v>5.1738761662425858</c:v>
                </c:pt>
                <c:pt idx="21">
                  <c:v>5.6082830025884434</c:v>
                </c:pt>
                <c:pt idx="22">
                  <c:v>5.7541412380122114</c:v>
                </c:pt>
                <c:pt idx="23">
                  <c:v>5.4481546572934914</c:v>
                </c:pt>
                <c:pt idx="24">
                  <c:v>4.9866429207479968</c:v>
                </c:pt>
                <c:pt idx="25">
                  <c:v>4.4144144144144137</c:v>
                </c:pt>
                <c:pt idx="26">
                  <c:v>4.2727272727272725</c:v>
                </c:pt>
                <c:pt idx="27">
                  <c:v>4.4036697247706424</c:v>
                </c:pt>
                <c:pt idx="28">
                  <c:v>4.1743970315398782</c:v>
                </c:pt>
                <c:pt idx="29">
                  <c:v>3.9325842696629199</c:v>
                </c:pt>
                <c:pt idx="30">
                  <c:v>3.6757775683317728</c:v>
                </c:pt>
                <c:pt idx="31">
                  <c:v>3.5137701804368371</c:v>
                </c:pt>
                <c:pt idx="32">
                  <c:v>3.4548944337811971</c:v>
                </c:pt>
                <c:pt idx="33">
                  <c:v>3.8910505836575959</c:v>
                </c:pt>
                <c:pt idx="34">
                  <c:v>4.121687929342488</c:v>
                </c:pt>
                <c:pt idx="35">
                  <c:v>3.948667324777877</c:v>
                </c:pt>
                <c:pt idx="36">
                  <c:v>3.7848605577689209</c:v>
                </c:pt>
                <c:pt idx="37">
                  <c:v>3.1093279839518484</c:v>
                </c:pt>
                <c:pt idx="38">
                  <c:v>2.8254288597376442</c:v>
                </c:pt>
                <c:pt idx="39">
                  <c:v>2.738336713995948</c:v>
                </c:pt>
                <c:pt idx="40">
                  <c:v>2.5536261491317713</c:v>
                </c:pt>
                <c:pt idx="41">
                  <c:v>2.5720164609053464</c:v>
                </c:pt>
                <c:pt idx="42">
                  <c:v>2.270381836945301</c:v>
                </c:pt>
                <c:pt idx="43">
                  <c:v>1.1282051282051286</c:v>
                </c:pt>
                <c:pt idx="44">
                  <c:v>0.10224948875254825</c:v>
                </c:pt>
                <c:pt idx="45">
                  <c:v>-1.5197568389057725</c:v>
                </c:pt>
                <c:pt idx="46">
                  <c:v>-2.4169184290030232</c:v>
                </c:pt>
                <c:pt idx="47">
                  <c:v>-2.3046092184368705</c:v>
                </c:pt>
                <c:pt idx="48">
                  <c:v>-1.4112903225806495</c:v>
                </c:pt>
                <c:pt idx="49">
                  <c:v>0.50916496945010437</c:v>
                </c:pt>
                <c:pt idx="50">
                  <c:v>1.9507186858316317</c:v>
                </c:pt>
                <c:pt idx="51">
                  <c:v>3.5269709543568561</c:v>
                </c:pt>
                <c:pt idx="52">
                  <c:v>4.3112513144058839</c:v>
                </c:pt>
                <c:pt idx="53">
                  <c:v>4.5793397231096877</c:v>
                </c:pt>
                <c:pt idx="54">
                  <c:v>4.7311827956989294</c:v>
                </c:pt>
                <c:pt idx="55">
                  <c:v>4.5553145336225676</c:v>
                </c:pt>
                <c:pt idx="56">
                  <c:v>4.5054945054945117</c:v>
                </c:pt>
                <c:pt idx="57">
                  <c:v>4.4493882091212411</c:v>
                </c:pt>
                <c:pt idx="58">
                  <c:v>4.3771043771043683</c:v>
                </c:pt>
                <c:pt idx="59">
                  <c:v>4.1807909604519855</c:v>
                </c:pt>
                <c:pt idx="60">
                  <c:v>4.1189931350114506</c:v>
                </c:pt>
                <c:pt idx="61">
                  <c:v>3.4522439585730647</c:v>
                </c:pt>
              </c:numCache>
            </c:numRef>
          </c:val>
          <c:smooth val="1"/>
          <c:extLst>
            <c:ext xmlns:c16="http://schemas.microsoft.com/office/drawing/2014/chart" uri="{C3380CC4-5D6E-409C-BE32-E72D297353CC}">
              <c16:uniqueId val="{00000002-EB69-43AA-A1BD-1D93F4D80536}"/>
            </c:ext>
          </c:extLst>
        </c:ser>
        <c:dLbls>
          <c:showLegendKey val="0"/>
          <c:showVal val="0"/>
          <c:showCatName val="0"/>
          <c:showSerName val="0"/>
          <c:showPercent val="0"/>
          <c:showBubbleSize val="0"/>
        </c:dLbls>
        <c:smooth val="0"/>
        <c:axId val="591006968"/>
        <c:axId val="591012544"/>
      </c:lineChart>
      <c:dateAx>
        <c:axId val="591006968"/>
        <c:scaling>
          <c:orientation val="minMax"/>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crossAx val="591012544"/>
        <c:crosses val="autoZero"/>
        <c:auto val="1"/>
        <c:lblOffset val="100"/>
        <c:baseTimeUnit val="months"/>
        <c:majorUnit val="12"/>
        <c:majorTimeUnit val="months"/>
      </c:dateAx>
      <c:valAx>
        <c:axId val="591012544"/>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332618"/>
                </a:solidFill>
                <a:latin typeface="Franklin Gothic Medium Cond" panose="020B0606030402020204" pitchFamily="34" charset="0"/>
                <a:ea typeface="+mn-ea"/>
                <a:cs typeface="+mn-cs"/>
              </a:defRPr>
            </a:pPr>
            <a:endParaRPr lang="en-US"/>
          </a:p>
        </c:txPr>
        <c:crossAx val="591006968"/>
        <c:crosses val="autoZero"/>
        <c:crossBetween val="between"/>
      </c:valAx>
      <c:spPr>
        <a:noFill/>
        <a:ln>
          <a:solidFill>
            <a:srgbClr val="332618"/>
          </a:solid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332618"/>
              </a:solidFill>
              <a:latin typeface="Garamond" panose="020204040303010108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94072660349862"/>
          <c:y val="6.4343489100174983E-2"/>
          <c:w val="0.82861754948775346"/>
          <c:h val="0.79748856280974401"/>
        </c:manualLayout>
      </c:layout>
      <c:lineChart>
        <c:grouping val="standard"/>
        <c:varyColors val="0"/>
        <c:ser>
          <c:idx val="0"/>
          <c:order val="0"/>
          <c:tx>
            <c:strRef>
              <c:f>Sheet1!$B$1</c:f>
              <c:strCache>
                <c:ptCount val="1"/>
                <c:pt idx="0">
                  <c:v>PPIDGNFT Index YOY</c:v>
                </c:pt>
              </c:strCache>
            </c:strRef>
          </c:tx>
          <c:spPr>
            <a:ln w="38100" cap="rnd">
              <a:solidFill>
                <a:srgbClr val="9C4A35"/>
              </a:solidFill>
              <a:round/>
            </a:ln>
            <a:effectLst/>
          </c:spPr>
          <c:marker>
            <c:symbol val="none"/>
          </c:marker>
          <c:cat>
            <c:numRef>
              <c:f>Sheet1!$A$2:$A$205</c:f>
              <c:numCache>
                <c:formatCode>m/d/yyyy</c:formatCode>
                <c:ptCount val="204"/>
                <c:pt idx="0">
                  <c:v>38352</c:v>
                </c:pt>
                <c:pt idx="1">
                  <c:v>38383</c:v>
                </c:pt>
                <c:pt idx="2">
                  <c:v>38411</c:v>
                </c:pt>
                <c:pt idx="3">
                  <c:v>38442</c:v>
                </c:pt>
                <c:pt idx="4">
                  <c:v>38472</c:v>
                </c:pt>
                <c:pt idx="5">
                  <c:v>38503</c:v>
                </c:pt>
                <c:pt idx="6">
                  <c:v>38533</c:v>
                </c:pt>
                <c:pt idx="7">
                  <c:v>38564</c:v>
                </c:pt>
                <c:pt idx="8">
                  <c:v>38595</c:v>
                </c:pt>
                <c:pt idx="9">
                  <c:v>38625</c:v>
                </c:pt>
                <c:pt idx="10">
                  <c:v>38656</c:v>
                </c:pt>
                <c:pt idx="11">
                  <c:v>38686</c:v>
                </c:pt>
                <c:pt idx="12">
                  <c:v>38717</c:v>
                </c:pt>
                <c:pt idx="13">
                  <c:v>38748</c:v>
                </c:pt>
                <c:pt idx="14">
                  <c:v>38776</c:v>
                </c:pt>
                <c:pt idx="15">
                  <c:v>38807</c:v>
                </c:pt>
                <c:pt idx="16">
                  <c:v>38837</c:v>
                </c:pt>
                <c:pt idx="17">
                  <c:v>38868</c:v>
                </c:pt>
                <c:pt idx="18">
                  <c:v>38898</c:v>
                </c:pt>
                <c:pt idx="19">
                  <c:v>38929</c:v>
                </c:pt>
                <c:pt idx="20">
                  <c:v>38960</c:v>
                </c:pt>
                <c:pt idx="21">
                  <c:v>38990</c:v>
                </c:pt>
                <c:pt idx="22">
                  <c:v>39021</c:v>
                </c:pt>
                <c:pt idx="23">
                  <c:v>39051</c:v>
                </c:pt>
                <c:pt idx="24">
                  <c:v>39082</c:v>
                </c:pt>
                <c:pt idx="25">
                  <c:v>39113</c:v>
                </c:pt>
                <c:pt idx="26">
                  <c:v>39141</c:v>
                </c:pt>
                <c:pt idx="27">
                  <c:v>39172</c:v>
                </c:pt>
                <c:pt idx="28">
                  <c:v>39202</c:v>
                </c:pt>
                <c:pt idx="29">
                  <c:v>39233</c:v>
                </c:pt>
                <c:pt idx="30">
                  <c:v>39263</c:v>
                </c:pt>
                <c:pt idx="31">
                  <c:v>39294</c:v>
                </c:pt>
                <c:pt idx="32">
                  <c:v>39325</c:v>
                </c:pt>
                <c:pt idx="33">
                  <c:v>39355</c:v>
                </c:pt>
                <c:pt idx="34">
                  <c:v>39386</c:v>
                </c:pt>
                <c:pt idx="35">
                  <c:v>39416</c:v>
                </c:pt>
                <c:pt idx="36">
                  <c:v>39447</c:v>
                </c:pt>
                <c:pt idx="37">
                  <c:v>39478</c:v>
                </c:pt>
                <c:pt idx="38">
                  <c:v>39507</c:v>
                </c:pt>
                <c:pt idx="39">
                  <c:v>39538</c:v>
                </c:pt>
                <c:pt idx="40">
                  <c:v>39568</c:v>
                </c:pt>
                <c:pt idx="41">
                  <c:v>39599</c:v>
                </c:pt>
                <c:pt idx="42">
                  <c:v>39629</c:v>
                </c:pt>
                <c:pt idx="43">
                  <c:v>39660</c:v>
                </c:pt>
                <c:pt idx="44">
                  <c:v>39691</c:v>
                </c:pt>
                <c:pt idx="45">
                  <c:v>39721</c:v>
                </c:pt>
                <c:pt idx="46">
                  <c:v>39752</c:v>
                </c:pt>
                <c:pt idx="47">
                  <c:v>39782</c:v>
                </c:pt>
                <c:pt idx="48">
                  <c:v>39813</c:v>
                </c:pt>
                <c:pt idx="49">
                  <c:v>39844</c:v>
                </c:pt>
                <c:pt idx="50">
                  <c:v>39872</c:v>
                </c:pt>
                <c:pt idx="51">
                  <c:v>39903</c:v>
                </c:pt>
                <c:pt idx="52">
                  <c:v>39933</c:v>
                </c:pt>
                <c:pt idx="53">
                  <c:v>39964</c:v>
                </c:pt>
                <c:pt idx="54">
                  <c:v>39994</c:v>
                </c:pt>
                <c:pt idx="55">
                  <c:v>40025</c:v>
                </c:pt>
                <c:pt idx="56">
                  <c:v>40056</c:v>
                </c:pt>
                <c:pt idx="57">
                  <c:v>40086</c:v>
                </c:pt>
                <c:pt idx="58">
                  <c:v>40117</c:v>
                </c:pt>
                <c:pt idx="59">
                  <c:v>40147</c:v>
                </c:pt>
                <c:pt idx="60">
                  <c:v>40178</c:v>
                </c:pt>
                <c:pt idx="61">
                  <c:v>40209</c:v>
                </c:pt>
                <c:pt idx="62">
                  <c:v>40237</c:v>
                </c:pt>
                <c:pt idx="63">
                  <c:v>40268</c:v>
                </c:pt>
                <c:pt idx="64">
                  <c:v>40298</c:v>
                </c:pt>
                <c:pt idx="65">
                  <c:v>40329</c:v>
                </c:pt>
                <c:pt idx="66">
                  <c:v>40359</c:v>
                </c:pt>
                <c:pt idx="67">
                  <c:v>40390</c:v>
                </c:pt>
                <c:pt idx="68">
                  <c:v>40421</c:v>
                </c:pt>
                <c:pt idx="69">
                  <c:v>40451</c:v>
                </c:pt>
                <c:pt idx="70">
                  <c:v>40482</c:v>
                </c:pt>
                <c:pt idx="71">
                  <c:v>40512</c:v>
                </c:pt>
                <c:pt idx="72">
                  <c:v>40543</c:v>
                </c:pt>
                <c:pt idx="73">
                  <c:v>40574</c:v>
                </c:pt>
                <c:pt idx="74">
                  <c:v>40602</c:v>
                </c:pt>
                <c:pt idx="75">
                  <c:v>40633</c:v>
                </c:pt>
                <c:pt idx="76">
                  <c:v>40663</c:v>
                </c:pt>
                <c:pt idx="77">
                  <c:v>40694</c:v>
                </c:pt>
                <c:pt idx="78">
                  <c:v>40724</c:v>
                </c:pt>
                <c:pt idx="79">
                  <c:v>40755</c:v>
                </c:pt>
                <c:pt idx="80">
                  <c:v>40786</c:v>
                </c:pt>
                <c:pt idx="81">
                  <c:v>40816</c:v>
                </c:pt>
                <c:pt idx="82">
                  <c:v>40847</c:v>
                </c:pt>
                <c:pt idx="83">
                  <c:v>40877</c:v>
                </c:pt>
                <c:pt idx="84">
                  <c:v>40908</c:v>
                </c:pt>
                <c:pt idx="85">
                  <c:v>40939</c:v>
                </c:pt>
                <c:pt idx="86">
                  <c:v>40968</c:v>
                </c:pt>
                <c:pt idx="87">
                  <c:v>40999</c:v>
                </c:pt>
                <c:pt idx="88">
                  <c:v>41029</c:v>
                </c:pt>
                <c:pt idx="89">
                  <c:v>41060</c:v>
                </c:pt>
                <c:pt idx="90">
                  <c:v>41090</c:v>
                </c:pt>
                <c:pt idx="91">
                  <c:v>41121</c:v>
                </c:pt>
                <c:pt idx="92">
                  <c:v>41152</c:v>
                </c:pt>
                <c:pt idx="93">
                  <c:v>41182</c:v>
                </c:pt>
                <c:pt idx="94">
                  <c:v>41213</c:v>
                </c:pt>
                <c:pt idx="95">
                  <c:v>41243</c:v>
                </c:pt>
                <c:pt idx="96">
                  <c:v>41274</c:v>
                </c:pt>
                <c:pt idx="97">
                  <c:v>41305</c:v>
                </c:pt>
                <c:pt idx="98">
                  <c:v>41333</c:v>
                </c:pt>
                <c:pt idx="99">
                  <c:v>41364</c:v>
                </c:pt>
                <c:pt idx="100">
                  <c:v>41394</c:v>
                </c:pt>
                <c:pt idx="101">
                  <c:v>41425</c:v>
                </c:pt>
                <c:pt idx="102">
                  <c:v>41455</c:v>
                </c:pt>
                <c:pt idx="103">
                  <c:v>41486</c:v>
                </c:pt>
                <c:pt idx="104">
                  <c:v>41517</c:v>
                </c:pt>
                <c:pt idx="105">
                  <c:v>41547</c:v>
                </c:pt>
                <c:pt idx="106">
                  <c:v>41578</c:v>
                </c:pt>
                <c:pt idx="107">
                  <c:v>41608</c:v>
                </c:pt>
                <c:pt idx="108">
                  <c:v>41639</c:v>
                </c:pt>
                <c:pt idx="109">
                  <c:v>41670</c:v>
                </c:pt>
                <c:pt idx="110">
                  <c:v>41698</c:v>
                </c:pt>
                <c:pt idx="111">
                  <c:v>41729</c:v>
                </c:pt>
                <c:pt idx="112">
                  <c:v>41759</c:v>
                </c:pt>
                <c:pt idx="113">
                  <c:v>41790</c:v>
                </c:pt>
                <c:pt idx="114">
                  <c:v>41820</c:v>
                </c:pt>
                <c:pt idx="115">
                  <c:v>41851</c:v>
                </c:pt>
                <c:pt idx="116">
                  <c:v>41882</c:v>
                </c:pt>
                <c:pt idx="117">
                  <c:v>41912</c:v>
                </c:pt>
                <c:pt idx="118">
                  <c:v>41943</c:v>
                </c:pt>
                <c:pt idx="119">
                  <c:v>41973</c:v>
                </c:pt>
                <c:pt idx="120">
                  <c:v>42004</c:v>
                </c:pt>
                <c:pt idx="121">
                  <c:v>42035</c:v>
                </c:pt>
                <c:pt idx="122">
                  <c:v>42063</c:v>
                </c:pt>
                <c:pt idx="123">
                  <c:v>42094</c:v>
                </c:pt>
                <c:pt idx="124">
                  <c:v>42124</c:v>
                </c:pt>
                <c:pt idx="125">
                  <c:v>42155</c:v>
                </c:pt>
                <c:pt idx="126">
                  <c:v>42185</c:v>
                </c:pt>
                <c:pt idx="127">
                  <c:v>42216</c:v>
                </c:pt>
                <c:pt idx="128">
                  <c:v>42247</c:v>
                </c:pt>
                <c:pt idx="129">
                  <c:v>42277</c:v>
                </c:pt>
                <c:pt idx="130">
                  <c:v>42308</c:v>
                </c:pt>
                <c:pt idx="131">
                  <c:v>42338</c:v>
                </c:pt>
                <c:pt idx="132">
                  <c:v>42369</c:v>
                </c:pt>
                <c:pt idx="133">
                  <c:v>42400</c:v>
                </c:pt>
                <c:pt idx="134">
                  <c:v>42429</c:v>
                </c:pt>
                <c:pt idx="135">
                  <c:v>42460</c:v>
                </c:pt>
                <c:pt idx="136">
                  <c:v>42490</c:v>
                </c:pt>
                <c:pt idx="137">
                  <c:v>42521</c:v>
                </c:pt>
                <c:pt idx="138">
                  <c:v>42551</c:v>
                </c:pt>
                <c:pt idx="139">
                  <c:v>42582</c:v>
                </c:pt>
                <c:pt idx="140">
                  <c:v>42613</c:v>
                </c:pt>
                <c:pt idx="141">
                  <c:v>42643</c:v>
                </c:pt>
                <c:pt idx="142">
                  <c:v>42674</c:v>
                </c:pt>
                <c:pt idx="143">
                  <c:v>42704</c:v>
                </c:pt>
                <c:pt idx="144">
                  <c:v>42735</c:v>
                </c:pt>
                <c:pt idx="145">
                  <c:v>42766</c:v>
                </c:pt>
                <c:pt idx="146">
                  <c:v>42794</c:v>
                </c:pt>
                <c:pt idx="147">
                  <c:v>42825</c:v>
                </c:pt>
                <c:pt idx="148">
                  <c:v>42855</c:v>
                </c:pt>
                <c:pt idx="149">
                  <c:v>42886</c:v>
                </c:pt>
                <c:pt idx="150">
                  <c:v>42916</c:v>
                </c:pt>
                <c:pt idx="151">
                  <c:v>42947</c:v>
                </c:pt>
                <c:pt idx="152">
                  <c:v>42978</c:v>
                </c:pt>
                <c:pt idx="153">
                  <c:v>43008</c:v>
                </c:pt>
                <c:pt idx="154">
                  <c:v>43039</c:v>
                </c:pt>
                <c:pt idx="155">
                  <c:v>43069</c:v>
                </c:pt>
                <c:pt idx="156">
                  <c:v>43100</c:v>
                </c:pt>
                <c:pt idx="157">
                  <c:v>43131</c:v>
                </c:pt>
                <c:pt idx="158">
                  <c:v>43159</c:v>
                </c:pt>
                <c:pt idx="159">
                  <c:v>43190</c:v>
                </c:pt>
                <c:pt idx="160">
                  <c:v>43220</c:v>
                </c:pt>
                <c:pt idx="161">
                  <c:v>43251</c:v>
                </c:pt>
                <c:pt idx="162">
                  <c:v>43281</c:v>
                </c:pt>
                <c:pt idx="163">
                  <c:v>43312</c:v>
                </c:pt>
                <c:pt idx="164">
                  <c:v>43343</c:v>
                </c:pt>
                <c:pt idx="165">
                  <c:v>43373</c:v>
                </c:pt>
                <c:pt idx="166">
                  <c:v>43404</c:v>
                </c:pt>
                <c:pt idx="167">
                  <c:v>43434</c:v>
                </c:pt>
                <c:pt idx="168">
                  <c:v>43465</c:v>
                </c:pt>
                <c:pt idx="169">
                  <c:v>43496</c:v>
                </c:pt>
                <c:pt idx="170">
                  <c:v>43524</c:v>
                </c:pt>
                <c:pt idx="171">
                  <c:v>43555</c:v>
                </c:pt>
                <c:pt idx="172">
                  <c:v>43585</c:v>
                </c:pt>
                <c:pt idx="173">
                  <c:v>43616</c:v>
                </c:pt>
                <c:pt idx="174">
                  <c:v>43646</c:v>
                </c:pt>
                <c:pt idx="175">
                  <c:v>43677</c:v>
                </c:pt>
                <c:pt idx="176">
                  <c:v>43708</c:v>
                </c:pt>
                <c:pt idx="177">
                  <c:v>43738</c:v>
                </c:pt>
                <c:pt idx="178">
                  <c:v>43769</c:v>
                </c:pt>
                <c:pt idx="179">
                  <c:v>43799</c:v>
                </c:pt>
                <c:pt idx="180">
                  <c:v>43830</c:v>
                </c:pt>
                <c:pt idx="181">
                  <c:v>43861</c:v>
                </c:pt>
                <c:pt idx="182">
                  <c:v>43890</c:v>
                </c:pt>
                <c:pt idx="183">
                  <c:v>43921</c:v>
                </c:pt>
                <c:pt idx="184">
                  <c:v>43951</c:v>
                </c:pt>
                <c:pt idx="185">
                  <c:v>43982</c:v>
                </c:pt>
                <c:pt idx="186">
                  <c:v>44012</c:v>
                </c:pt>
                <c:pt idx="187">
                  <c:v>44043</c:v>
                </c:pt>
                <c:pt idx="188">
                  <c:v>44074</c:v>
                </c:pt>
                <c:pt idx="189">
                  <c:v>44104</c:v>
                </c:pt>
                <c:pt idx="190">
                  <c:v>44135</c:v>
                </c:pt>
                <c:pt idx="191">
                  <c:v>44165</c:v>
                </c:pt>
                <c:pt idx="192">
                  <c:v>44196</c:v>
                </c:pt>
                <c:pt idx="193">
                  <c:v>44227</c:v>
                </c:pt>
                <c:pt idx="194">
                  <c:v>44255</c:v>
                </c:pt>
                <c:pt idx="195">
                  <c:v>44286</c:v>
                </c:pt>
                <c:pt idx="196">
                  <c:v>44316</c:v>
                </c:pt>
                <c:pt idx="197">
                  <c:v>44347</c:v>
                </c:pt>
                <c:pt idx="198">
                  <c:v>44377</c:v>
                </c:pt>
                <c:pt idx="199">
                  <c:v>44408</c:v>
                </c:pt>
                <c:pt idx="200">
                  <c:v>44439</c:v>
                </c:pt>
                <c:pt idx="201">
                  <c:v>44469</c:v>
                </c:pt>
                <c:pt idx="202">
                  <c:v>44500</c:v>
                </c:pt>
                <c:pt idx="203">
                  <c:v>44530</c:v>
                </c:pt>
              </c:numCache>
            </c:numRef>
          </c:cat>
          <c:val>
            <c:numRef>
              <c:f>Sheet1!$B$2:$B$205</c:f>
              <c:numCache>
                <c:formatCode>0.00%</c:formatCode>
                <c:ptCount val="204"/>
                <c:pt idx="0">
                  <c:v>6.2999999999999945E-2</c:v>
                </c:pt>
                <c:pt idx="1">
                  <c:v>6.2686567164178975E-2</c:v>
                </c:pt>
                <c:pt idx="2">
                  <c:v>5.626850937808503E-2</c:v>
                </c:pt>
                <c:pt idx="3">
                  <c:v>6.4039408866995107E-2</c:v>
                </c:pt>
                <c:pt idx="4">
                  <c:v>6.7779960707269105E-2</c:v>
                </c:pt>
                <c:pt idx="5">
                  <c:v>6.640625E-2</c:v>
                </c:pt>
                <c:pt idx="6">
                  <c:v>6.2984496124030898E-2</c:v>
                </c:pt>
                <c:pt idx="7">
                  <c:v>6.2620423892100208E-2</c:v>
                </c:pt>
                <c:pt idx="8">
                  <c:v>5.950095969289837E-2</c:v>
                </c:pt>
                <c:pt idx="9">
                  <c:v>6.3748810656517607E-2</c:v>
                </c:pt>
                <c:pt idx="10">
                  <c:v>6.7044381491973448E-2</c:v>
                </c:pt>
                <c:pt idx="11">
                  <c:v>5.8161350844277759E-2</c:v>
                </c:pt>
                <c:pt idx="12">
                  <c:v>5.2681091251175927E-2</c:v>
                </c:pt>
                <c:pt idx="13">
                  <c:v>4.6816479400749067E-2</c:v>
                </c:pt>
                <c:pt idx="14">
                  <c:v>4.3925233644859896E-2</c:v>
                </c:pt>
                <c:pt idx="15">
                  <c:v>3.9814814814814747E-2</c:v>
                </c:pt>
                <c:pt idx="16">
                  <c:v>3.9558417663293488E-2</c:v>
                </c:pt>
                <c:pt idx="17">
                  <c:v>4.9450549450549275E-2</c:v>
                </c:pt>
                <c:pt idx="18">
                  <c:v>4.7402005469462161E-2</c:v>
                </c:pt>
                <c:pt idx="19">
                  <c:v>4.3517679057117009E-2</c:v>
                </c:pt>
                <c:pt idx="20">
                  <c:v>4.8913043478260754E-2</c:v>
                </c:pt>
                <c:pt idx="21">
                  <c:v>3.5778175313059046E-2</c:v>
                </c:pt>
                <c:pt idx="22">
                  <c:v>1.5929203539823078E-2</c:v>
                </c:pt>
                <c:pt idx="23">
                  <c:v>1.5070921985815611E-2</c:v>
                </c:pt>
                <c:pt idx="24">
                  <c:v>2.3235031277926588E-2</c:v>
                </c:pt>
                <c:pt idx="25">
                  <c:v>2.5939177101967914E-2</c:v>
                </c:pt>
                <c:pt idx="26">
                  <c:v>2.2381378692927445E-2</c:v>
                </c:pt>
                <c:pt idx="27">
                  <c:v>2.315227070347281E-2</c:v>
                </c:pt>
                <c:pt idx="28">
                  <c:v>2.831858407079646E-2</c:v>
                </c:pt>
                <c:pt idx="29">
                  <c:v>1.832460732984309E-2</c:v>
                </c:pt>
                <c:pt idx="30">
                  <c:v>1.5665796344647598E-2</c:v>
                </c:pt>
                <c:pt idx="31">
                  <c:v>1.3032145960034658E-2</c:v>
                </c:pt>
                <c:pt idx="32">
                  <c:v>6.9084628670119663E-3</c:v>
                </c:pt>
                <c:pt idx="33">
                  <c:v>6.9084628670119663E-3</c:v>
                </c:pt>
                <c:pt idx="34">
                  <c:v>2.0905923344947785E-2</c:v>
                </c:pt>
                <c:pt idx="35">
                  <c:v>3.4061135371179052E-2</c:v>
                </c:pt>
                <c:pt idx="36">
                  <c:v>4.1921397379912628E-2</c:v>
                </c:pt>
                <c:pt idx="37">
                  <c:v>4.1848299912816023E-2</c:v>
                </c:pt>
                <c:pt idx="38">
                  <c:v>4.8161120840630511E-2</c:v>
                </c:pt>
                <c:pt idx="39">
                  <c:v>5.6570931244560585E-2</c:v>
                </c:pt>
                <c:pt idx="40">
                  <c:v>5.7659208261617856E-2</c:v>
                </c:pt>
                <c:pt idx="41">
                  <c:v>7.455012853470433E-2</c:v>
                </c:pt>
                <c:pt idx="42">
                  <c:v>9.4258783204798524E-2</c:v>
                </c:pt>
                <c:pt idx="43">
                  <c:v>9.9485420240137179E-2</c:v>
                </c:pt>
                <c:pt idx="44">
                  <c:v>9.4339622641509413E-2</c:v>
                </c:pt>
                <c:pt idx="45">
                  <c:v>7.8902229845626115E-2</c:v>
                </c:pt>
                <c:pt idx="46">
                  <c:v>6.3139931740614275E-2</c:v>
                </c:pt>
                <c:pt idx="47">
                  <c:v>2.6182432432432456E-2</c:v>
                </c:pt>
                <c:pt idx="48">
                  <c:v>-3.3528918692371512E-3</c:v>
                </c:pt>
                <c:pt idx="49">
                  <c:v>-7.5313807531380839E-3</c:v>
                </c:pt>
                <c:pt idx="50">
                  <c:v>-1.3366750208855582E-2</c:v>
                </c:pt>
                <c:pt idx="51">
                  <c:v>-3.8714991762767714E-2</c:v>
                </c:pt>
                <c:pt idx="52">
                  <c:v>-5.3702196908055444E-2</c:v>
                </c:pt>
                <c:pt idx="53">
                  <c:v>-6.9377990430621983E-2</c:v>
                </c:pt>
                <c:pt idx="54">
                  <c:v>-8.3790133124510557E-2</c:v>
                </c:pt>
                <c:pt idx="55">
                  <c:v>-8.1123244929797167E-2</c:v>
                </c:pt>
                <c:pt idx="56">
                  <c:v>-7.7586206896551713E-2</c:v>
                </c:pt>
                <c:pt idx="57">
                  <c:v>-6.2798092209856882E-2</c:v>
                </c:pt>
                <c:pt idx="58">
                  <c:v>-5.6982343499197396E-2</c:v>
                </c:pt>
                <c:pt idx="59">
                  <c:v>-2.7983539094650234E-2</c:v>
                </c:pt>
                <c:pt idx="60">
                  <c:v>-1.4297729184188368E-2</c:v>
                </c:pt>
                <c:pt idx="61">
                  <c:v>-1.6020236087689654E-2</c:v>
                </c:pt>
                <c:pt idx="62">
                  <c:v>-7.6206604572395253E-3</c:v>
                </c:pt>
                <c:pt idx="63">
                  <c:v>1.3710368466152589E-2</c:v>
                </c:pt>
                <c:pt idx="64">
                  <c:v>2.0636285468615734E-2</c:v>
                </c:pt>
                <c:pt idx="65">
                  <c:v>2.2279348757497708E-2</c:v>
                </c:pt>
                <c:pt idx="66">
                  <c:v>1.9658119658119588E-2</c:v>
                </c:pt>
                <c:pt idx="67">
                  <c:v>1.2733446519524572E-2</c:v>
                </c:pt>
                <c:pt idx="68">
                  <c:v>1.4443500424808908E-2</c:v>
                </c:pt>
                <c:pt idx="69">
                  <c:v>1.3570822731127974E-2</c:v>
                </c:pt>
                <c:pt idx="70">
                  <c:v>2.2127659574467939E-2</c:v>
                </c:pt>
                <c:pt idx="71">
                  <c:v>3.1329381879762863E-2</c:v>
                </c:pt>
                <c:pt idx="72">
                  <c:v>4.0102389078498391E-2</c:v>
                </c:pt>
                <c:pt idx="73">
                  <c:v>5.0556983718937465E-2</c:v>
                </c:pt>
                <c:pt idx="74">
                  <c:v>5.8020477815699634E-2</c:v>
                </c:pt>
                <c:pt idx="75">
                  <c:v>5.7480980557903516E-2</c:v>
                </c:pt>
                <c:pt idx="76">
                  <c:v>6.8239258635214739E-2</c:v>
                </c:pt>
                <c:pt idx="77">
                  <c:v>7.0410729253981508E-2</c:v>
                </c:pt>
                <c:pt idx="78">
                  <c:v>6.5381391450125781E-2</c:v>
                </c:pt>
                <c:pt idx="79">
                  <c:v>6.4543168482816382E-2</c:v>
                </c:pt>
                <c:pt idx="80">
                  <c:v>6.5326633165829096E-2</c:v>
                </c:pt>
                <c:pt idx="81">
                  <c:v>7.1966527196652752E-2</c:v>
                </c:pt>
                <c:pt idx="82">
                  <c:v>6.8276436303081001E-2</c:v>
                </c:pt>
                <c:pt idx="83">
                  <c:v>5.9113300492610765E-2</c:v>
                </c:pt>
                <c:pt idx="84">
                  <c:v>5.9064807219031845E-2</c:v>
                </c:pt>
                <c:pt idx="85">
                  <c:v>5.9543230016313231E-2</c:v>
                </c:pt>
                <c:pt idx="86">
                  <c:v>5.0806451612903425E-2</c:v>
                </c:pt>
                <c:pt idx="87">
                  <c:v>5.5155875299760293E-2</c:v>
                </c:pt>
                <c:pt idx="88">
                  <c:v>4.4164037854889759E-2</c:v>
                </c:pt>
                <c:pt idx="89">
                  <c:v>3.6021926389976588E-2</c:v>
                </c:pt>
                <c:pt idx="90">
                  <c:v>3.3831628638867128E-2</c:v>
                </c:pt>
                <c:pt idx="91">
                  <c:v>3.6220472440944729E-2</c:v>
                </c:pt>
                <c:pt idx="92">
                  <c:v>4.4811320754716943E-2</c:v>
                </c:pt>
                <c:pt idx="93">
                  <c:v>4.5277127244340409E-2</c:v>
                </c:pt>
                <c:pt idx="94">
                  <c:v>4.2868277474668703E-2</c:v>
                </c:pt>
                <c:pt idx="95">
                  <c:v>3.953488372093017E-2</c:v>
                </c:pt>
                <c:pt idx="96">
                  <c:v>4.0278853601859232E-2</c:v>
                </c:pt>
                <c:pt idx="97">
                  <c:v>2.9253271747498033E-2</c:v>
                </c:pt>
                <c:pt idx="98">
                  <c:v>2.9930928626247022E-2</c:v>
                </c:pt>
                <c:pt idx="99">
                  <c:v>2.2727272727272707E-2</c:v>
                </c:pt>
                <c:pt idx="100">
                  <c:v>1.3595166163141936E-2</c:v>
                </c:pt>
                <c:pt idx="101">
                  <c:v>1.3605442176870541E-2</c:v>
                </c:pt>
                <c:pt idx="102">
                  <c:v>2.5875190258751957E-2</c:v>
                </c:pt>
                <c:pt idx="103">
                  <c:v>2.3556231003039496E-2</c:v>
                </c:pt>
                <c:pt idx="104">
                  <c:v>1.5801354401805856E-2</c:v>
                </c:pt>
                <c:pt idx="105">
                  <c:v>6.7214339059000761E-3</c:v>
                </c:pt>
                <c:pt idx="106">
                  <c:v>8.9686098654706559E-3</c:v>
                </c:pt>
                <c:pt idx="107">
                  <c:v>7.4571215510812472E-3</c:v>
                </c:pt>
                <c:pt idx="108">
                  <c:v>8.9352196574832288E-3</c:v>
                </c:pt>
                <c:pt idx="109">
                  <c:v>1.4210919970082392E-2</c:v>
                </c:pt>
                <c:pt idx="110">
                  <c:v>1.1177347242921076E-2</c:v>
                </c:pt>
                <c:pt idx="111">
                  <c:v>9.6296296296296546E-3</c:v>
                </c:pt>
                <c:pt idx="112">
                  <c:v>2.608047690014903E-2</c:v>
                </c:pt>
                <c:pt idx="113">
                  <c:v>3.2065622669649629E-2</c:v>
                </c:pt>
                <c:pt idx="114">
                  <c:v>2.8189910979228294E-2</c:v>
                </c:pt>
                <c:pt idx="115">
                  <c:v>2.9695619896065395E-2</c:v>
                </c:pt>
                <c:pt idx="116">
                  <c:v>2.8148148148148255E-2</c:v>
                </c:pt>
                <c:pt idx="117">
                  <c:v>2.448071216617187E-2</c:v>
                </c:pt>
                <c:pt idx="118">
                  <c:v>1.8518518518518601E-2</c:v>
                </c:pt>
                <c:pt idx="119">
                  <c:v>1.7764618800888199E-2</c:v>
                </c:pt>
                <c:pt idx="120">
                  <c:v>1.4022140221402246E-2</c:v>
                </c:pt>
                <c:pt idx="121">
                  <c:v>7.3746312684352944E-4</c:v>
                </c:pt>
                <c:pt idx="122">
                  <c:v>-7.3691967575534312E-3</c:v>
                </c:pt>
                <c:pt idx="123">
                  <c:v>-8.8041085840060429E-3</c:v>
                </c:pt>
                <c:pt idx="124">
                  <c:v>-2.1786492374727628E-2</c:v>
                </c:pt>
                <c:pt idx="125">
                  <c:v>-2.1676300578034713E-2</c:v>
                </c:pt>
                <c:pt idx="126">
                  <c:v>-2.2366522366522368E-2</c:v>
                </c:pt>
                <c:pt idx="127">
                  <c:v>-2.4513338139870111E-2</c:v>
                </c:pt>
                <c:pt idx="128">
                  <c:v>-3.0259365994236398E-2</c:v>
                </c:pt>
                <c:pt idx="129">
                  <c:v>-2.6792179580014452E-2</c:v>
                </c:pt>
                <c:pt idx="130">
                  <c:v>-2.6181818181818195E-2</c:v>
                </c:pt>
                <c:pt idx="131">
                  <c:v>-1.8181818181818188E-2</c:v>
                </c:pt>
                <c:pt idx="132">
                  <c:v>-2.1106259097525504E-2</c:v>
                </c:pt>
                <c:pt idx="133">
                  <c:v>-8.1061164333087188E-3</c:v>
                </c:pt>
                <c:pt idx="134">
                  <c:v>-4.4543429844097204E-3</c:v>
                </c:pt>
                <c:pt idx="135">
                  <c:v>-1.0362694300518172E-2</c:v>
                </c:pt>
                <c:pt idx="136">
                  <c:v>-4.4543429844097204E-3</c:v>
                </c:pt>
                <c:pt idx="137">
                  <c:v>-1.3293943870014813E-2</c:v>
                </c:pt>
                <c:pt idx="138">
                  <c:v>-1.9926199261992572E-2</c:v>
                </c:pt>
                <c:pt idx="139">
                  <c:v>-1.5521064301552312E-2</c:v>
                </c:pt>
                <c:pt idx="140">
                  <c:v>-9.6582466567606273E-3</c:v>
                </c:pt>
                <c:pt idx="141">
                  <c:v>-9.6726190476191798E-3</c:v>
                </c:pt>
                <c:pt idx="142">
                  <c:v>3.7341299477222645E-3</c:v>
                </c:pt>
                <c:pt idx="143">
                  <c:v>-2.2222222222223476E-3</c:v>
                </c:pt>
                <c:pt idx="144">
                  <c:v>4.4609665427508549E-3</c:v>
                </c:pt>
                <c:pt idx="145">
                  <c:v>5.9435364041604544E-3</c:v>
                </c:pt>
                <c:pt idx="146">
                  <c:v>1.1931394481730084E-2</c:v>
                </c:pt>
                <c:pt idx="147">
                  <c:v>1.2715033657442198E-2</c:v>
                </c:pt>
                <c:pt idx="148">
                  <c:v>1.0439970171513879E-2</c:v>
                </c:pt>
                <c:pt idx="149">
                  <c:v>1.646706586826352E-2</c:v>
                </c:pt>
                <c:pt idx="150">
                  <c:v>2.2590361445783191E-2</c:v>
                </c:pt>
                <c:pt idx="151">
                  <c:v>2.3273273273273443E-2</c:v>
                </c:pt>
                <c:pt idx="152">
                  <c:v>3.3008252063015497E-2</c:v>
                </c:pt>
                <c:pt idx="153">
                  <c:v>4.3576258452291627E-2</c:v>
                </c:pt>
                <c:pt idx="154">
                  <c:v>3.4226190476190466E-2</c:v>
                </c:pt>
                <c:pt idx="155">
                  <c:v>4.3058648849294778E-2</c:v>
                </c:pt>
                <c:pt idx="156">
                  <c:v>4.8852701702442491E-2</c:v>
                </c:pt>
                <c:pt idx="157">
                  <c:v>5.3914327917282012E-2</c:v>
                </c:pt>
                <c:pt idx="158">
                  <c:v>5.7479734708916874E-2</c:v>
                </c:pt>
                <c:pt idx="159">
                  <c:v>6.056129985228953E-2</c:v>
                </c:pt>
                <c:pt idx="160">
                  <c:v>6.199261992619931E-2</c:v>
                </c:pt>
                <c:pt idx="161">
                  <c:v>7.2164948453608213E-2</c:v>
                </c:pt>
                <c:pt idx="162">
                  <c:v>9.2047128129602251E-2</c:v>
                </c:pt>
                <c:pt idx="163">
                  <c:v>9.6111518708730692E-2</c:v>
                </c:pt>
                <c:pt idx="164">
                  <c:v>8.7872185911401779E-2</c:v>
                </c:pt>
                <c:pt idx="165">
                  <c:v>8.4953203743700412E-2</c:v>
                </c:pt>
                <c:pt idx="166">
                  <c:v>9.5683453237410232E-2</c:v>
                </c:pt>
                <c:pt idx="167">
                  <c:v>8.5409252669039093E-2</c:v>
                </c:pt>
                <c:pt idx="168">
                  <c:v>7.4805928016937306E-2</c:v>
                </c:pt>
                <c:pt idx="169">
                  <c:v>7.0777855641205534E-2</c:v>
                </c:pt>
                <c:pt idx="170">
                  <c:v>6.0627177700348422E-2</c:v>
                </c:pt>
                <c:pt idx="171">
                  <c:v>5.5710306406685284E-2</c:v>
                </c:pt>
                <c:pt idx="172">
                  <c:v>4.5170257123002155E-2</c:v>
                </c:pt>
                <c:pt idx="173">
                  <c:v>4.1895604395604469E-2</c:v>
                </c:pt>
                <c:pt idx="174">
                  <c:v>2.5623735670937231E-2</c:v>
                </c:pt>
                <c:pt idx="175">
                  <c:v>1.0709504685408211E-2</c:v>
                </c:pt>
                <c:pt idx="176">
                  <c:v>8.0106809078770436E-3</c:v>
                </c:pt>
                <c:pt idx="177">
                  <c:v>6.6357000663574972E-4</c:v>
                </c:pt>
                <c:pt idx="178">
                  <c:v>-7.879185817465606E-3</c:v>
                </c:pt>
                <c:pt idx="179">
                  <c:v>5.9016393442623549E-3</c:v>
                </c:pt>
                <c:pt idx="180">
                  <c:v>5.2527905449768486E-3</c:v>
                </c:pt>
                <c:pt idx="181">
                  <c:v>-3.9267015706807573E-3</c:v>
                </c:pt>
                <c:pt idx="182">
                  <c:v>-3.9421813403416328E-3</c:v>
                </c:pt>
                <c:pt idx="183">
                  <c:v>-8.5751978891819292E-3</c:v>
                </c:pt>
                <c:pt idx="184">
                  <c:v>-1.3297872340425565E-2</c:v>
                </c:pt>
                <c:pt idx="185">
                  <c:v>-4.9439683586025018E-2</c:v>
                </c:pt>
                <c:pt idx="186">
                  <c:v>-3.9447731755424043E-2</c:v>
                </c:pt>
                <c:pt idx="187">
                  <c:v>-4.6357615894039306E-3</c:v>
                </c:pt>
                <c:pt idx="188">
                  <c:v>-1.3245033112582183E-3</c:v>
                </c:pt>
                <c:pt idx="189">
                  <c:v>7.2944297082226939E-3</c:v>
                </c:pt>
                <c:pt idx="190">
                  <c:v>2.8457974851092027E-2</c:v>
                </c:pt>
                <c:pt idx="191">
                  <c:v>2.7379400260756137E-2</c:v>
                </c:pt>
                <c:pt idx="192">
                  <c:v>3.6577400391900605E-2</c:v>
                </c:pt>
                <c:pt idx="193">
                  <c:v>4.796320630749018E-2</c:v>
                </c:pt>
                <c:pt idx="194">
                  <c:v>7.5857519788918193E-2</c:v>
                </c:pt>
                <c:pt idx="195">
                  <c:v>0.10844976713240184</c:v>
                </c:pt>
                <c:pt idx="196">
                  <c:v>0.14353099730458219</c:v>
                </c:pt>
                <c:pt idx="197">
                  <c:v>0.21359223300970887</c:v>
                </c:pt>
                <c:pt idx="198">
                  <c:v>0.19575633127994529</c:v>
                </c:pt>
                <c:pt idx="199">
                  <c:v>0.16034597471723222</c:v>
                </c:pt>
                <c:pt idx="200">
                  <c:v>0.15915119363395225</c:v>
                </c:pt>
                <c:pt idx="201">
                  <c:v>0.16980000000000001</c:v>
                </c:pt>
                <c:pt idx="202">
                  <c:v>0.184</c:v>
                </c:pt>
                <c:pt idx="203">
                  <c:v>0.18540000000000001</c:v>
                </c:pt>
              </c:numCache>
            </c:numRef>
          </c:val>
          <c:smooth val="0"/>
          <c:extLst>
            <c:ext xmlns:c16="http://schemas.microsoft.com/office/drawing/2014/chart" uri="{C3380CC4-5D6E-409C-BE32-E72D297353CC}">
              <c16:uniqueId val="{00000000-57ED-4852-A6D0-D7C4B595CA71}"/>
            </c:ext>
          </c:extLst>
        </c:ser>
        <c:dLbls>
          <c:showLegendKey val="0"/>
          <c:showVal val="0"/>
          <c:showCatName val="0"/>
          <c:showSerName val="0"/>
          <c:showPercent val="0"/>
          <c:showBubbleSize val="0"/>
        </c:dLbls>
        <c:smooth val="0"/>
        <c:axId val="567321760"/>
        <c:axId val="567329304"/>
      </c:lineChart>
      <c:dateAx>
        <c:axId val="567321760"/>
        <c:scaling>
          <c:orientation val="minMax"/>
          <c:max val="44530"/>
          <c:min val="38352"/>
        </c:scaling>
        <c:delete val="0"/>
        <c:axPos val="b"/>
        <c:numFmt formatCode="yyyy" sourceLinked="0"/>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rgbClr val="332618"/>
                </a:solidFill>
                <a:latin typeface="Franklin Gothic Medium Cond" panose="020B0606030402020204" pitchFamily="34" charset="0"/>
                <a:ea typeface="+mn-ea"/>
                <a:cs typeface="+mn-cs"/>
              </a:defRPr>
            </a:pPr>
            <a:endParaRPr lang="en-US"/>
          </a:p>
        </c:txPr>
        <c:crossAx val="567329304"/>
        <c:crosses val="autoZero"/>
        <c:auto val="1"/>
        <c:lblOffset val="100"/>
        <c:baseTimeUnit val="months"/>
        <c:majorUnit val="24"/>
        <c:majorTimeUnit val="months"/>
      </c:dateAx>
      <c:valAx>
        <c:axId val="567329304"/>
        <c:scaling>
          <c:orientation val="minMax"/>
          <c:max val="0.25"/>
          <c:min val="-0.1500000000000000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332618"/>
                </a:solidFill>
                <a:latin typeface="Franklin Gothic Medium Cond" panose="020B0606030402020204" pitchFamily="34" charset="0"/>
                <a:ea typeface="+mn-ea"/>
                <a:cs typeface="+mn-cs"/>
              </a:defRPr>
            </a:pPr>
            <a:endParaRPr lang="en-US"/>
          </a:p>
        </c:txPr>
        <c:crossAx val="567321760"/>
        <c:crosses val="autoZero"/>
        <c:crossBetween val="between"/>
        <c:majorUnit val="5.000000000000001E-2"/>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12067525650206E-2"/>
          <c:y val="3.6576816392269146E-2"/>
          <c:w val="0.89392746361250286"/>
          <c:h val="0.88751051360057265"/>
        </c:manualLayout>
      </c:layout>
      <c:lineChart>
        <c:grouping val="standard"/>
        <c:varyColors val="0"/>
        <c:ser>
          <c:idx val="1"/>
          <c:order val="0"/>
          <c:tx>
            <c:strRef>
              <c:f>Sheet1!$B$1</c:f>
              <c:strCache>
                <c:ptCount val="1"/>
                <c:pt idx="0">
                  <c:v>4Q82</c:v>
                </c:pt>
              </c:strCache>
            </c:strRef>
          </c:tx>
          <c:spPr>
            <a:ln w="38100" cap="rnd">
              <a:solidFill>
                <a:srgbClr val="332618"/>
              </a:solidFill>
              <a:round/>
            </a:ln>
            <a:effectLst/>
          </c:spPr>
          <c:marker>
            <c:symbol val="none"/>
          </c:marker>
          <c:val>
            <c:numRef>
              <c:f>Sheet1!$B$2:$B$126</c:f>
              <c:numCache>
                <c:formatCode>General</c:formatCode>
                <c:ptCount val="125"/>
                <c:pt idx="0">
                  <c:v>6.1100199999999996</c:v>
                </c:pt>
                <c:pt idx="1">
                  <c:v>5.8844099999999999</c:v>
                </c:pt>
                <c:pt idx="2">
                  <c:v>5.8301100000000003</c:v>
                </c:pt>
                <c:pt idx="3">
                  <c:v>5.9048800000000004</c:v>
                </c:pt>
                <c:pt idx="4">
                  <c:v>5.8864099999999997</c:v>
                </c:pt>
                <c:pt idx="5">
                  <c:v>5.5604399999999998</c:v>
                </c:pt>
                <c:pt idx="6">
                  <c:v>5.4637599999999997</c:v>
                </c:pt>
                <c:pt idx="7">
                  <c:v>5.0407200000000003</c:v>
                </c:pt>
                <c:pt idx="8">
                  <c:v>5.0049700000000001</c:v>
                </c:pt>
                <c:pt idx="9">
                  <c:v>5.0316299999999998</c:v>
                </c:pt>
                <c:pt idx="10">
                  <c:v>5.0901699999999996</c:v>
                </c:pt>
                <c:pt idx="11">
                  <c:v>5.1255899999999999</c:v>
                </c:pt>
                <c:pt idx="12">
                  <c:v>4.6479799999999996</c:v>
                </c:pt>
                <c:pt idx="13">
                  <c:v>4.5049299999999999</c:v>
                </c:pt>
                <c:pt idx="14">
                  <c:v>4.25204</c:v>
                </c:pt>
                <c:pt idx="15">
                  <c:v>3.8880400000000002</c:v>
                </c:pt>
                <c:pt idx="16">
                  <c:v>4.1566599999999996</c:v>
                </c:pt>
                <c:pt idx="17">
                  <c:v>4.4197800000000003</c:v>
                </c:pt>
                <c:pt idx="18">
                  <c:v>4.5949200000000001</c:v>
                </c:pt>
                <c:pt idx="19">
                  <c:v>4.6875</c:v>
                </c:pt>
                <c:pt idx="20">
                  <c:v>4.4440900000000001</c:v>
                </c:pt>
                <c:pt idx="21">
                  <c:v>4.1942700000000004</c:v>
                </c:pt>
                <c:pt idx="22">
                  <c:v>4.0015200000000002</c:v>
                </c:pt>
                <c:pt idx="23">
                  <c:v>3.74153</c:v>
                </c:pt>
                <c:pt idx="24">
                  <c:v>3.7903500000000001</c:v>
                </c:pt>
                <c:pt idx="25">
                  <c:v>3.7677</c:v>
                </c:pt>
                <c:pt idx="26">
                  <c:v>4.10032</c:v>
                </c:pt>
                <c:pt idx="27">
                  <c:v>4.3364599999999998</c:v>
                </c:pt>
                <c:pt idx="28">
                  <c:v>4.2213900000000004</c:v>
                </c:pt>
                <c:pt idx="29">
                  <c:v>4.1918100000000003</c:v>
                </c:pt>
                <c:pt idx="30">
                  <c:v>3.8272200000000001</c:v>
                </c:pt>
                <c:pt idx="31">
                  <c:v>3.94401</c:v>
                </c:pt>
                <c:pt idx="32">
                  <c:v>4.0428199999999999</c:v>
                </c:pt>
                <c:pt idx="33">
                  <c:v>3.8986700000000001</c:v>
                </c:pt>
                <c:pt idx="34">
                  <c:v>4.0638500000000004</c:v>
                </c:pt>
                <c:pt idx="35">
                  <c:v>4.1207200000000004</c:v>
                </c:pt>
                <c:pt idx="36">
                  <c:v>4.0543100000000001</c:v>
                </c:pt>
                <c:pt idx="37">
                  <c:v>4.0895200000000003</c:v>
                </c:pt>
                <c:pt idx="38">
                  <c:v>3.96156</c:v>
                </c:pt>
                <c:pt idx="39">
                  <c:v>3.93946</c:v>
                </c:pt>
                <c:pt idx="40">
                  <c:v>3.6716199999999999</c:v>
                </c:pt>
                <c:pt idx="41">
                  <c:v>3.6232799999999998</c:v>
                </c:pt>
                <c:pt idx="42">
                  <c:v>3.68615</c:v>
                </c:pt>
                <c:pt idx="43">
                  <c:v>3.5060600000000002</c:v>
                </c:pt>
                <c:pt idx="44">
                  <c:v>3.4760200000000001</c:v>
                </c:pt>
                <c:pt idx="45">
                  <c:v>3.3605100000000001</c:v>
                </c:pt>
                <c:pt idx="46">
                  <c:v>3.0682100000000001</c:v>
                </c:pt>
                <c:pt idx="47">
                  <c:v>3.19217</c:v>
                </c:pt>
                <c:pt idx="48">
                  <c:v>3.3776899999999999</c:v>
                </c:pt>
                <c:pt idx="49">
                  <c:v>3.34199</c:v>
                </c:pt>
                <c:pt idx="50">
                  <c:v>3.19434</c:v>
                </c:pt>
                <c:pt idx="51">
                  <c:v>2.88341</c:v>
                </c:pt>
                <c:pt idx="52">
                  <c:v>2.8235000000000001</c:v>
                </c:pt>
                <c:pt idx="53">
                  <c:v>2.8149500000000001</c:v>
                </c:pt>
                <c:pt idx="54">
                  <c:v>3.06548</c:v>
                </c:pt>
                <c:pt idx="55">
                  <c:v>3.17706</c:v>
                </c:pt>
                <c:pt idx="56">
                  <c:v>3.1514199999999999</c:v>
                </c:pt>
                <c:pt idx="57">
                  <c:v>3.2315700000000001</c:v>
                </c:pt>
                <c:pt idx="58">
                  <c:v>3.3659300000000001</c:v>
                </c:pt>
                <c:pt idx="59">
                  <c:v>3.4367399999999999</c:v>
                </c:pt>
                <c:pt idx="60">
                  <c:v>3.52616</c:v>
                </c:pt>
                <c:pt idx="61">
                  <c:v>3.5258099999999999</c:v>
                </c:pt>
                <c:pt idx="62">
                  <c:v>3.6095999999999999</c:v>
                </c:pt>
                <c:pt idx="63">
                  <c:v>3.8531300000000002</c:v>
                </c:pt>
                <c:pt idx="64">
                  <c:v>3.85772</c:v>
                </c:pt>
                <c:pt idx="65">
                  <c:v>3.99369</c:v>
                </c:pt>
                <c:pt idx="66">
                  <c:v>4.0588899999999999</c:v>
                </c:pt>
                <c:pt idx="67">
                  <c:v>4.1224699999999999</c:v>
                </c:pt>
                <c:pt idx="68">
                  <c:v>4.2744200000000001</c:v>
                </c:pt>
                <c:pt idx="69">
                  <c:v>4.4297000000000004</c:v>
                </c:pt>
                <c:pt idx="70">
                  <c:v>4.3371700000000004</c:v>
                </c:pt>
                <c:pt idx="71">
                  <c:v>4.48339</c:v>
                </c:pt>
                <c:pt idx="72">
                  <c:v>4.4352400000000003</c:v>
                </c:pt>
                <c:pt idx="73">
                  <c:v>4.5011000000000001</c:v>
                </c:pt>
                <c:pt idx="74">
                  <c:v>4.6280799999999997</c:v>
                </c:pt>
                <c:pt idx="75">
                  <c:v>4.6623400000000004</c:v>
                </c:pt>
                <c:pt idx="76">
                  <c:v>4.7137599999999997</c:v>
                </c:pt>
                <c:pt idx="77">
                  <c:v>4.5807200000000003</c:v>
                </c:pt>
                <c:pt idx="78">
                  <c:v>4.4208699999999999</c:v>
                </c:pt>
                <c:pt idx="79">
                  <c:v>4.3774300000000004</c:v>
                </c:pt>
                <c:pt idx="80">
                  <c:v>4.2158100000000003</c:v>
                </c:pt>
                <c:pt idx="81">
                  <c:v>4.0593300000000001</c:v>
                </c:pt>
                <c:pt idx="82">
                  <c:v>3.9483700000000002</c:v>
                </c:pt>
                <c:pt idx="83">
                  <c:v>3.7511299999999999</c:v>
                </c:pt>
                <c:pt idx="84">
                  <c:v>3.7320099999999998</c:v>
                </c:pt>
                <c:pt idx="85">
                  <c:v>3.7234500000000001</c:v>
                </c:pt>
                <c:pt idx="86">
                  <c:v>3.6752699999999998</c:v>
                </c:pt>
                <c:pt idx="87">
                  <c:v>3.55139</c:v>
                </c:pt>
                <c:pt idx="88">
                  <c:v>3.7898499999999999</c:v>
                </c:pt>
                <c:pt idx="89">
                  <c:v>3.9769100000000002</c:v>
                </c:pt>
                <c:pt idx="90">
                  <c:v>3.9395600000000002</c:v>
                </c:pt>
                <c:pt idx="91">
                  <c:v>3.9470499999999999</c:v>
                </c:pt>
                <c:pt idx="92">
                  <c:v>4.0740299999999996</c:v>
                </c:pt>
                <c:pt idx="93">
                  <c:v>4.0683600000000002</c:v>
                </c:pt>
                <c:pt idx="94">
                  <c:v>4.3555799999999998</c:v>
                </c:pt>
              </c:numCache>
            </c:numRef>
          </c:val>
          <c:smooth val="1"/>
          <c:extLst>
            <c:ext xmlns:c16="http://schemas.microsoft.com/office/drawing/2014/chart" uri="{C3380CC4-5D6E-409C-BE32-E72D297353CC}">
              <c16:uniqueId val="{00000001-095D-487E-B1DB-159CC5F048C0}"/>
            </c:ext>
          </c:extLst>
        </c:ser>
        <c:ser>
          <c:idx val="2"/>
          <c:order val="1"/>
          <c:tx>
            <c:strRef>
              <c:f>Sheet1!$C$1</c:f>
              <c:strCache>
                <c:ptCount val="1"/>
                <c:pt idx="0">
                  <c:v>1Q91</c:v>
                </c:pt>
              </c:strCache>
            </c:strRef>
          </c:tx>
          <c:spPr>
            <a:ln w="38100" cap="rnd">
              <a:solidFill>
                <a:srgbClr val="22667F"/>
              </a:solidFill>
              <a:round/>
            </a:ln>
            <a:effectLst/>
          </c:spPr>
          <c:marker>
            <c:symbol val="none"/>
          </c:marker>
          <c:val>
            <c:numRef>
              <c:f>Sheet1!$C$2:$C$126</c:f>
              <c:numCache>
                <c:formatCode>General</c:formatCode>
                <c:ptCount val="125"/>
                <c:pt idx="0">
                  <c:v>3.5489999999999999</c:v>
                </c:pt>
                <c:pt idx="1">
                  <c:v>3.6460900000000001</c:v>
                </c:pt>
                <c:pt idx="2">
                  <c:v>3.46766</c:v>
                </c:pt>
                <c:pt idx="3">
                  <c:v>3.52176</c:v>
                </c:pt>
                <c:pt idx="4">
                  <c:v>3.3759399999999999</c:v>
                </c:pt>
                <c:pt idx="5">
                  <c:v>3.4280499999999998</c:v>
                </c:pt>
                <c:pt idx="6">
                  <c:v>3.30586</c:v>
                </c:pt>
                <c:pt idx="7">
                  <c:v>3.3745500000000002</c:v>
                </c:pt>
                <c:pt idx="8">
                  <c:v>3.4846499999999998</c:v>
                </c:pt>
                <c:pt idx="9">
                  <c:v>3.2493400000000001</c:v>
                </c:pt>
                <c:pt idx="10">
                  <c:v>3.2464</c:v>
                </c:pt>
                <c:pt idx="11">
                  <c:v>3.28904</c:v>
                </c:pt>
                <c:pt idx="12">
                  <c:v>3.4214000000000002</c:v>
                </c:pt>
                <c:pt idx="13">
                  <c:v>3.15489</c:v>
                </c:pt>
                <c:pt idx="14">
                  <c:v>3.0130300000000001</c:v>
                </c:pt>
                <c:pt idx="15">
                  <c:v>3.0882299999999998</c:v>
                </c:pt>
                <c:pt idx="16">
                  <c:v>2.8997299999999999</c:v>
                </c:pt>
                <c:pt idx="17">
                  <c:v>2.6559499999999998</c:v>
                </c:pt>
                <c:pt idx="18">
                  <c:v>2.82463</c:v>
                </c:pt>
                <c:pt idx="19">
                  <c:v>2.8574299999999999</c:v>
                </c:pt>
                <c:pt idx="20">
                  <c:v>2.7934299999999999</c:v>
                </c:pt>
                <c:pt idx="21">
                  <c:v>2.8150300000000001</c:v>
                </c:pt>
                <c:pt idx="22">
                  <c:v>2.7318699999999998</c:v>
                </c:pt>
                <c:pt idx="23">
                  <c:v>2.6989800000000002</c:v>
                </c:pt>
                <c:pt idx="24">
                  <c:v>2.6613000000000002</c:v>
                </c:pt>
                <c:pt idx="25">
                  <c:v>2.8637299999999999</c:v>
                </c:pt>
                <c:pt idx="26">
                  <c:v>2.8816799999999998</c:v>
                </c:pt>
                <c:pt idx="27">
                  <c:v>2.7072099999999999</c:v>
                </c:pt>
                <c:pt idx="28">
                  <c:v>2.8050999999999999</c:v>
                </c:pt>
                <c:pt idx="29">
                  <c:v>2.7919700000000001</c:v>
                </c:pt>
                <c:pt idx="30">
                  <c:v>2.5673300000000001</c:v>
                </c:pt>
                <c:pt idx="31">
                  <c:v>2.6072700000000002</c:v>
                </c:pt>
                <c:pt idx="32">
                  <c:v>2.4632399999999999</c:v>
                </c:pt>
                <c:pt idx="33">
                  <c:v>2.2464599999999999</c:v>
                </c:pt>
                <c:pt idx="34">
                  <c:v>2.2718600000000002</c:v>
                </c:pt>
                <c:pt idx="35">
                  <c:v>2.39811</c:v>
                </c:pt>
                <c:pt idx="36">
                  <c:v>2.2547199999999998</c:v>
                </c:pt>
                <c:pt idx="37">
                  <c:v>2.1363699999999999</c:v>
                </c:pt>
                <c:pt idx="38">
                  <c:v>2.2645900000000001</c:v>
                </c:pt>
                <c:pt idx="39">
                  <c:v>2.2682799999999999</c:v>
                </c:pt>
                <c:pt idx="40">
                  <c:v>2.1915100000000001</c:v>
                </c:pt>
                <c:pt idx="41">
                  <c:v>2.1938</c:v>
                </c:pt>
                <c:pt idx="42">
                  <c:v>2.2638799999999999</c:v>
                </c:pt>
                <c:pt idx="43">
                  <c:v>2.18872</c:v>
                </c:pt>
                <c:pt idx="44">
                  <c:v>2.1780400000000002</c:v>
                </c:pt>
                <c:pt idx="45">
                  <c:v>2.3508800000000001</c:v>
                </c:pt>
                <c:pt idx="46">
                  <c:v>2.2974100000000002</c:v>
                </c:pt>
                <c:pt idx="47">
                  <c:v>2.2000600000000001</c:v>
                </c:pt>
                <c:pt idx="48">
                  <c:v>2.28342</c:v>
                </c:pt>
                <c:pt idx="49">
                  <c:v>2.2303000000000002</c:v>
                </c:pt>
                <c:pt idx="50">
                  <c:v>2.0925500000000001</c:v>
                </c:pt>
                <c:pt idx="51">
                  <c:v>2.0389400000000002</c:v>
                </c:pt>
                <c:pt idx="52">
                  <c:v>2.1690700000000001</c:v>
                </c:pt>
                <c:pt idx="53">
                  <c:v>2.1494399999999998</c:v>
                </c:pt>
                <c:pt idx="54">
                  <c:v>2.15801</c:v>
                </c:pt>
                <c:pt idx="55">
                  <c:v>2.0359699999999998</c:v>
                </c:pt>
                <c:pt idx="56">
                  <c:v>2.1451799999999999</c:v>
                </c:pt>
                <c:pt idx="57">
                  <c:v>2.0072199999999998</c:v>
                </c:pt>
                <c:pt idx="58">
                  <c:v>1.9728699999999999</c:v>
                </c:pt>
                <c:pt idx="59">
                  <c:v>1.9585900000000001</c:v>
                </c:pt>
                <c:pt idx="60">
                  <c:v>1.85991</c:v>
                </c:pt>
                <c:pt idx="61">
                  <c:v>1.8634599999999999</c:v>
                </c:pt>
                <c:pt idx="62">
                  <c:v>1.85381</c:v>
                </c:pt>
                <c:pt idx="63">
                  <c:v>1.88436</c:v>
                </c:pt>
                <c:pt idx="64">
                  <c:v>1.72888</c:v>
                </c:pt>
                <c:pt idx="65">
                  <c:v>1.9014</c:v>
                </c:pt>
                <c:pt idx="66">
                  <c:v>1.89679</c:v>
                </c:pt>
                <c:pt idx="67">
                  <c:v>1.96475</c:v>
                </c:pt>
                <c:pt idx="68">
                  <c:v>1.86103</c:v>
                </c:pt>
                <c:pt idx="69">
                  <c:v>1.8536300000000001</c:v>
                </c:pt>
                <c:pt idx="70">
                  <c:v>1.93072</c:v>
                </c:pt>
                <c:pt idx="71">
                  <c:v>1.9381600000000001</c:v>
                </c:pt>
                <c:pt idx="72">
                  <c:v>1.99892</c:v>
                </c:pt>
                <c:pt idx="73">
                  <c:v>1.8965799999999999</c:v>
                </c:pt>
                <c:pt idx="74">
                  <c:v>1.9689000000000001</c:v>
                </c:pt>
                <c:pt idx="75">
                  <c:v>1.8455699999999999</c:v>
                </c:pt>
                <c:pt idx="76">
                  <c:v>1.7178899999999999</c:v>
                </c:pt>
                <c:pt idx="77">
                  <c:v>1.6210500000000001</c:v>
                </c:pt>
                <c:pt idx="78">
                  <c:v>1.53359</c:v>
                </c:pt>
                <c:pt idx="79">
                  <c:v>1.43245</c:v>
                </c:pt>
                <c:pt idx="80">
                  <c:v>1.45014</c:v>
                </c:pt>
                <c:pt idx="81">
                  <c:v>1.49942</c:v>
                </c:pt>
                <c:pt idx="82">
                  <c:v>1.3767400000000001</c:v>
                </c:pt>
                <c:pt idx="83">
                  <c:v>1.2424599999999999</c:v>
                </c:pt>
                <c:pt idx="84">
                  <c:v>1.2322900000000001</c:v>
                </c:pt>
                <c:pt idx="85">
                  <c:v>1.2559499999999999</c:v>
                </c:pt>
                <c:pt idx="86">
                  <c:v>0.97899000000000003</c:v>
                </c:pt>
                <c:pt idx="87">
                  <c:v>1.1964699999999999</c:v>
                </c:pt>
                <c:pt idx="88">
                  <c:v>1.4332199999999999</c:v>
                </c:pt>
                <c:pt idx="89">
                  <c:v>1.2073499999999999</c:v>
                </c:pt>
                <c:pt idx="90">
                  <c:v>1.2505500000000001</c:v>
                </c:pt>
                <c:pt idx="91">
                  <c:v>1.2360100000000001</c:v>
                </c:pt>
                <c:pt idx="92">
                  <c:v>1.35358</c:v>
                </c:pt>
                <c:pt idx="93">
                  <c:v>1.3912800000000001</c:v>
                </c:pt>
                <c:pt idx="94">
                  <c:v>1.30674</c:v>
                </c:pt>
                <c:pt idx="95">
                  <c:v>1.2336199999999999</c:v>
                </c:pt>
                <c:pt idx="96">
                  <c:v>1.2824899999999999</c:v>
                </c:pt>
                <c:pt idx="97">
                  <c:v>1.2633700000000001</c:v>
                </c:pt>
                <c:pt idx="98">
                  <c:v>1.4350799999999999</c:v>
                </c:pt>
                <c:pt idx="99">
                  <c:v>1.32772</c:v>
                </c:pt>
                <c:pt idx="100">
                  <c:v>1.1736599999999999</c:v>
                </c:pt>
                <c:pt idx="101">
                  <c:v>1.44885</c:v>
                </c:pt>
                <c:pt idx="102">
                  <c:v>1.4117299999999999</c:v>
                </c:pt>
                <c:pt idx="103">
                  <c:v>1.49027</c:v>
                </c:pt>
                <c:pt idx="104">
                  <c:v>1.45218</c:v>
                </c:pt>
                <c:pt idx="105">
                  <c:v>1.5164899999999999</c:v>
                </c:pt>
                <c:pt idx="106">
                  <c:v>1.67344</c:v>
                </c:pt>
                <c:pt idx="107">
                  <c:v>1.8436999999999999</c:v>
                </c:pt>
                <c:pt idx="108">
                  <c:v>1.6563600000000001</c:v>
                </c:pt>
                <c:pt idx="109">
                  <c:v>1.6714599999999999</c:v>
                </c:pt>
                <c:pt idx="110">
                  <c:v>1.69092</c:v>
                </c:pt>
                <c:pt idx="111">
                  <c:v>1.73325</c:v>
                </c:pt>
                <c:pt idx="112">
                  <c:v>1.8130299999999999</c:v>
                </c:pt>
                <c:pt idx="113">
                  <c:v>1.79837</c:v>
                </c:pt>
                <c:pt idx="114">
                  <c:v>1.78552</c:v>
                </c:pt>
                <c:pt idx="115">
                  <c:v>1.85643</c:v>
                </c:pt>
                <c:pt idx="116">
                  <c:v>1.7914399999999999</c:v>
                </c:pt>
                <c:pt idx="117">
                  <c:v>1.8729100000000001</c:v>
                </c:pt>
                <c:pt idx="118">
                  <c:v>1.8749800000000001</c:v>
                </c:pt>
              </c:numCache>
            </c:numRef>
          </c:val>
          <c:smooth val="1"/>
          <c:extLst>
            <c:ext xmlns:c16="http://schemas.microsoft.com/office/drawing/2014/chart" uri="{C3380CC4-5D6E-409C-BE32-E72D297353CC}">
              <c16:uniqueId val="{00000002-095D-487E-B1DB-159CC5F048C0}"/>
            </c:ext>
          </c:extLst>
        </c:ser>
        <c:ser>
          <c:idx val="3"/>
          <c:order val="2"/>
          <c:tx>
            <c:strRef>
              <c:f>Sheet1!$D$1</c:f>
              <c:strCache>
                <c:ptCount val="1"/>
                <c:pt idx="0">
                  <c:v>4Q01</c:v>
                </c:pt>
              </c:strCache>
            </c:strRef>
          </c:tx>
          <c:spPr>
            <a:ln w="38100" cap="rnd">
              <a:solidFill>
                <a:srgbClr val="A79B69"/>
              </a:solidFill>
              <a:round/>
            </a:ln>
            <a:effectLst/>
          </c:spPr>
          <c:marker>
            <c:symbol val="none"/>
          </c:marker>
          <c:val>
            <c:numRef>
              <c:f>Sheet1!$D$2:$D$126</c:f>
              <c:numCache>
                <c:formatCode>General</c:formatCode>
                <c:ptCount val="125"/>
                <c:pt idx="0">
                  <c:v>1.7271099999999999</c:v>
                </c:pt>
                <c:pt idx="1">
                  <c:v>1.77345</c:v>
                </c:pt>
                <c:pt idx="2">
                  <c:v>1.7242900000000001</c:v>
                </c:pt>
                <c:pt idx="3">
                  <c:v>1.42476</c:v>
                </c:pt>
                <c:pt idx="4">
                  <c:v>1.45428</c:v>
                </c:pt>
                <c:pt idx="5">
                  <c:v>1.47848</c:v>
                </c:pt>
                <c:pt idx="6">
                  <c:v>1.6113299999999999</c:v>
                </c:pt>
                <c:pt idx="7">
                  <c:v>1.7034800000000001</c:v>
                </c:pt>
                <c:pt idx="8">
                  <c:v>1.6303399999999999</c:v>
                </c:pt>
                <c:pt idx="9">
                  <c:v>1.5521799999999999</c:v>
                </c:pt>
                <c:pt idx="10">
                  <c:v>1.6834100000000001</c:v>
                </c:pt>
                <c:pt idx="11">
                  <c:v>2.4180600000000001</c:v>
                </c:pt>
                <c:pt idx="12">
                  <c:v>1.78128</c:v>
                </c:pt>
                <c:pt idx="13">
                  <c:v>1.6676800000000001</c:v>
                </c:pt>
                <c:pt idx="14">
                  <c:v>1.72766</c:v>
                </c:pt>
                <c:pt idx="15">
                  <c:v>1.7269699999999999</c:v>
                </c:pt>
                <c:pt idx="16">
                  <c:v>1.6454500000000001</c:v>
                </c:pt>
                <c:pt idx="17">
                  <c:v>1.65062</c:v>
                </c:pt>
                <c:pt idx="18">
                  <c:v>1.42984</c:v>
                </c:pt>
                <c:pt idx="19">
                  <c:v>1.4317500000000001</c:v>
                </c:pt>
                <c:pt idx="20">
                  <c:v>1.31708</c:v>
                </c:pt>
                <c:pt idx="21">
                  <c:v>1.3755999999999999</c:v>
                </c:pt>
                <c:pt idx="22">
                  <c:v>1.2860499999999999</c:v>
                </c:pt>
                <c:pt idx="23">
                  <c:v>1.24594</c:v>
                </c:pt>
                <c:pt idx="24">
                  <c:v>1.31853</c:v>
                </c:pt>
                <c:pt idx="25">
                  <c:v>1.3552500000000001</c:v>
                </c:pt>
                <c:pt idx="26">
                  <c:v>1.4146700000000001</c:v>
                </c:pt>
                <c:pt idx="27">
                  <c:v>1.6715599999999999</c:v>
                </c:pt>
                <c:pt idx="28">
                  <c:v>1.7527200000000001</c:v>
                </c:pt>
                <c:pt idx="29">
                  <c:v>1.80372</c:v>
                </c:pt>
                <c:pt idx="30">
                  <c:v>1.9867999999999999</c:v>
                </c:pt>
                <c:pt idx="31">
                  <c:v>2.0033099999999999</c:v>
                </c:pt>
                <c:pt idx="32">
                  <c:v>2.1264599999999998</c:v>
                </c:pt>
                <c:pt idx="33">
                  <c:v>2.0118499999999999</c:v>
                </c:pt>
                <c:pt idx="34">
                  <c:v>1.95696</c:v>
                </c:pt>
                <c:pt idx="35">
                  <c:v>2.02868</c:v>
                </c:pt>
                <c:pt idx="36">
                  <c:v>2.0840700000000001</c:v>
                </c:pt>
                <c:pt idx="37">
                  <c:v>2.1644899999999998</c:v>
                </c:pt>
                <c:pt idx="38">
                  <c:v>2.1474000000000002</c:v>
                </c:pt>
                <c:pt idx="39">
                  <c:v>2.2146400000000002</c:v>
                </c:pt>
                <c:pt idx="40">
                  <c:v>2.18723</c:v>
                </c:pt>
                <c:pt idx="41">
                  <c:v>2.24261</c:v>
                </c:pt>
                <c:pt idx="42">
                  <c:v>2.0802900000000002</c:v>
                </c:pt>
                <c:pt idx="43">
                  <c:v>2.13998</c:v>
                </c:pt>
                <c:pt idx="44">
                  <c:v>2.0382500000000001</c:v>
                </c:pt>
                <c:pt idx="45">
                  <c:v>2.05762</c:v>
                </c:pt>
                <c:pt idx="46">
                  <c:v>2.0925199999999999</c:v>
                </c:pt>
                <c:pt idx="47">
                  <c:v>2.1173600000000001</c:v>
                </c:pt>
                <c:pt idx="48">
                  <c:v>2.1794600000000002</c:v>
                </c:pt>
                <c:pt idx="49">
                  <c:v>2.2184200000000001</c:v>
                </c:pt>
                <c:pt idx="50">
                  <c:v>2.19964</c:v>
                </c:pt>
                <c:pt idx="51">
                  <c:v>2.0662199999999999</c:v>
                </c:pt>
                <c:pt idx="52">
                  <c:v>2.0560800000000001</c:v>
                </c:pt>
                <c:pt idx="53">
                  <c:v>2.0706099999999998</c:v>
                </c:pt>
                <c:pt idx="54">
                  <c:v>2.2355499999999999</c:v>
                </c:pt>
                <c:pt idx="55">
                  <c:v>2.2686000000000002</c:v>
                </c:pt>
                <c:pt idx="56">
                  <c:v>2.45641</c:v>
                </c:pt>
                <c:pt idx="57">
                  <c:v>2.42117</c:v>
                </c:pt>
                <c:pt idx="58">
                  <c:v>2.5527099999999998</c:v>
                </c:pt>
                <c:pt idx="59">
                  <c:v>2.4908600000000001</c:v>
                </c:pt>
                <c:pt idx="60">
                  <c:v>2.3860999999999999</c:v>
                </c:pt>
                <c:pt idx="61">
                  <c:v>2.18262</c:v>
                </c:pt>
                <c:pt idx="62">
                  <c:v>2.2229199999999998</c:v>
                </c:pt>
                <c:pt idx="63">
                  <c:v>2.4314900000000002</c:v>
                </c:pt>
                <c:pt idx="64">
                  <c:v>2.5049199999999998</c:v>
                </c:pt>
                <c:pt idx="65">
                  <c:v>2.3416399999999999</c:v>
                </c:pt>
                <c:pt idx="66">
                  <c:v>2.1922199999999998</c:v>
                </c:pt>
                <c:pt idx="67">
                  <c:v>2.0663999999999998</c:v>
                </c:pt>
                <c:pt idx="68">
                  <c:v>1.9817100000000001</c:v>
                </c:pt>
                <c:pt idx="69">
                  <c:v>2.0336400000000001</c:v>
                </c:pt>
                <c:pt idx="70">
                  <c:v>1.97326</c:v>
                </c:pt>
                <c:pt idx="71">
                  <c:v>2.0803099999999999</c:v>
                </c:pt>
                <c:pt idx="72">
                  <c:v>2.14479</c:v>
                </c:pt>
                <c:pt idx="73">
                  <c:v>2.2798699999999998</c:v>
                </c:pt>
              </c:numCache>
            </c:numRef>
          </c:val>
          <c:smooth val="1"/>
          <c:extLst>
            <c:ext xmlns:c16="http://schemas.microsoft.com/office/drawing/2014/chart" uri="{C3380CC4-5D6E-409C-BE32-E72D297353CC}">
              <c16:uniqueId val="{00000003-095D-487E-B1DB-159CC5F048C0}"/>
            </c:ext>
          </c:extLst>
        </c:ser>
        <c:ser>
          <c:idx val="4"/>
          <c:order val="3"/>
          <c:tx>
            <c:strRef>
              <c:f>Sheet1!$E$1</c:f>
              <c:strCache>
                <c:ptCount val="1"/>
                <c:pt idx="0">
                  <c:v>2Q09</c:v>
                </c:pt>
              </c:strCache>
            </c:strRef>
          </c:tx>
          <c:spPr>
            <a:ln w="38100" cap="rnd">
              <a:solidFill>
                <a:srgbClr val="4A8261"/>
              </a:solidFill>
              <a:round/>
            </a:ln>
            <a:effectLst/>
          </c:spPr>
          <c:marker>
            <c:symbol val="none"/>
          </c:marker>
          <c:val>
            <c:numRef>
              <c:f>Sheet1!$E$2:$E$126</c:f>
              <c:numCache>
                <c:formatCode>General</c:formatCode>
                <c:ptCount val="125"/>
                <c:pt idx="0">
                  <c:v>0.91178999999999999</c:v>
                </c:pt>
                <c:pt idx="1">
                  <c:v>0.93820000000000003</c:v>
                </c:pt>
                <c:pt idx="2">
                  <c:v>0.98977999999999999</c:v>
                </c:pt>
                <c:pt idx="3">
                  <c:v>1.4461900000000001</c:v>
                </c:pt>
                <c:pt idx="4">
                  <c:v>1.5253699999999999</c:v>
                </c:pt>
                <c:pt idx="5">
                  <c:v>1.6155600000000001</c:v>
                </c:pt>
                <c:pt idx="6">
                  <c:v>1.7445900000000001</c:v>
                </c:pt>
                <c:pt idx="7">
                  <c:v>1.7099800000000001</c:v>
                </c:pt>
                <c:pt idx="8">
                  <c:v>1.73672</c:v>
                </c:pt>
                <c:pt idx="9">
                  <c:v>1.5294300000000001</c:v>
                </c:pt>
                <c:pt idx="10">
                  <c:v>1.5300199999999999</c:v>
                </c:pt>
                <c:pt idx="11">
                  <c:v>1.4388700000000001</c:v>
                </c:pt>
                <c:pt idx="12">
                  <c:v>1.3579399999999999</c:v>
                </c:pt>
                <c:pt idx="13">
                  <c:v>1.30358</c:v>
                </c:pt>
                <c:pt idx="14">
                  <c:v>1.16835</c:v>
                </c:pt>
                <c:pt idx="15">
                  <c:v>0.91913</c:v>
                </c:pt>
                <c:pt idx="16">
                  <c:v>0.94957999999999998</c:v>
                </c:pt>
                <c:pt idx="17">
                  <c:v>0.90210999999999997</c:v>
                </c:pt>
                <c:pt idx="18">
                  <c:v>1.0246500000000001</c:v>
                </c:pt>
                <c:pt idx="19">
                  <c:v>1.14022</c:v>
                </c:pt>
                <c:pt idx="20">
                  <c:v>1.1626000000000001</c:v>
                </c:pt>
                <c:pt idx="21">
                  <c:v>1.3529500000000001</c:v>
                </c:pt>
                <c:pt idx="22">
                  <c:v>1.4935</c:v>
                </c:pt>
                <c:pt idx="23">
                  <c:v>1.5758300000000001</c:v>
                </c:pt>
                <c:pt idx="24">
                  <c:v>1.7394000000000001</c:v>
                </c:pt>
                <c:pt idx="25">
                  <c:v>1.8577900000000001</c:v>
                </c:pt>
                <c:pt idx="26">
                  <c:v>1.8827100000000001</c:v>
                </c:pt>
                <c:pt idx="27">
                  <c:v>1.8101400000000001</c:v>
                </c:pt>
                <c:pt idx="28">
                  <c:v>1.9080999999999999</c:v>
                </c:pt>
                <c:pt idx="29">
                  <c:v>2.0582600000000002</c:v>
                </c:pt>
                <c:pt idx="30">
                  <c:v>2.1293199999999999</c:v>
                </c:pt>
                <c:pt idx="31">
                  <c:v>2.09762</c:v>
                </c:pt>
                <c:pt idx="32">
                  <c:v>2.1057399999999999</c:v>
                </c:pt>
                <c:pt idx="33">
                  <c:v>2.03762</c:v>
                </c:pt>
                <c:pt idx="34">
                  <c:v>1.89297</c:v>
                </c:pt>
                <c:pt idx="35">
                  <c:v>1.8775599999999999</c:v>
                </c:pt>
                <c:pt idx="36">
                  <c:v>1.8185500000000001</c:v>
                </c:pt>
                <c:pt idx="37">
                  <c:v>1.6665000000000001</c:v>
                </c:pt>
                <c:pt idx="38">
                  <c:v>1.7200599999999999</c:v>
                </c:pt>
                <c:pt idx="39">
                  <c:v>1.9067700000000001</c:v>
                </c:pt>
                <c:pt idx="40">
                  <c:v>1.80254</c:v>
                </c:pt>
                <c:pt idx="41">
                  <c:v>1.71363</c:v>
                </c:pt>
                <c:pt idx="42">
                  <c:v>1.5924</c:v>
                </c:pt>
                <c:pt idx="43">
                  <c:v>1.5537099999999999</c:v>
                </c:pt>
                <c:pt idx="44">
                  <c:v>1.48498</c:v>
                </c:pt>
                <c:pt idx="45">
                  <c:v>1.41049</c:v>
                </c:pt>
                <c:pt idx="46">
                  <c:v>1.4211400000000001</c:v>
                </c:pt>
                <c:pt idx="47">
                  <c:v>1.48977</c:v>
                </c:pt>
                <c:pt idx="48">
                  <c:v>1.5122100000000001</c:v>
                </c:pt>
                <c:pt idx="49">
                  <c:v>1.5652600000000001</c:v>
                </c:pt>
                <c:pt idx="50">
                  <c:v>1.5532999999999999</c:v>
                </c:pt>
                <c:pt idx="51">
                  <c:v>1.5207599999999999</c:v>
                </c:pt>
                <c:pt idx="52">
                  <c:v>1.58074</c:v>
                </c:pt>
                <c:pt idx="53">
                  <c:v>1.6331</c:v>
                </c:pt>
                <c:pt idx="54">
                  <c:v>1.52085</c:v>
                </c:pt>
                <c:pt idx="55">
                  <c:v>1.4556800000000001</c:v>
                </c:pt>
                <c:pt idx="56">
                  <c:v>1.5532900000000001</c:v>
                </c:pt>
                <c:pt idx="57">
                  <c:v>1.6498600000000001</c:v>
                </c:pt>
                <c:pt idx="58">
                  <c:v>1.7103200000000001</c:v>
                </c:pt>
                <c:pt idx="59">
                  <c:v>1.6522600000000001</c:v>
                </c:pt>
                <c:pt idx="60">
                  <c:v>1.7062900000000001</c:v>
                </c:pt>
                <c:pt idx="61">
                  <c:v>1.6267</c:v>
                </c:pt>
                <c:pt idx="62">
                  <c:v>1.63171</c:v>
                </c:pt>
                <c:pt idx="63">
                  <c:v>1.5117100000000001</c:v>
                </c:pt>
                <c:pt idx="64">
                  <c:v>1.44554</c:v>
                </c:pt>
                <c:pt idx="65">
                  <c:v>1.3937900000000001</c:v>
                </c:pt>
                <c:pt idx="66">
                  <c:v>1.27833</c:v>
                </c:pt>
                <c:pt idx="67">
                  <c:v>1.3284</c:v>
                </c:pt>
                <c:pt idx="68">
                  <c:v>1.2996099999999999</c:v>
                </c:pt>
                <c:pt idx="69">
                  <c:v>1.2866</c:v>
                </c:pt>
                <c:pt idx="70">
                  <c:v>1.2369000000000001</c:v>
                </c:pt>
                <c:pt idx="71">
                  <c:v>1.2520199999999999</c:v>
                </c:pt>
                <c:pt idx="72">
                  <c:v>1.18299</c:v>
                </c:pt>
                <c:pt idx="73">
                  <c:v>1.2445299999999999</c:v>
                </c:pt>
                <c:pt idx="74">
                  <c:v>1.2536700000000001</c:v>
                </c:pt>
                <c:pt idx="75">
                  <c:v>1.18981</c:v>
                </c:pt>
                <c:pt idx="76">
                  <c:v>1.2126999999999999</c:v>
                </c:pt>
                <c:pt idx="77">
                  <c:v>1.19726</c:v>
                </c:pt>
                <c:pt idx="78">
                  <c:v>1.40876</c:v>
                </c:pt>
                <c:pt idx="79">
                  <c:v>1.4785900000000001</c:v>
                </c:pt>
                <c:pt idx="80">
                  <c:v>1.4117999999999999</c:v>
                </c:pt>
                <c:pt idx="81">
                  <c:v>1.48725</c:v>
                </c:pt>
                <c:pt idx="82">
                  <c:v>1.5209900000000001</c:v>
                </c:pt>
                <c:pt idx="83">
                  <c:v>1.51048</c:v>
                </c:pt>
                <c:pt idx="84">
                  <c:v>1.6006499999999999</c:v>
                </c:pt>
                <c:pt idx="85">
                  <c:v>1.7100299999999999</c:v>
                </c:pt>
                <c:pt idx="86">
                  <c:v>1.65723</c:v>
                </c:pt>
                <c:pt idx="87">
                  <c:v>1.7856799999999999</c:v>
                </c:pt>
                <c:pt idx="88">
                  <c:v>1.7300500000000001</c:v>
                </c:pt>
                <c:pt idx="89">
                  <c:v>1.7946500000000001</c:v>
                </c:pt>
                <c:pt idx="90">
                  <c:v>1.85321</c:v>
                </c:pt>
                <c:pt idx="91">
                  <c:v>1.83389</c:v>
                </c:pt>
                <c:pt idx="92">
                  <c:v>1.62924</c:v>
                </c:pt>
                <c:pt idx="93">
                  <c:v>1.61304</c:v>
                </c:pt>
                <c:pt idx="94">
                  <c:v>1.57283</c:v>
                </c:pt>
                <c:pt idx="95">
                  <c:v>1.61161</c:v>
                </c:pt>
                <c:pt idx="96">
                  <c:v>1.49916</c:v>
                </c:pt>
                <c:pt idx="97">
                  <c:v>1.42754</c:v>
                </c:pt>
                <c:pt idx="98">
                  <c:v>1.5043899999999999</c:v>
                </c:pt>
                <c:pt idx="99">
                  <c:v>1.6343300000000001</c:v>
                </c:pt>
                <c:pt idx="100">
                  <c:v>1.65004</c:v>
                </c:pt>
                <c:pt idx="101">
                  <c:v>1.69095</c:v>
                </c:pt>
                <c:pt idx="102">
                  <c:v>1.68506</c:v>
                </c:pt>
                <c:pt idx="103">
                  <c:v>1.72349</c:v>
                </c:pt>
                <c:pt idx="104">
                  <c:v>2.02956</c:v>
                </c:pt>
                <c:pt idx="105">
                  <c:v>1.958</c:v>
                </c:pt>
                <c:pt idx="106">
                  <c:v>2.0553400000000002</c:v>
                </c:pt>
                <c:pt idx="107">
                  <c:v>2.0327000000000002</c:v>
                </c:pt>
                <c:pt idx="108">
                  <c:v>2.1143900000000002</c:v>
                </c:pt>
                <c:pt idx="109">
                  <c:v>2.0013700000000001</c:v>
                </c:pt>
                <c:pt idx="110">
                  <c:v>2.00387</c:v>
                </c:pt>
                <c:pt idx="111">
                  <c:v>1.86084</c:v>
                </c:pt>
                <c:pt idx="112">
                  <c:v>1.9633799999999999</c:v>
                </c:pt>
                <c:pt idx="113">
                  <c:v>1.9711000000000001</c:v>
                </c:pt>
                <c:pt idx="114">
                  <c:v>1.77098</c:v>
                </c:pt>
                <c:pt idx="115">
                  <c:v>1.6154900000000001</c:v>
                </c:pt>
                <c:pt idx="116">
                  <c:v>1.48068</c:v>
                </c:pt>
                <c:pt idx="117">
                  <c:v>1.5733900000000001</c:v>
                </c:pt>
                <c:pt idx="118">
                  <c:v>1.4826600000000001</c:v>
                </c:pt>
                <c:pt idx="119">
                  <c:v>1.6108800000000001</c:v>
                </c:pt>
                <c:pt idx="120">
                  <c:v>1.6617599999999999</c:v>
                </c:pt>
                <c:pt idx="121">
                  <c:v>1.77407</c:v>
                </c:pt>
                <c:pt idx="122">
                  <c:v>1.66611</c:v>
                </c:pt>
              </c:numCache>
            </c:numRef>
          </c:val>
          <c:smooth val="1"/>
          <c:extLst>
            <c:ext xmlns:c16="http://schemas.microsoft.com/office/drawing/2014/chart" uri="{C3380CC4-5D6E-409C-BE32-E72D297353CC}">
              <c16:uniqueId val="{00000001-8847-468D-BB1C-3B035707A8FE}"/>
            </c:ext>
          </c:extLst>
        </c:ser>
        <c:ser>
          <c:idx val="5"/>
          <c:order val="4"/>
          <c:tx>
            <c:strRef>
              <c:f>Sheet1!$F$1</c:f>
              <c:strCache>
                <c:ptCount val="1"/>
                <c:pt idx="0">
                  <c:v>2Q20</c:v>
                </c:pt>
              </c:strCache>
            </c:strRef>
          </c:tx>
          <c:spPr>
            <a:ln w="38100" cap="rnd">
              <a:solidFill>
                <a:srgbClr val="631717"/>
              </a:solidFill>
              <a:round/>
            </a:ln>
            <a:effectLst/>
          </c:spPr>
          <c:marker>
            <c:symbol val="none"/>
          </c:marker>
          <c:val>
            <c:numRef>
              <c:f>Sheet1!$F$2:$F$126</c:f>
              <c:numCache>
                <c:formatCode>General</c:formatCode>
                <c:ptCount val="125"/>
                <c:pt idx="0">
                  <c:v>1.1361000000000001</c:v>
                </c:pt>
                <c:pt idx="1">
                  <c:v>1.30183</c:v>
                </c:pt>
                <c:pt idx="2">
                  <c:v>1.4979199999999999</c:v>
                </c:pt>
                <c:pt idx="3">
                  <c:v>1.56986</c:v>
                </c:pt>
                <c:pt idx="4">
                  <c:v>1.4190499999999999</c:v>
                </c:pt>
                <c:pt idx="5">
                  <c:v>1.3839600000000001</c:v>
                </c:pt>
                <c:pt idx="6">
                  <c:v>1.4801899999999999</c:v>
                </c:pt>
                <c:pt idx="7">
                  <c:v>1.5092000000000001</c:v>
                </c:pt>
                <c:pt idx="8">
                  <c:v>1.4874400000000001</c:v>
                </c:pt>
                <c:pt idx="9">
                  <c:v>1.97349</c:v>
                </c:pt>
                <c:pt idx="10">
                  <c:v>3.0827200000000001</c:v>
                </c:pt>
                <c:pt idx="11">
                  <c:v>3.4572600000000002</c:v>
                </c:pt>
                <c:pt idx="12">
                  <c:v>3.5862799999999999</c:v>
                </c:pt>
                <c:pt idx="13">
                  <c:v>3.58419</c:v>
                </c:pt>
                <c:pt idx="14">
                  <c:v>3.5781100000000001</c:v>
                </c:pt>
                <c:pt idx="15">
                  <c:v>3.6896300000000002</c:v>
                </c:pt>
                <c:pt idx="16">
                  <c:v>4.1248699999999996</c:v>
                </c:pt>
              </c:numCache>
            </c:numRef>
          </c:val>
          <c:smooth val="0"/>
          <c:extLst>
            <c:ext xmlns:c16="http://schemas.microsoft.com/office/drawing/2014/chart" uri="{C3380CC4-5D6E-409C-BE32-E72D297353CC}">
              <c16:uniqueId val="{00000002-8847-468D-BB1C-3B035707A8FE}"/>
            </c:ext>
          </c:extLst>
        </c:ser>
        <c:dLbls>
          <c:showLegendKey val="0"/>
          <c:showVal val="0"/>
          <c:showCatName val="0"/>
          <c:showSerName val="0"/>
          <c:showPercent val="0"/>
          <c:showBubbleSize val="0"/>
        </c:dLbls>
        <c:smooth val="0"/>
        <c:axId val="436435048"/>
        <c:axId val="436434064"/>
      </c:lineChart>
      <c:catAx>
        <c:axId val="436435048"/>
        <c:scaling>
          <c:orientation val="minMax"/>
        </c:scaling>
        <c:delete val="0"/>
        <c:axPos val="b"/>
        <c:numFmt formatCode="General" sourceLinked="1"/>
        <c:majorTickMark val="out"/>
        <c:minorTickMark val="none"/>
        <c:tickLblPos val="low"/>
        <c:spPr>
          <a:noFill/>
          <a:ln w="9525" cap="flat" cmpd="sng" algn="ctr">
            <a:solidFill>
              <a:srgbClr val="332618"/>
            </a:solidFill>
            <a:round/>
          </a:ln>
          <a:effectLst/>
        </c:spPr>
        <c:txPr>
          <a:bodyPr rot="-60000000" spcFirstLastPara="1" vertOverflow="ellipsis" vert="horz" wrap="square" anchor="ctr" anchorCtr="1"/>
          <a:lstStyle/>
          <a:p>
            <a:pPr>
              <a:defRPr sz="1400" b="1" i="0" u="none" strike="noStrike" kern="1200" baseline="0">
                <a:solidFill>
                  <a:srgbClr val="332618"/>
                </a:solidFill>
                <a:latin typeface="Garamond" panose="02020404030301010803" pitchFamily="18" charset="0"/>
                <a:ea typeface="+mn-ea"/>
                <a:cs typeface="+mn-cs"/>
              </a:defRPr>
            </a:pPr>
            <a:endParaRPr lang="en-US"/>
          </a:p>
        </c:txPr>
        <c:crossAx val="436434064"/>
        <c:crosses val="autoZero"/>
        <c:auto val="0"/>
        <c:lblAlgn val="ctr"/>
        <c:lblOffset val="100"/>
        <c:tickLblSkip val="8"/>
        <c:tickMarkSkip val="4"/>
        <c:noMultiLvlLbl val="0"/>
      </c:catAx>
      <c:valAx>
        <c:axId val="436434064"/>
        <c:scaling>
          <c:orientation val="minMax"/>
          <c:max val="6"/>
          <c:min val="0"/>
        </c:scaling>
        <c:delete val="0"/>
        <c:axPos val="l"/>
        <c:majorGridlines>
          <c:spPr>
            <a:ln w="3175" cap="flat" cmpd="sng" algn="ctr">
              <a:solidFill>
                <a:srgbClr val="332618"/>
              </a:solidFill>
              <a:round/>
            </a:ln>
            <a:effectLst/>
          </c:spPr>
        </c:majorGridlines>
        <c:numFmt formatCode="General" sourceLinked="0"/>
        <c:majorTickMark val="none"/>
        <c:minorTickMark val="none"/>
        <c:tickLblPos val="nextTo"/>
        <c:spPr>
          <a:noFill/>
          <a:ln>
            <a:solidFill>
              <a:srgbClr val="332618"/>
            </a:solidFill>
          </a:ln>
          <a:effectLst/>
        </c:spPr>
        <c:txPr>
          <a:bodyPr rot="-60000000" spcFirstLastPara="1" vertOverflow="ellipsis" vert="horz" wrap="square" anchor="ctr" anchorCtr="1"/>
          <a:lstStyle/>
          <a:p>
            <a:pPr>
              <a:defRPr sz="1400" b="1" i="0" u="none" strike="noStrike" kern="1200" baseline="0">
                <a:solidFill>
                  <a:srgbClr val="332618"/>
                </a:solidFill>
                <a:latin typeface="Garamond" panose="02020404030301010803" pitchFamily="18" charset="0"/>
                <a:ea typeface="+mn-ea"/>
                <a:cs typeface="+mn-cs"/>
              </a:defRPr>
            </a:pPr>
            <a:endParaRPr lang="en-US"/>
          </a:p>
        </c:txPr>
        <c:crossAx val="436435048"/>
        <c:crosses val="autoZero"/>
        <c:crossBetween val="between"/>
        <c:majorUnit val="1"/>
      </c:valAx>
      <c:spPr>
        <a:noFill/>
        <a:ln>
          <a:solidFill>
            <a:srgbClr val="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Sheet1!$C$1</c:f>
              <c:strCache>
                <c:ptCount val="1"/>
                <c:pt idx="0">
                  <c:v>Recession</c:v>
                </c:pt>
              </c:strCache>
            </c:strRef>
          </c:tx>
          <c:spPr>
            <a:solidFill>
              <a:srgbClr val="D7D3C6"/>
            </a:solidFill>
            <a:ln>
              <a:noFill/>
            </a:ln>
            <a:effectLst/>
          </c:spPr>
          <c:invertIfNegative val="0"/>
          <c:dPt>
            <c:idx val="351"/>
            <c:invertIfNegative val="0"/>
            <c:bubble3D val="0"/>
            <c:spPr>
              <a:solidFill>
                <a:srgbClr val="D7D3C6"/>
              </a:solidFill>
              <a:ln>
                <a:solidFill>
                  <a:srgbClr val="D7D3C6"/>
                </a:solidFill>
              </a:ln>
              <a:effectLst/>
            </c:spPr>
            <c:extLst>
              <c:ext xmlns:c16="http://schemas.microsoft.com/office/drawing/2014/chart" uri="{C3380CC4-5D6E-409C-BE32-E72D297353CC}">
                <c16:uniqueId val="{00000006-A04E-4ADE-B180-C5AF0E8ED65A}"/>
              </c:ext>
            </c:extLst>
          </c:dPt>
          <c:dPt>
            <c:idx val="434"/>
            <c:invertIfNegative val="0"/>
            <c:bubble3D val="0"/>
            <c:spPr>
              <a:solidFill>
                <a:srgbClr val="D7D3C6"/>
              </a:solidFill>
              <a:ln>
                <a:solidFill>
                  <a:srgbClr val="D7D3C6"/>
                </a:solidFill>
              </a:ln>
              <a:effectLst/>
            </c:spPr>
            <c:extLst>
              <c:ext xmlns:c16="http://schemas.microsoft.com/office/drawing/2014/chart" uri="{C3380CC4-5D6E-409C-BE32-E72D297353CC}">
                <c16:uniqueId val="{0000000A-A04E-4ADE-B180-C5AF0E8ED65A}"/>
              </c:ext>
            </c:extLst>
          </c:dPt>
          <c:cat>
            <c:numRef>
              <c:f>Sheet1!$A$2:$A$597</c:f>
              <c:numCache>
                <c:formatCode>m/d/yyyy</c:formatCode>
                <c:ptCount val="596"/>
                <c:pt idx="0">
                  <c:v>44530</c:v>
                </c:pt>
                <c:pt idx="1">
                  <c:v>44500</c:v>
                </c:pt>
                <c:pt idx="2">
                  <c:v>44469</c:v>
                </c:pt>
                <c:pt idx="3">
                  <c:v>44439</c:v>
                </c:pt>
                <c:pt idx="4">
                  <c:v>44408</c:v>
                </c:pt>
                <c:pt idx="5">
                  <c:v>44377</c:v>
                </c:pt>
                <c:pt idx="6">
                  <c:v>44347</c:v>
                </c:pt>
                <c:pt idx="7">
                  <c:v>44316</c:v>
                </c:pt>
                <c:pt idx="8">
                  <c:v>44286</c:v>
                </c:pt>
                <c:pt idx="9">
                  <c:v>44255</c:v>
                </c:pt>
                <c:pt idx="10">
                  <c:v>44227</c:v>
                </c:pt>
                <c:pt idx="11">
                  <c:v>44196</c:v>
                </c:pt>
                <c:pt idx="12">
                  <c:v>44165</c:v>
                </c:pt>
                <c:pt idx="13">
                  <c:v>44135</c:v>
                </c:pt>
                <c:pt idx="14">
                  <c:v>44104</c:v>
                </c:pt>
                <c:pt idx="15">
                  <c:v>44074</c:v>
                </c:pt>
                <c:pt idx="16">
                  <c:v>44043</c:v>
                </c:pt>
                <c:pt idx="17">
                  <c:v>44012</c:v>
                </c:pt>
                <c:pt idx="18">
                  <c:v>43982</c:v>
                </c:pt>
                <c:pt idx="19">
                  <c:v>43951</c:v>
                </c:pt>
                <c:pt idx="20">
                  <c:v>43921</c:v>
                </c:pt>
                <c:pt idx="21">
                  <c:v>43890</c:v>
                </c:pt>
                <c:pt idx="22">
                  <c:v>43861</c:v>
                </c:pt>
                <c:pt idx="23">
                  <c:v>43830</c:v>
                </c:pt>
                <c:pt idx="24">
                  <c:v>43799</c:v>
                </c:pt>
                <c:pt idx="25">
                  <c:v>43769</c:v>
                </c:pt>
                <c:pt idx="26">
                  <c:v>43738</c:v>
                </c:pt>
                <c:pt idx="27">
                  <c:v>43708</c:v>
                </c:pt>
                <c:pt idx="28">
                  <c:v>43677</c:v>
                </c:pt>
                <c:pt idx="29">
                  <c:v>43646</c:v>
                </c:pt>
                <c:pt idx="30">
                  <c:v>43616</c:v>
                </c:pt>
                <c:pt idx="31">
                  <c:v>43585</c:v>
                </c:pt>
                <c:pt idx="32">
                  <c:v>43555</c:v>
                </c:pt>
                <c:pt idx="33">
                  <c:v>43524</c:v>
                </c:pt>
                <c:pt idx="34">
                  <c:v>43496</c:v>
                </c:pt>
                <c:pt idx="35">
                  <c:v>43465</c:v>
                </c:pt>
                <c:pt idx="36">
                  <c:v>43434</c:v>
                </c:pt>
                <c:pt idx="37">
                  <c:v>43404</c:v>
                </c:pt>
                <c:pt idx="38">
                  <c:v>43373</c:v>
                </c:pt>
                <c:pt idx="39">
                  <c:v>43343</c:v>
                </c:pt>
                <c:pt idx="40">
                  <c:v>43312</c:v>
                </c:pt>
                <c:pt idx="41">
                  <c:v>43281</c:v>
                </c:pt>
                <c:pt idx="42">
                  <c:v>43251</c:v>
                </c:pt>
                <c:pt idx="43">
                  <c:v>43220</c:v>
                </c:pt>
                <c:pt idx="44">
                  <c:v>43190</c:v>
                </c:pt>
                <c:pt idx="45">
                  <c:v>43159</c:v>
                </c:pt>
                <c:pt idx="46">
                  <c:v>43131</c:v>
                </c:pt>
                <c:pt idx="47">
                  <c:v>43100</c:v>
                </c:pt>
                <c:pt idx="48">
                  <c:v>43069</c:v>
                </c:pt>
                <c:pt idx="49">
                  <c:v>43039</c:v>
                </c:pt>
                <c:pt idx="50">
                  <c:v>43008</c:v>
                </c:pt>
                <c:pt idx="51">
                  <c:v>42978</c:v>
                </c:pt>
                <c:pt idx="52">
                  <c:v>42947</c:v>
                </c:pt>
                <c:pt idx="53">
                  <c:v>42916</c:v>
                </c:pt>
                <c:pt idx="54">
                  <c:v>42886</c:v>
                </c:pt>
                <c:pt idx="55">
                  <c:v>42855</c:v>
                </c:pt>
                <c:pt idx="56">
                  <c:v>42825</c:v>
                </c:pt>
                <c:pt idx="57">
                  <c:v>42794</c:v>
                </c:pt>
                <c:pt idx="58">
                  <c:v>42766</c:v>
                </c:pt>
                <c:pt idx="59">
                  <c:v>42735</c:v>
                </c:pt>
                <c:pt idx="60">
                  <c:v>42704</c:v>
                </c:pt>
                <c:pt idx="61">
                  <c:v>42674</c:v>
                </c:pt>
                <c:pt idx="62">
                  <c:v>42643</c:v>
                </c:pt>
                <c:pt idx="63">
                  <c:v>42613</c:v>
                </c:pt>
                <c:pt idx="64">
                  <c:v>42582</c:v>
                </c:pt>
                <c:pt idx="65">
                  <c:v>42551</c:v>
                </c:pt>
                <c:pt idx="66">
                  <c:v>42521</c:v>
                </c:pt>
                <c:pt idx="67">
                  <c:v>42490</c:v>
                </c:pt>
                <c:pt idx="68">
                  <c:v>42460</c:v>
                </c:pt>
                <c:pt idx="69">
                  <c:v>42429</c:v>
                </c:pt>
                <c:pt idx="70">
                  <c:v>42400</c:v>
                </c:pt>
                <c:pt idx="71">
                  <c:v>42369</c:v>
                </c:pt>
                <c:pt idx="72">
                  <c:v>42338</c:v>
                </c:pt>
                <c:pt idx="73">
                  <c:v>42308</c:v>
                </c:pt>
                <c:pt idx="74">
                  <c:v>42277</c:v>
                </c:pt>
                <c:pt idx="75">
                  <c:v>42247</c:v>
                </c:pt>
                <c:pt idx="76">
                  <c:v>42216</c:v>
                </c:pt>
                <c:pt idx="77">
                  <c:v>42185</c:v>
                </c:pt>
                <c:pt idx="78">
                  <c:v>42155</c:v>
                </c:pt>
                <c:pt idx="79">
                  <c:v>42124</c:v>
                </c:pt>
                <c:pt idx="80">
                  <c:v>42094</c:v>
                </c:pt>
                <c:pt idx="81">
                  <c:v>42063</c:v>
                </c:pt>
                <c:pt idx="82">
                  <c:v>42035</c:v>
                </c:pt>
                <c:pt idx="83">
                  <c:v>42004</c:v>
                </c:pt>
                <c:pt idx="84">
                  <c:v>41973</c:v>
                </c:pt>
                <c:pt idx="85">
                  <c:v>41943</c:v>
                </c:pt>
                <c:pt idx="86">
                  <c:v>41912</c:v>
                </c:pt>
                <c:pt idx="87">
                  <c:v>41882</c:v>
                </c:pt>
                <c:pt idx="88">
                  <c:v>41851</c:v>
                </c:pt>
                <c:pt idx="89">
                  <c:v>41820</c:v>
                </c:pt>
                <c:pt idx="90">
                  <c:v>41790</c:v>
                </c:pt>
                <c:pt idx="91">
                  <c:v>41759</c:v>
                </c:pt>
                <c:pt idx="92">
                  <c:v>41729</c:v>
                </c:pt>
                <c:pt idx="93">
                  <c:v>41698</c:v>
                </c:pt>
                <c:pt idx="94">
                  <c:v>41670</c:v>
                </c:pt>
                <c:pt idx="95">
                  <c:v>41639</c:v>
                </c:pt>
                <c:pt idx="96">
                  <c:v>41608</c:v>
                </c:pt>
                <c:pt idx="97">
                  <c:v>41578</c:v>
                </c:pt>
                <c:pt idx="98">
                  <c:v>41547</c:v>
                </c:pt>
                <c:pt idx="99">
                  <c:v>41517</c:v>
                </c:pt>
                <c:pt idx="100">
                  <c:v>41486</c:v>
                </c:pt>
                <c:pt idx="101">
                  <c:v>41455</c:v>
                </c:pt>
                <c:pt idx="102">
                  <c:v>41425</c:v>
                </c:pt>
                <c:pt idx="103">
                  <c:v>41394</c:v>
                </c:pt>
                <c:pt idx="104">
                  <c:v>41364</c:v>
                </c:pt>
                <c:pt idx="105">
                  <c:v>41333</c:v>
                </c:pt>
                <c:pt idx="106">
                  <c:v>41305</c:v>
                </c:pt>
                <c:pt idx="107">
                  <c:v>41274</c:v>
                </c:pt>
                <c:pt idx="108">
                  <c:v>41243</c:v>
                </c:pt>
                <c:pt idx="109">
                  <c:v>41213</c:v>
                </c:pt>
                <c:pt idx="110">
                  <c:v>41182</c:v>
                </c:pt>
                <c:pt idx="111">
                  <c:v>41152</c:v>
                </c:pt>
                <c:pt idx="112">
                  <c:v>41121</c:v>
                </c:pt>
                <c:pt idx="113">
                  <c:v>41090</c:v>
                </c:pt>
                <c:pt idx="114">
                  <c:v>41060</c:v>
                </c:pt>
                <c:pt idx="115">
                  <c:v>41029</c:v>
                </c:pt>
                <c:pt idx="116">
                  <c:v>40999</c:v>
                </c:pt>
                <c:pt idx="117">
                  <c:v>40968</c:v>
                </c:pt>
                <c:pt idx="118">
                  <c:v>40939</c:v>
                </c:pt>
                <c:pt idx="119">
                  <c:v>40908</c:v>
                </c:pt>
                <c:pt idx="120">
                  <c:v>40877</c:v>
                </c:pt>
                <c:pt idx="121">
                  <c:v>40847</c:v>
                </c:pt>
                <c:pt idx="122">
                  <c:v>40816</c:v>
                </c:pt>
                <c:pt idx="123">
                  <c:v>40786</c:v>
                </c:pt>
                <c:pt idx="124">
                  <c:v>40755</c:v>
                </c:pt>
                <c:pt idx="125">
                  <c:v>40724</c:v>
                </c:pt>
                <c:pt idx="126">
                  <c:v>40694</c:v>
                </c:pt>
                <c:pt idx="127">
                  <c:v>40663</c:v>
                </c:pt>
                <c:pt idx="128">
                  <c:v>40633</c:v>
                </c:pt>
                <c:pt idx="129">
                  <c:v>40602</c:v>
                </c:pt>
                <c:pt idx="130">
                  <c:v>40574</c:v>
                </c:pt>
                <c:pt idx="131">
                  <c:v>40543</c:v>
                </c:pt>
                <c:pt idx="132">
                  <c:v>40512</c:v>
                </c:pt>
                <c:pt idx="133">
                  <c:v>40482</c:v>
                </c:pt>
                <c:pt idx="134">
                  <c:v>40451</c:v>
                </c:pt>
                <c:pt idx="135">
                  <c:v>40421</c:v>
                </c:pt>
                <c:pt idx="136">
                  <c:v>40390</c:v>
                </c:pt>
                <c:pt idx="137">
                  <c:v>40359</c:v>
                </c:pt>
                <c:pt idx="138">
                  <c:v>40329</c:v>
                </c:pt>
                <c:pt idx="139">
                  <c:v>40298</c:v>
                </c:pt>
                <c:pt idx="140">
                  <c:v>40268</c:v>
                </c:pt>
                <c:pt idx="141">
                  <c:v>40237</c:v>
                </c:pt>
                <c:pt idx="142">
                  <c:v>40209</c:v>
                </c:pt>
                <c:pt idx="143">
                  <c:v>40178</c:v>
                </c:pt>
                <c:pt idx="144">
                  <c:v>40147</c:v>
                </c:pt>
                <c:pt idx="145">
                  <c:v>40117</c:v>
                </c:pt>
                <c:pt idx="146">
                  <c:v>40086</c:v>
                </c:pt>
                <c:pt idx="147">
                  <c:v>40056</c:v>
                </c:pt>
                <c:pt idx="148">
                  <c:v>40025</c:v>
                </c:pt>
                <c:pt idx="149">
                  <c:v>39994</c:v>
                </c:pt>
                <c:pt idx="150">
                  <c:v>39964</c:v>
                </c:pt>
                <c:pt idx="151">
                  <c:v>39933</c:v>
                </c:pt>
                <c:pt idx="152">
                  <c:v>39903</c:v>
                </c:pt>
                <c:pt idx="153">
                  <c:v>39872</c:v>
                </c:pt>
                <c:pt idx="154">
                  <c:v>39844</c:v>
                </c:pt>
                <c:pt idx="155">
                  <c:v>39813</c:v>
                </c:pt>
                <c:pt idx="156">
                  <c:v>39782</c:v>
                </c:pt>
                <c:pt idx="157">
                  <c:v>39752</c:v>
                </c:pt>
                <c:pt idx="158">
                  <c:v>39721</c:v>
                </c:pt>
                <c:pt idx="159">
                  <c:v>39691</c:v>
                </c:pt>
                <c:pt idx="160">
                  <c:v>39660</c:v>
                </c:pt>
                <c:pt idx="161">
                  <c:v>39629</c:v>
                </c:pt>
                <c:pt idx="162">
                  <c:v>39599</c:v>
                </c:pt>
                <c:pt idx="163">
                  <c:v>39568</c:v>
                </c:pt>
                <c:pt idx="164">
                  <c:v>39538</c:v>
                </c:pt>
                <c:pt idx="165">
                  <c:v>39507</c:v>
                </c:pt>
                <c:pt idx="166">
                  <c:v>39478</c:v>
                </c:pt>
                <c:pt idx="167">
                  <c:v>39447</c:v>
                </c:pt>
                <c:pt idx="168">
                  <c:v>39416</c:v>
                </c:pt>
                <c:pt idx="169">
                  <c:v>39386</c:v>
                </c:pt>
                <c:pt idx="170">
                  <c:v>39355</c:v>
                </c:pt>
                <c:pt idx="171">
                  <c:v>39325</c:v>
                </c:pt>
                <c:pt idx="172">
                  <c:v>39294</c:v>
                </c:pt>
                <c:pt idx="173">
                  <c:v>39263</c:v>
                </c:pt>
                <c:pt idx="174">
                  <c:v>39233</c:v>
                </c:pt>
                <c:pt idx="175">
                  <c:v>39202</c:v>
                </c:pt>
                <c:pt idx="176">
                  <c:v>39172</c:v>
                </c:pt>
                <c:pt idx="177">
                  <c:v>39141</c:v>
                </c:pt>
                <c:pt idx="178">
                  <c:v>39113</c:v>
                </c:pt>
                <c:pt idx="179">
                  <c:v>39082</c:v>
                </c:pt>
                <c:pt idx="180">
                  <c:v>39051</c:v>
                </c:pt>
                <c:pt idx="181">
                  <c:v>39021</c:v>
                </c:pt>
                <c:pt idx="182">
                  <c:v>38990</c:v>
                </c:pt>
                <c:pt idx="183">
                  <c:v>38960</c:v>
                </c:pt>
                <c:pt idx="184">
                  <c:v>38929</c:v>
                </c:pt>
                <c:pt idx="185">
                  <c:v>38898</c:v>
                </c:pt>
                <c:pt idx="186">
                  <c:v>38868</c:v>
                </c:pt>
                <c:pt idx="187">
                  <c:v>38837</c:v>
                </c:pt>
                <c:pt idx="188">
                  <c:v>38807</c:v>
                </c:pt>
                <c:pt idx="189">
                  <c:v>38776</c:v>
                </c:pt>
                <c:pt idx="190">
                  <c:v>38748</c:v>
                </c:pt>
                <c:pt idx="191">
                  <c:v>38717</c:v>
                </c:pt>
                <c:pt idx="192">
                  <c:v>38686</c:v>
                </c:pt>
                <c:pt idx="193">
                  <c:v>38656</c:v>
                </c:pt>
                <c:pt idx="194">
                  <c:v>38625</c:v>
                </c:pt>
                <c:pt idx="195">
                  <c:v>38595</c:v>
                </c:pt>
                <c:pt idx="196">
                  <c:v>38564</c:v>
                </c:pt>
                <c:pt idx="197">
                  <c:v>38533</c:v>
                </c:pt>
                <c:pt idx="198">
                  <c:v>38503</c:v>
                </c:pt>
                <c:pt idx="199">
                  <c:v>38472</c:v>
                </c:pt>
                <c:pt idx="200">
                  <c:v>38442</c:v>
                </c:pt>
                <c:pt idx="201">
                  <c:v>38411</c:v>
                </c:pt>
                <c:pt idx="202">
                  <c:v>38383</c:v>
                </c:pt>
                <c:pt idx="203">
                  <c:v>38352</c:v>
                </c:pt>
                <c:pt idx="204">
                  <c:v>38321</c:v>
                </c:pt>
                <c:pt idx="205">
                  <c:v>38291</c:v>
                </c:pt>
                <c:pt idx="206">
                  <c:v>38260</c:v>
                </c:pt>
                <c:pt idx="207">
                  <c:v>38230</c:v>
                </c:pt>
                <c:pt idx="208">
                  <c:v>38199</c:v>
                </c:pt>
                <c:pt idx="209">
                  <c:v>38168</c:v>
                </c:pt>
                <c:pt idx="210">
                  <c:v>38138</c:v>
                </c:pt>
                <c:pt idx="211">
                  <c:v>38107</c:v>
                </c:pt>
                <c:pt idx="212">
                  <c:v>38077</c:v>
                </c:pt>
                <c:pt idx="213">
                  <c:v>38046</c:v>
                </c:pt>
                <c:pt idx="214">
                  <c:v>38017</c:v>
                </c:pt>
                <c:pt idx="215">
                  <c:v>37986</c:v>
                </c:pt>
                <c:pt idx="216">
                  <c:v>37955</c:v>
                </c:pt>
                <c:pt idx="217">
                  <c:v>37925</c:v>
                </c:pt>
                <c:pt idx="218">
                  <c:v>37894</c:v>
                </c:pt>
                <c:pt idx="219">
                  <c:v>37864</c:v>
                </c:pt>
                <c:pt idx="220">
                  <c:v>37833</c:v>
                </c:pt>
                <c:pt idx="221">
                  <c:v>37802</c:v>
                </c:pt>
                <c:pt idx="222">
                  <c:v>37772</c:v>
                </c:pt>
                <c:pt idx="223">
                  <c:v>37741</c:v>
                </c:pt>
                <c:pt idx="224">
                  <c:v>37711</c:v>
                </c:pt>
                <c:pt idx="225">
                  <c:v>37680</c:v>
                </c:pt>
                <c:pt idx="226">
                  <c:v>37652</c:v>
                </c:pt>
                <c:pt idx="227">
                  <c:v>37621</c:v>
                </c:pt>
                <c:pt idx="228">
                  <c:v>37590</c:v>
                </c:pt>
                <c:pt idx="229">
                  <c:v>37560</c:v>
                </c:pt>
                <c:pt idx="230">
                  <c:v>37529</c:v>
                </c:pt>
                <c:pt idx="231">
                  <c:v>37499</c:v>
                </c:pt>
                <c:pt idx="232">
                  <c:v>37468</c:v>
                </c:pt>
                <c:pt idx="233">
                  <c:v>37437</c:v>
                </c:pt>
                <c:pt idx="234">
                  <c:v>37407</c:v>
                </c:pt>
                <c:pt idx="235">
                  <c:v>37376</c:v>
                </c:pt>
                <c:pt idx="236">
                  <c:v>37346</c:v>
                </c:pt>
                <c:pt idx="237">
                  <c:v>37315</c:v>
                </c:pt>
                <c:pt idx="238">
                  <c:v>37287</c:v>
                </c:pt>
                <c:pt idx="239">
                  <c:v>37256</c:v>
                </c:pt>
                <c:pt idx="240">
                  <c:v>37225</c:v>
                </c:pt>
                <c:pt idx="241">
                  <c:v>37195</c:v>
                </c:pt>
                <c:pt idx="242">
                  <c:v>37164</c:v>
                </c:pt>
                <c:pt idx="243">
                  <c:v>37134</c:v>
                </c:pt>
                <c:pt idx="244">
                  <c:v>37103</c:v>
                </c:pt>
                <c:pt idx="245">
                  <c:v>37072</c:v>
                </c:pt>
                <c:pt idx="246">
                  <c:v>37042</c:v>
                </c:pt>
                <c:pt idx="247">
                  <c:v>37011</c:v>
                </c:pt>
                <c:pt idx="248">
                  <c:v>36981</c:v>
                </c:pt>
                <c:pt idx="249">
                  <c:v>36950</c:v>
                </c:pt>
                <c:pt idx="250">
                  <c:v>36922</c:v>
                </c:pt>
                <c:pt idx="251">
                  <c:v>36891</c:v>
                </c:pt>
                <c:pt idx="252">
                  <c:v>36860</c:v>
                </c:pt>
                <c:pt idx="253">
                  <c:v>36830</c:v>
                </c:pt>
                <c:pt idx="254">
                  <c:v>36799</c:v>
                </c:pt>
                <c:pt idx="255">
                  <c:v>36769</c:v>
                </c:pt>
                <c:pt idx="256">
                  <c:v>36738</c:v>
                </c:pt>
                <c:pt idx="257">
                  <c:v>36707</c:v>
                </c:pt>
                <c:pt idx="258">
                  <c:v>36677</c:v>
                </c:pt>
                <c:pt idx="259">
                  <c:v>36646</c:v>
                </c:pt>
                <c:pt idx="260">
                  <c:v>36616</c:v>
                </c:pt>
                <c:pt idx="261">
                  <c:v>36585</c:v>
                </c:pt>
                <c:pt idx="262">
                  <c:v>36556</c:v>
                </c:pt>
                <c:pt idx="263">
                  <c:v>36525</c:v>
                </c:pt>
                <c:pt idx="264">
                  <c:v>36494</c:v>
                </c:pt>
                <c:pt idx="265">
                  <c:v>36464</c:v>
                </c:pt>
                <c:pt idx="266">
                  <c:v>36433</c:v>
                </c:pt>
                <c:pt idx="267">
                  <c:v>36403</c:v>
                </c:pt>
                <c:pt idx="268">
                  <c:v>36372</c:v>
                </c:pt>
                <c:pt idx="269">
                  <c:v>36341</c:v>
                </c:pt>
                <c:pt idx="270">
                  <c:v>36311</c:v>
                </c:pt>
                <c:pt idx="271">
                  <c:v>36280</c:v>
                </c:pt>
                <c:pt idx="272">
                  <c:v>36250</c:v>
                </c:pt>
                <c:pt idx="273">
                  <c:v>36219</c:v>
                </c:pt>
                <c:pt idx="274">
                  <c:v>36191</c:v>
                </c:pt>
                <c:pt idx="275">
                  <c:v>36160</c:v>
                </c:pt>
                <c:pt idx="276">
                  <c:v>36129</c:v>
                </c:pt>
                <c:pt idx="277">
                  <c:v>36099</c:v>
                </c:pt>
                <c:pt idx="278">
                  <c:v>36068</c:v>
                </c:pt>
                <c:pt idx="279">
                  <c:v>36038</c:v>
                </c:pt>
                <c:pt idx="280">
                  <c:v>36007</c:v>
                </c:pt>
                <c:pt idx="281">
                  <c:v>35976</c:v>
                </c:pt>
                <c:pt idx="282">
                  <c:v>35946</c:v>
                </c:pt>
                <c:pt idx="283">
                  <c:v>35915</c:v>
                </c:pt>
                <c:pt idx="284">
                  <c:v>35885</c:v>
                </c:pt>
                <c:pt idx="285">
                  <c:v>35854</c:v>
                </c:pt>
                <c:pt idx="286">
                  <c:v>35826</c:v>
                </c:pt>
                <c:pt idx="287">
                  <c:v>35795</c:v>
                </c:pt>
                <c:pt idx="288">
                  <c:v>35764</c:v>
                </c:pt>
                <c:pt idx="289">
                  <c:v>35734</c:v>
                </c:pt>
                <c:pt idx="290">
                  <c:v>35703</c:v>
                </c:pt>
                <c:pt idx="291">
                  <c:v>35673</c:v>
                </c:pt>
                <c:pt idx="292">
                  <c:v>35642</c:v>
                </c:pt>
                <c:pt idx="293">
                  <c:v>35611</c:v>
                </c:pt>
                <c:pt idx="294">
                  <c:v>35581</c:v>
                </c:pt>
                <c:pt idx="295">
                  <c:v>35550</c:v>
                </c:pt>
                <c:pt idx="296">
                  <c:v>35520</c:v>
                </c:pt>
                <c:pt idx="297">
                  <c:v>35489</c:v>
                </c:pt>
                <c:pt idx="298">
                  <c:v>35461</c:v>
                </c:pt>
                <c:pt idx="299">
                  <c:v>35430</c:v>
                </c:pt>
                <c:pt idx="300">
                  <c:v>35399</c:v>
                </c:pt>
                <c:pt idx="301">
                  <c:v>35369</c:v>
                </c:pt>
                <c:pt idx="302">
                  <c:v>35338</c:v>
                </c:pt>
                <c:pt idx="303">
                  <c:v>35308</c:v>
                </c:pt>
                <c:pt idx="304">
                  <c:v>35277</c:v>
                </c:pt>
                <c:pt idx="305">
                  <c:v>35246</c:v>
                </c:pt>
                <c:pt idx="306">
                  <c:v>35216</c:v>
                </c:pt>
                <c:pt idx="307">
                  <c:v>35185</c:v>
                </c:pt>
                <c:pt idx="308">
                  <c:v>35155</c:v>
                </c:pt>
                <c:pt idx="309">
                  <c:v>35124</c:v>
                </c:pt>
                <c:pt idx="310">
                  <c:v>35095</c:v>
                </c:pt>
                <c:pt idx="311">
                  <c:v>35064</c:v>
                </c:pt>
                <c:pt idx="312">
                  <c:v>35033</c:v>
                </c:pt>
                <c:pt idx="313">
                  <c:v>35003</c:v>
                </c:pt>
                <c:pt idx="314">
                  <c:v>34972</c:v>
                </c:pt>
                <c:pt idx="315">
                  <c:v>34942</c:v>
                </c:pt>
                <c:pt idx="316">
                  <c:v>34911</c:v>
                </c:pt>
                <c:pt idx="317">
                  <c:v>34880</c:v>
                </c:pt>
                <c:pt idx="318">
                  <c:v>34850</c:v>
                </c:pt>
                <c:pt idx="319">
                  <c:v>34819</c:v>
                </c:pt>
                <c:pt idx="320">
                  <c:v>34789</c:v>
                </c:pt>
                <c:pt idx="321">
                  <c:v>34758</c:v>
                </c:pt>
                <c:pt idx="322">
                  <c:v>34730</c:v>
                </c:pt>
                <c:pt idx="323">
                  <c:v>34699</c:v>
                </c:pt>
                <c:pt idx="324">
                  <c:v>34668</c:v>
                </c:pt>
                <c:pt idx="325">
                  <c:v>34638</c:v>
                </c:pt>
                <c:pt idx="326">
                  <c:v>34607</c:v>
                </c:pt>
                <c:pt idx="327">
                  <c:v>34577</c:v>
                </c:pt>
                <c:pt idx="328">
                  <c:v>34546</c:v>
                </c:pt>
                <c:pt idx="329">
                  <c:v>34515</c:v>
                </c:pt>
                <c:pt idx="330">
                  <c:v>34485</c:v>
                </c:pt>
                <c:pt idx="331">
                  <c:v>34454</c:v>
                </c:pt>
                <c:pt idx="332">
                  <c:v>34424</c:v>
                </c:pt>
                <c:pt idx="333">
                  <c:v>34393</c:v>
                </c:pt>
                <c:pt idx="334">
                  <c:v>34365</c:v>
                </c:pt>
                <c:pt idx="335">
                  <c:v>34334</c:v>
                </c:pt>
                <c:pt idx="336">
                  <c:v>34303</c:v>
                </c:pt>
                <c:pt idx="337">
                  <c:v>34273</c:v>
                </c:pt>
                <c:pt idx="338">
                  <c:v>34242</c:v>
                </c:pt>
                <c:pt idx="339">
                  <c:v>34212</c:v>
                </c:pt>
                <c:pt idx="340">
                  <c:v>34181</c:v>
                </c:pt>
                <c:pt idx="341">
                  <c:v>34150</c:v>
                </c:pt>
                <c:pt idx="342">
                  <c:v>34120</c:v>
                </c:pt>
                <c:pt idx="343">
                  <c:v>34089</c:v>
                </c:pt>
                <c:pt idx="344">
                  <c:v>34059</c:v>
                </c:pt>
                <c:pt idx="345">
                  <c:v>34028</c:v>
                </c:pt>
                <c:pt idx="346">
                  <c:v>34000</c:v>
                </c:pt>
                <c:pt idx="347">
                  <c:v>33969</c:v>
                </c:pt>
                <c:pt idx="348">
                  <c:v>33938</c:v>
                </c:pt>
                <c:pt idx="349">
                  <c:v>33908</c:v>
                </c:pt>
                <c:pt idx="350">
                  <c:v>33877</c:v>
                </c:pt>
                <c:pt idx="351">
                  <c:v>33847</c:v>
                </c:pt>
                <c:pt idx="352">
                  <c:v>33816</c:v>
                </c:pt>
                <c:pt idx="353">
                  <c:v>33785</c:v>
                </c:pt>
                <c:pt idx="354">
                  <c:v>33755</c:v>
                </c:pt>
                <c:pt idx="355">
                  <c:v>33724</c:v>
                </c:pt>
                <c:pt idx="356">
                  <c:v>33694</c:v>
                </c:pt>
                <c:pt idx="357">
                  <c:v>33663</c:v>
                </c:pt>
                <c:pt idx="358">
                  <c:v>33634</c:v>
                </c:pt>
                <c:pt idx="359">
                  <c:v>33603</c:v>
                </c:pt>
                <c:pt idx="360">
                  <c:v>33572</c:v>
                </c:pt>
                <c:pt idx="361">
                  <c:v>33542</c:v>
                </c:pt>
                <c:pt idx="362">
                  <c:v>33511</c:v>
                </c:pt>
                <c:pt idx="363">
                  <c:v>33481</c:v>
                </c:pt>
                <c:pt idx="364">
                  <c:v>33450</c:v>
                </c:pt>
                <c:pt idx="365">
                  <c:v>33419</c:v>
                </c:pt>
                <c:pt idx="366">
                  <c:v>33389</c:v>
                </c:pt>
                <c:pt idx="367">
                  <c:v>33358</c:v>
                </c:pt>
                <c:pt idx="368">
                  <c:v>33328</c:v>
                </c:pt>
                <c:pt idx="369">
                  <c:v>33297</c:v>
                </c:pt>
                <c:pt idx="370">
                  <c:v>33269</c:v>
                </c:pt>
                <c:pt idx="371">
                  <c:v>33238</c:v>
                </c:pt>
                <c:pt idx="372">
                  <c:v>33207</c:v>
                </c:pt>
                <c:pt idx="373">
                  <c:v>33177</c:v>
                </c:pt>
                <c:pt idx="374">
                  <c:v>33146</c:v>
                </c:pt>
                <c:pt idx="375">
                  <c:v>33116</c:v>
                </c:pt>
                <c:pt idx="376">
                  <c:v>33085</c:v>
                </c:pt>
                <c:pt idx="377">
                  <c:v>33054</c:v>
                </c:pt>
                <c:pt idx="378">
                  <c:v>33024</c:v>
                </c:pt>
                <c:pt idx="379">
                  <c:v>32993</c:v>
                </c:pt>
                <c:pt idx="380">
                  <c:v>32963</c:v>
                </c:pt>
                <c:pt idx="381">
                  <c:v>32932</c:v>
                </c:pt>
                <c:pt idx="382">
                  <c:v>32904</c:v>
                </c:pt>
                <c:pt idx="383">
                  <c:v>32873</c:v>
                </c:pt>
                <c:pt idx="384">
                  <c:v>32842</c:v>
                </c:pt>
                <c:pt idx="385">
                  <c:v>32812</c:v>
                </c:pt>
                <c:pt idx="386">
                  <c:v>32781</c:v>
                </c:pt>
                <c:pt idx="387">
                  <c:v>32751</c:v>
                </c:pt>
                <c:pt idx="388">
                  <c:v>32720</c:v>
                </c:pt>
                <c:pt idx="389">
                  <c:v>32689</c:v>
                </c:pt>
                <c:pt idx="390">
                  <c:v>32659</c:v>
                </c:pt>
                <c:pt idx="391">
                  <c:v>32628</c:v>
                </c:pt>
                <c:pt idx="392">
                  <c:v>32598</c:v>
                </c:pt>
                <c:pt idx="393">
                  <c:v>32567</c:v>
                </c:pt>
                <c:pt idx="394">
                  <c:v>32539</c:v>
                </c:pt>
                <c:pt idx="395">
                  <c:v>32508</c:v>
                </c:pt>
                <c:pt idx="396">
                  <c:v>32477</c:v>
                </c:pt>
                <c:pt idx="397">
                  <c:v>32447</c:v>
                </c:pt>
                <c:pt idx="398">
                  <c:v>32416</c:v>
                </c:pt>
                <c:pt idx="399">
                  <c:v>32386</c:v>
                </c:pt>
                <c:pt idx="400">
                  <c:v>32355</c:v>
                </c:pt>
                <c:pt idx="401">
                  <c:v>32324</c:v>
                </c:pt>
                <c:pt idx="402">
                  <c:v>32294</c:v>
                </c:pt>
                <c:pt idx="403">
                  <c:v>32263</c:v>
                </c:pt>
                <c:pt idx="404">
                  <c:v>32233</c:v>
                </c:pt>
                <c:pt idx="405">
                  <c:v>32202</c:v>
                </c:pt>
                <c:pt idx="406">
                  <c:v>32173</c:v>
                </c:pt>
                <c:pt idx="407">
                  <c:v>32142</c:v>
                </c:pt>
                <c:pt idx="408">
                  <c:v>32111</c:v>
                </c:pt>
                <c:pt idx="409">
                  <c:v>32081</c:v>
                </c:pt>
                <c:pt idx="410">
                  <c:v>32050</c:v>
                </c:pt>
                <c:pt idx="411">
                  <c:v>32020</c:v>
                </c:pt>
                <c:pt idx="412">
                  <c:v>31989</c:v>
                </c:pt>
                <c:pt idx="413">
                  <c:v>31958</c:v>
                </c:pt>
                <c:pt idx="414">
                  <c:v>31928</c:v>
                </c:pt>
                <c:pt idx="415">
                  <c:v>31897</c:v>
                </c:pt>
                <c:pt idx="416">
                  <c:v>31867</c:v>
                </c:pt>
                <c:pt idx="417">
                  <c:v>31836</c:v>
                </c:pt>
                <c:pt idx="418">
                  <c:v>31808</c:v>
                </c:pt>
                <c:pt idx="419">
                  <c:v>31777</c:v>
                </c:pt>
                <c:pt idx="420">
                  <c:v>31746</c:v>
                </c:pt>
                <c:pt idx="421">
                  <c:v>31716</c:v>
                </c:pt>
                <c:pt idx="422">
                  <c:v>31685</c:v>
                </c:pt>
                <c:pt idx="423">
                  <c:v>31655</c:v>
                </c:pt>
                <c:pt idx="424">
                  <c:v>31624</c:v>
                </c:pt>
                <c:pt idx="425">
                  <c:v>31593</c:v>
                </c:pt>
                <c:pt idx="426">
                  <c:v>31563</c:v>
                </c:pt>
                <c:pt idx="427">
                  <c:v>31532</c:v>
                </c:pt>
                <c:pt idx="428">
                  <c:v>31502</c:v>
                </c:pt>
                <c:pt idx="429">
                  <c:v>31471</c:v>
                </c:pt>
                <c:pt idx="430">
                  <c:v>31443</c:v>
                </c:pt>
                <c:pt idx="431">
                  <c:v>31412</c:v>
                </c:pt>
                <c:pt idx="432">
                  <c:v>31381</c:v>
                </c:pt>
                <c:pt idx="433">
                  <c:v>31351</c:v>
                </c:pt>
                <c:pt idx="434">
                  <c:v>31320</c:v>
                </c:pt>
                <c:pt idx="435">
                  <c:v>31290</c:v>
                </c:pt>
                <c:pt idx="436">
                  <c:v>31259</c:v>
                </c:pt>
                <c:pt idx="437">
                  <c:v>31228</c:v>
                </c:pt>
                <c:pt idx="438">
                  <c:v>31198</c:v>
                </c:pt>
                <c:pt idx="439">
                  <c:v>31167</c:v>
                </c:pt>
                <c:pt idx="440">
                  <c:v>31137</c:v>
                </c:pt>
                <c:pt idx="441">
                  <c:v>31106</c:v>
                </c:pt>
                <c:pt idx="442">
                  <c:v>31078</c:v>
                </c:pt>
                <c:pt idx="443">
                  <c:v>31047</c:v>
                </c:pt>
                <c:pt idx="444">
                  <c:v>31016</c:v>
                </c:pt>
                <c:pt idx="445">
                  <c:v>30986</c:v>
                </c:pt>
                <c:pt idx="446">
                  <c:v>30955</c:v>
                </c:pt>
                <c:pt idx="447">
                  <c:v>30925</c:v>
                </c:pt>
                <c:pt idx="448">
                  <c:v>30894</c:v>
                </c:pt>
                <c:pt idx="449">
                  <c:v>30863</c:v>
                </c:pt>
                <c:pt idx="450">
                  <c:v>30833</c:v>
                </c:pt>
                <c:pt idx="451">
                  <c:v>30802</c:v>
                </c:pt>
                <c:pt idx="452">
                  <c:v>30772</c:v>
                </c:pt>
                <c:pt idx="453">
                  <c:v>30741</c:v>
                </c:pt>
                <c:pt idx="454">
                  <c:v>30712</c:v>
                </c:pt>
                <c:pt idx="455">
                  <c:v>30681</c:v>
                </c:pt>
                <c:pt idx="456">
                  <c:v>30650</c:v>
                </c:pt>
                <c:pt idx="457">
                  <c:v>30620</c:v>
                </c:pt>
                <c:pt idx="458">
                  <c:v>30589</c:v>
                </c:pt>
                <c:pt idx="459">
                  <c:v>30559</c:v>
                </c:pt>
                <c:pt idx="460">
                  <c:v>30528</c:v>
                </c:pt>
                <c:pt idx="461">
                  <c:v>30497</c:v>
                </c:pt>
                <c:pt idx="462">
                  <c:v>30467</c:v>
                </c:pt>
                <c:pt idx="463">
                  <c:v>30436</c:v>
                </c:pt>
                <c:pt idx="464">
                  <c:v>30406</c:v>
                </c:pt>
                <c:pt idx="465">
                  <c:v>30375</c:v>
                </c:pt>
                <c:pt idx="466">
                  <c:v>30347</c:v>
                </c:pt>
                <c:pt idx="467">
                  <c:v>30316</c:v>
                </c:pt>
                <c:pt idx="468">
                  <c:v>30285</c:v>
                </c:pt>
                <c:pt idx="469">
                  <c:v>30255</c:v>
                </c:pt>
                <c:pt idx="470">
                  <c:v>30224</c:v>
                </c:pt>
                <c:pt idx="471">
                  <c:v>30194</c:v>
                </c:pt>
                <c:pt idx="472">
                  <c:v>30163</c:v>
                </c:pt>
                <c:pt idx="473">
                  <c:v>30132</c:v>
                </c:pt>
                <c:pt idx="474">
                  <c:v>30102</c:v>
                </c:pt>
                <c:pt idx="475">
                  <c:v>30071</c:v>
                </c:pt>
                <c:pt idx="476">
                  <c:v>30041</c:v>
                </c:pt>
                <c:pt idx="477">
                  <c:v>30010</c:v>
                </c:pt>
                <c:pt idx="478">
                  <c:v>29982</c:v>
                </c:pt>
                <c:pt idx="479">
                  <c:v>29951</c:v>
                </c:pt>
                <c:pt idx="480">
                  <c:v>29920</c:v>
                </c:pt>
                <c:pt idx="481">
                  <c:v>29890</c:v>
                </c:pt>
                <c:pt idx="482">
                  <c:v>29859</c:v>
                </c:pt>
                <c:pt idx="483">
                  <c:v>29829</c:v>
                </c:pt>
                <c:pt idx="484">
                  <c:v>29798</c:v>
                </c:pt>
                <c:pt idx="485">
                  <c:v>29767</c:v>
                </c:pt>
                <c:pt idx="486">
                  <c:v>29737</c:v>
                </c:pt>
                <c:pt idx="487">
                  <c:v>29706</c:v>
                </c:pt>
                <c:pt idx="488">
                  <c:v>29676</c:v>
                </c:pt>
                <c:pt idx="489">
                  <c:v>29645</c:v>
                </c:pt>
                <c:pt idx="490">
                  <c:v>29617</c:v>
                </c:pt>
                <c:pt idx="491">
                  <c:v>29586</c:v>
                </c:pt>
                <c:pt idx="492">
                  <c:v>29555</c:v>
                </c:pt>
                <c:pt idx="493">
                  <c:v>29525</c:v>
                </c:pt>
                <c:pt idx="494">
                  <c:v>29494</c:v>
                </c:pt>
                <c:pt idx="495">
                  <c:v>29464</c:v>
                </c:pt>
                <c:pt idx="496">
                  <c:v>29433</c:v>
                </c:pt>
                <c:pt idx="497">
                  <c:v>29402</c:v>
                </c:pt>
                <c:pt idx="498">
                  <c:v>29372</c:v>
                </c:pt>
                <c:pt idx="499">
                  <c:v>29341</c:v>
                </c:pt>
                <c:pt idx="500">
                  <c:v>29311</c:v>
                </c:pt>
                <c:pt idx="501">
                  <c:v>29280</c:v>
                </c:pt>
                <c:pt idx="502">
                  <c:v>29251</c:v>
                </c:pt>
                <c:pt idx="503">
                  <c:v>29220</c:v>
                </c:pt>
                <c:pt idx="504">
                  <c:v>29189</c:v>
                </c:pt>
                <c:pt idx="505">
                  <c:v>29159</c:v>
                </c:pt>
                <c:pt idx="506">
                  <c:v>29128</c:v>
                </c:pt>
                <c:pt idx="507">
                  <c:v>29098</c:v>
                </c:pt>
                <c:pt idx="508">
                  <c:v>29067</c:v>
                </c:pt>
                <c:pt idx="509">
                  <c:v>29036</c:v>
                </c:pt>
                <c:pt idx="510">
                  <c:v>29006</c:v>
                </c:pt>
                <c:pt idx="511">
                  <c:v>28975</c:v>
                </c:pt>
                <c:pt idx="512">
                  <c:v>28945</c:v>
                </c:pt>
                <c:pt idx="513">
                  <c:v>28914</c:v>
                </c:pt>
                <c:pt idx="514">
                  <c:v>28886</c:v>
                </c:pt>
                <c:pt idx="515">
                  <c:v>28855</c:v>
                </c:pt>
                <c:pt idx="516">
                  <c:v>28824</c:v>
                </c:pt>
                <c:pt idx="517">
                  <c:v>28794</c:v>
                </c:pt>
                <c:pt idx="518">
                  <c:v>28763</c:v>
                </c:pt>
                <c:pt idx="519">
                  <c:v>28733</c:v>
                </c:pt>
                <c:pt idx="520">
                  <c:v>28702</c:v>
                </c:pt>
                <c:pt idx="521">
                  <c:v>28671</c:v>
                </c:pt>
                <c:pt idx="522">
                  <c:v>28641</c:v>
                </c:pt>
                <c:pt idx="523">
                  <c:v>28610</c:v>
                </c:pt>
                <c:pt idx="524">
                  <c:v>28580</c:v>
                </c:pt>
                <c:pt idx="525">
                  <c:v>28549</c:v>
                </c:pt>
                <c:pt idx="526">
                  <c:v>28521</c:v>
                </c:pt>
                <c:pt idx="527">
                  <c:v>28490</c:v>
                </c:pt>
                <c:pt idx="528">
                  <c:v>28459</c:v>
                </c:pt>
                <c:pt idx="529">
                  <c:v>28429</c:v>
                </c:pt>
                <c:pt idx="530">
                  <c:v>28398</c:v>
                </c:pt>
                <c:pt idx="531">
                  <c:v>28368</c:v>
                </c:pt>
                <c:pt idx="532">
                  <c:v>28337</c:v>
                </c:pt>
                <c:pt idx="533">
                  <c:v>28306</c:v>
                </c:pt>
                <c:pt idx="534">
                  <c:v>28276</c:v>
                </c:pt>
                <c:pt idx="535">
                  <c:v>28245</c:v>
                </c:pt>
                <c:pt idx="536">
                  <c:v>28215</c:v>
                </c:pt>
                <c:pt idx="537">
                  <c:v>28184</c:v>
                </c:pt>
                <c:pt idx="538">
                  <c:v>28156</c:v>
                </c:pt>
                <c:pt idx="539">
                  <c:v>28125</c:v>
                </c:pt>
                <c:pt idx="540">
                  <c:v>28094</c:v>
                </c:pt>
                <c:pt idx="541">
                  <c:v>28064</c:v>
                </c:pt>
                <c:pt idx="542">
                  <c:v>28033</c:v>
                </c:pt>
                <c:pt idx="543">
                  <c:v>28003</c:v>
                </c:pt>
                <c:pt idx="544">
                  <c:v>27972</c:v>
                </c:pt>
                <c:pt idx="545">
                  <c:v>27941</c:v>
                </c:pt>
                <c:pt idx="546">
                  <c:v>27911</c:v>
                </c:pt>
                <c:pt idx="547">
                  <c:v>27880</c:v>
                </c:pt>
                <c:pt idx="548">
                  <c:v>27850</c:v>
                </c:pt>
                <c:pt idx="549">
                  <c:v>27819</c:v>
                </c:pt>
                <c:pt idx="550">
                  <c:v>27790</c:v>
                </c:pt>
                <c:pt idx="551">
                  <c:v>27759</c:v>
                </c:pt>
                <c:pt idx="552">
                  <c:v>27728</c:v>
                </c:pt>
                <c:pt idx="553">
                  <c:v>27698</c:v>
                </c:pt>
                <c:pt idx="554">
                  <c:v>27667</c:v>
                </c:pt>
                <c:pt idx="555">
                  <c:v>27637</c:v>
                </c:pt>
                <c:pt idx="556">
                  <c:v>27606</c:v>
                </c:pt>
                <c:pt idx="557">
                  <c:v>27575</c:v>
                </c:pt>
                <c:pt idx="558">
                  <c:v>27545</c:v>
                </c:pt>
                <c:pt idx="559">
                  <c:v>27514</c:v>
                </c:pt>
                <c:pt idx="560">
                  <c:v>27484</c:v>
                </c:pt>
                <c:pt idx="561">
                  <c:v>27453</c:v>
                </c:pt>
                <c:pt idx="562">
                  <c:v>27425</c:v>
                </c:pt>
                <c:pt idx="563">
                  <c:v>27394</c:v>
                </c:pt>
                <c:pt idx="564">
                  <c:v>27363</c:v>
                </c:pt>
                <c:pt idx="565">
                  <c:v>27333</c:v>
                </c:pt>
                <c:pt idx="566">
                  <c:v>27302</c:v>
                </c:pt>
                <c:pt idx="567">
                  <c:v>27272</c:v>
                </c:pt>
                <c:pt idx="568">
                  <c:v>27241</c:v>
                </c:pt>
                <c:pt idx="569">
                  <c:v>27210</c:v>
                </c:pt>
                <c:pt idx="570">
                  <c:v>27180</c:v>
                </c:pt>
                <c:pt idx="571">
                  <c:v>27149</c:v>
                </c:pt>
                <c:pt idx="572">
                  <c:v>27119</c:v>
                </c:pt>
                <c:pt idx="573">
                  <c:v>27088</c:v>
                </c:pt>
                <c:pt idx="574">
                  <c:v>27060</c:v>
                </c:pt>
                <c:pt idx="575">
                  <c:v>27029</c:v>
                </c:pt>
                <c:pt idx="576">
                  <c:v>26998</c:v>
                </c:pt>
                <c:pt idx="577">
                  <c:v>26968</c:v>
                </c:pt>
                <c:pt idx="578">
                  <c:v>26937</c:v>
                </c:pt>
                <c:pt idx="579">
                  <c:v>26907</c:v>
                </c:pt>
                <c:pt idx="580">
                  <c:v>26876</c:v>
                </c:pt>
                <c:pt idx="581">
                  <c:v>26845</c:v>
                </c:pt>
                <c:pt idx="582">
                  <c:v>26815</c:v>
                </c:pt>
                <c:pt idx="583">
                  <c:v>26784</c:v>
                </c:pt>
                <c:pt idx="584">
                  <c:v>26754</c:v>
                </c:pt>
                <c:pt idx="585">
                  <c:v>26723</c:v>
                </c:pt>
                <c:pt idx="586">
                  <c:v>26695</c:v>
                </c:pt>
                <c:pt idx="587">
                  <c:v>26664</c:v>
                </c:pt>
                <c:pt idx="588">
                  <c:v>26633</c:v>
                </c:pt>
                <c:pt idx="589">
                  <c:v>26603</c:v>
                </c:pt>
                <c:pt idx="590">
                  <c:v>26572</c:v>
                </c:pt>
                <c:pt idx="591">
                  <c:v>26542</c:v>
                </c:pt>
                <c:pt idx="592">
                  <c:v>26511</c:v>
                </c:pt>
                <c:pt idx="593">
                  <c:v>26480</c:v>
                </c:pt>
                <c:pt idx="594">
                  <c:v>26450</c:v>
                </c:pt>
                <c:pt idx="595">
                  <c:v>26419</c:v>
                </c:pt>
              </c:numCache>
            </c:numRef>
          </c:cat>
          <c:val>
            <c:numRef>
              <c:f>Sheet1!$C$2:$C$597</c:f>
              <c:numCache>
                <c:formatCode>General</c:formatCode>
                <c:ptCount val="596"/>
                <c:pt idx="18">
                  <c:v>20</c:v>
                </c:pt>
                <c:pt idx="19">
                  <c:v>20</c:v>
                </c:pt>
                <c:pt idx="20">
                  <c:v>20</c:v>
                </c:pt>
                <c:pt idx="21">
                  <c:v>20</c:v>
                </c:pt>
                <c:pt idx="149">
                  <c:v>20</c:v>
                </c:pt>
                <c:pt idx="150">
                  <c:v>20</c:v>
                </c:pt>
                <c:pt idx="151">
                  <c:v>20</c:v>
                </c:pt>
                <c:pt idx="152">
                  <c:v>20</c:v>
                </c:pt>
                <c:pt idx="153">
                  <c:v>20</c:v>
                </c:pt>
                <c:pt idx="154">
                  <c:v>20</c:v>
                </c:pt>
                <c:pt idx="155">
                  <c:v>20</c:v>
                </c:pt>
                <c:pt idx="156">
                  <c:v>20</c:v>
                </c:pt>
                <c:pt idx="157">
                  <c:v>20</c:v>
                </c:pt>
                <c:pt idx="158">
                  <c:v>20</c:v>
                </c:pt>
                <c:pt idx="159">
                  <c:v>20</c:v>
                </c:pt>
                <c:pt idx="160">
                  <c:v>20</c:v>
                </c:pt>
                <c:pt idx="161">
                  <c:v>20</c:v>
                </c:pt>
                <c:pt idx="162">
                  <c:v>20</c:v>
                </c:pt>
                <c:pt idx="163">
                  <c:v>20</c:v>
                </c:pt>
                <c:pt idx="164">
                  <c:v>20</c:v>
                </c:pt>
                <c:pt idx="165">
                  <c:v>20</c:v>
                </c:pt>
                <c:pt idx="166">
                  <c:v>20</c:v>
                </c:pt>
                <c:pt idx="167">
                  <c:v>20</c:v>
                </c:pt>
                <c:pt idx="242">
                  <c:v>20</c:v>
                </c:pt>
                <c:pt idx="243">
                  <c:v>20</c:v>
                </c:pt>
                <c:pt idx="244">
                  <c:v>20</c:v>
                </c:pt>
                <c:pt idx="245">
                  <c:v>20</c:v>
                </c:pt>
                <c:pt idx="246">
                  <c:v>20</c:v>
                </c:pt>
                <c:pt idx="247">
                  <c:v>20</c:v>
                </c:pt>
                <c:pt idx="248">
                  <c:v>20</c:v>
                </c:pt>
                <c:pt idx="368">
                  <c:v>20</c:v>
                </c:pt>
                <c:pt idx="369">
                  <c:v>20</c:v>
                </c:pt>
                <c:pt idx="370">
                  <c:v>20</c:v>
                </c:pt>
                <c:pt idx="371">
                  <c:v>20</c:v>
                </c:pt>
                <c:pt idx="372">
                  <c:v>20</c:v>
                </c:pt>
                <c:pt idx="373">
                  <c:v>20</c:v>
                </c:pt>
                <c:pt idx="374">
                  <c:v>20</c:v>
                </c:pt>
                <c:pt idx="470">
                  <c:v>20</c:v>
                </c:pt>
                <c:pt idx="471">
                  <c:v>20</c:v>
                </c:pt>
                <c:pt idx="472">
                  <c:v>20</c:v>
                </c:pt>
                <c:pt idx="473">
                  <c:v>20</c:v>
                </c:pt>
                <c:pt idx="474">
                  <c:v>20</c:v>
                </c:pt>
                <c:pt idx="475">
                  <c:v>20</c:v>
                </c:pt>
                <c:pt idx="476">
                  <c:v>20</c:v>
                </c:pt>
                <c:pt idx="477">
                  <c:v>20</c:v>
                </c:pt>
                <c:pt idx="478">
                  <c:v>20</c:v>
                </c:pt>
                <c:pt idx="479">
                  <c:v>20</c:v>
                </c:pt>
                <c:pt idx="480">
                  <c:v>20</c:v>
                </c:pt>
                <c:pt idx="481">
                  <c:v>20</c:v>
                </c:pt>
                <c:pt idx="482">
                  <c:v>20</c:v>
                </c:pt>
                <c:pt idx="497">
                  <c:v>20</c:v>
                </c:pt>
                <c:pt idx="498">
                  <c:v>20</c:v>
                </c:pt>
                <c:pt idx="499">
                  <c:v>20</c:v>
                </c:pt>
                <c:pt idx="500">
                  <c:v>20</c:v>
                </c:pt>
                <c:pt idx="560">
                  <c:v>20</c:v>
                </c:pt>
                <c:pt idx="561">
                  <c:v>20</c:v>
                </c:pt>
                <c:pt idx="562">
                  <c:v>20</c:v>
                </c:pt>
                <c:pt idx="563">
                  <c:v>20</c:v>
                </c:pt>
                <c:pt idx="564">
                  <c:v>20</c:v>
                </c:pt>
                <c:pt idx="565">
                  <c:v>20</c:v>
                </c:pt>
                <c:pt idx="566">
                  <c:v>20</c:v>
                </c:pt>
                <c:pt idx="567">
                  <c:v>20</c:v>
                </c:pt>
                <c:pt idx="568">
                  <c:v>20</c:v>
                </c:pt>
                <c:pt idx="569">
                  <c:v>20</c:v>
                </c:pt>
                <c:pt idx="570">
                  <c:v>20</c:v>
                </c:pt>
                <c:pt idx="571">
                  <c:v>20</c:v>
                </c:pt>
                <c:pt idx="572">
                  <c:v>20</c:v>
                </c:pt>
                <c:pt idx="573">
                  <c:v>20</c:v>
                </c:pt>
                <c:pt idx="574">
                  <c:v>20</c:v>
                </c:pt>
                <c:pt idx="575">
                  <c:v>20</c:v>
                </c:pt>
                <c:pt idx="576">
                  <c:v>20</c:v>
                </c:pt>
              </c:numCache>
            </c:numRef>
          </c:val>
          <c:extLst>
            <c:ext xmlns:c16="http://schemas.microsoft.com/office/drawing/2014/chart" uri="{C3380CC4-5D6E-409C-BE32-E72D297353CC}">
              <c16:uniqueId val="{00000001-A04E-4ADE-B180-C5AF0E8ED65A}"/>
            </c:ext>
          </c:extLst>
        </c:ser>
        <c:dLbls>
          <c:showLegendKey val="0"/>
          <c:showVal val="0"/>
          <c:showCatName val="0"/>
          <c:showSerName val="0"/>
          <c:showPercent val="0"/>
          <c:showBubbleSize val="0"/>
        </c:dLbls>
        <c:gapWidth val="0"/>
        <c:overlap val="100"/>
        <c:axId val="871976784"/>
        <c:axId val="871975800"/>
      </c:barChart>
      <c:lineChart>
        <c:grouping val="standard"/>
        <c:varyColors val="0"/>
        <c:ser>
          <c:idx val="0"/>
          <c:order val="0"/>
          <c:tx>
            <c:strRef>
              <c:f>Sheet1!$B$1</c:f>
              <c:strCache>
                <c:ptCount val="1"/>
                <c:pt idx="0">
                  <c:v>Official Unemployment Rate</c:v>
                </c:pt>
              </c:strCache>
            </c:strRef>
          </c:tx>
          <c:spPr>
            <a:ln w="38100" cap="rnd">
              <a:solidFill>
                <a:srgbClr val="33391E"/>
              </a:solidFill>
              <a:round/>
            </a:ln>
            <a:effectLst/>
          </c:spPr>
          <c:marker>
            <c:symbol val="none"/>
          </c:marker>
          <c:cat>
            <c:numRef>
              <c:f>Sheet1!$A$2:$A$597</c:f>
              <c:numCache>
                <c:formatCode>m/d/yyyy</c:formatCode>
                <c:ptCount val="596"/>
                <c:pt idx="0">
                  <c:v>44530</c:v>
                </c:pt>
                <c:pt idx="1">
                  <c:v>44500</c:v>
                </c:pt>
                <c:pt idx="2">
                  <c:v>44469</c:v>
                </c:pt>
                <c:pt idx="3">
                  <c:v>44439</c:v>
                </c:pt>
                <c:pt idx="4">
                  <c:v>44408</c:v>
                </c:pt>
                <c:pt idx="5">
                  <c:v>44377</c:v>
                </c:pt>
                <c:pt idx="6">
                  <c:v>44347</c:v>
                </c:pt>
                <c:pt idx="7">
                  <c:v>44316</c:v>
                </c:pt>
                <c:pt idx="8">
                  <c:v>44286</c:v>
                </c:pt>
                <c:pt idx="9">
                  <c:v>44255</c:v>
                </c:pt>
                <c:pt idx="10">
                  <c:v>44227</c:v>
                </c:pt>
                <c:pt idx="11">
                  <c:v>44196</c:v>
                </c:pt>
                <c:pt idx="12">
                  <c:v>44165</c:v>
                </c:pt>
                <c:pt idx="13">
                  <c:v>44135</c:v>
                </c:pt>
                <c:pt idx="14">
                  <c:v>44104</c:v>
                </c:pt>
                <c:pt idx="15">
                  <c:v>44074</c:v>
                </c:pt>
                <c:pt idx="16">
                  <c:v>44043</c:v>
                </c:pt>
                <c:pt idx="17">
                  <c:v>44012</c:v>
                </c:pt>
                <c:pt idx="18">
                  <c:v>43982</c:v>
                </c:pt>
                <c:pt idx="19">
                  <c:v>43951</c:v>
                </c:pt>
                <c:pt idx="20">
                  <c:v>43921</c:v>
                </c:pt>
                <c:pt idx="21">
                  <c:v>43890</c:v>
                </c:pt>
                <c:pt idx="22">
                  <c:v>43861</c:v>
                </c:pt>
                <c:pt idx="23">
                  <c:v>43830</c:v>
                </c:pt>
                <c:pt idx="24">
                  <c:v>43799</c:v>
                </c:pt>
                <c:pt idx="25">
                  <c:v>43769</c:v>
                </c:pt>
                <c:pt idx="26">
                  <c:v>43738</c:v>
                </c:pt>
                <c:pt idx="27">
                  <c:v>43708</c:v>
                </c:pt>
                <c:pt idx="28">
                  <c:v>43677</c:v>
                </c:pt>
                <c:pt idx="29">
                  <c:v>43646</c:v>
                </c:pt>
                <c:pt idx="30">
                  <c:v>43616</c:v>
                </c:pt>
                <c:pt idx="31">
                  <c:v>43585</c:v>
                </c:pt>
                <c:pt idx="32">
                  <c:v>43555</c:v>
                </c:pt>
                <c:pt idx="33">
                  <c:v>43524</c:v>
                </c:pt>
                <c:pt idx="34">
                  <c:v>43496</c:v>
                </c:pt>
                <c:pt idx="35">
                  <c:v>43465</c:v>
                </c:pt>
                <c:pt idx="36">
                  <c:v>43434</c:v>
                </c:pt>
                <c:pt idx="37">
                  <c:v>43404</c:v>
                </c:pt>
                <c:pt idx="38">
                  <c:v>43373</c:v>
                </c:pt>
                <c:pt idx="39">
                  <c:v>43343</c:v>
                </c:pt>
                <c:pt idx="40">
                  <c:v>43312</c:v>
                </c:pt>
                <c:pt idx="41">
                  <c:v>43281</c:v>
                </c:pt>
                <c:pt idx="42">
                  <c:v>43251</c:v>
                </c:pt>
                <c:pt idx="43">
                  <c:v>43220</c:v>
                </c:pt>
                <c:pt idx="44">
                  <c:v>43190</c:v>
                </c:pt>
                <c:pt idx="45">
                  <c:v>43159</c:v>
                </c:pt>
                <c:pt idx="46">
                  <c:v>43131</c:v>
                </c:pt>
                <c:pt idx="47">
                  <c:v>43100</c:v>
                </c:pt>
                <c:pt idx="48">
                  <c:v>43069</c:v>
                </c:pt>
                <c:pt idx="49">
                  <c:v>43039</c:v>
                </c:pt>
                <c:pt idx="50">
                  <c:v>43008</c:v>
                </c:pt>
                <c:pt idx="51">
                  <c:v>42978</c:v>
                </c:pt>
                <c:pt idx="52">
                  <c:v>42947</c:v>
                </c:pt>
                <c:pt idx="53">
                  <c:v>42916</c:v>
                </c:pt>
                <c:pt idx="54">
                  <c:v>42886</c:v>
                </c:pt>
                <c:pt idx="55">
                  <c:v>42855</c:v>
                </c:pt>
                <c:pt idx="56">
                  <c:v>42825</c:v>
                </c:pt>
                <c:pt idx="57">
                  <c:v>42794</c:v>
                </c:pt>
                <c:pt idx="58">
                  <c:v>42766</c:v>
                </c:pt>
                <c:pt idx="59">
                  <c:v>42735</c:v>
                </c:pt>
                <c:pt idx="60">
                  <c:v>42704</c:v>
                </c:pt>
                <c:pt idx="61">
                  <c:v>42674</c:v>
                </c:pt>
                <c:pt idx="62">
                  <c:v>42643</c:v>
                </c:pt>
                <c:pt idx="63">
                  <c:v>42613</c:v>
                </c:pt>
                <c:pt idx="64">
                  <c:v>42582</c:v>
                </c:pt>
                <c:pt idx="65">
                  <c:v>42551</c:v>
                </c:pt>
                <c:pt idx="66">
                  <c:v>42521</c:v>
                </c:pt>
                <c:pt idx="67">
                  <c:v>42490</c:v>
                </c:pt>
                <c:pt idx="68">
                  <c:v>42460</c:v>
                </c:pt>
                <c:pt idx="69">
                  <c:v>42429</c:v>
                </c:pt>
                <c:pt idx="70">
                  <c:v>42400</c:v>
                </c:pt>
                <c:pt idx="71">
                  <c:v>42369</c:v>
                </c:pt>
                <c:pt idx="72">
                  <c:v>42338</c:v>
                </c:pt>
                <c:pt idx="73">
                  <c:v>42308</c:v>
                </c:pt>
                <c:pt idx="74">
                  <c:v>42277</c:v>
                </c:pt>
                <c:pt idx="75">
                  <c:v>42247</c:v>
                </c:pt>
                <c:pt idx="76">
                  <c:v>42216</c:v>
                </c:pt>
                <c:pt idx="77">
                  <c:v>42185</c:v>
                </c:pt>
                <c:pt idx="78">
                  <c:v>42155</c:v>
                </c:pt>
                <c:pt idx="79">
                  <c:v>42124</c:v>
                </c:pt>
                <c:pt idx="80">
                  <c:v>42094</c:v>
                </c:pt>
                <c:pt idx="81">
                  <c:v>42063</c:v>
                </c:pt>
                <c:pt idx="82">
                  <c:v>42035</c:v>
                </c:pt>
                <c:pt idx="83">
                  <c:v>42004</c:v>
                </c:pt>
                <c:pt idx="84">
                  <c:v>41973</c:v>
                </c:pt>
                <c:pt idx="85">
                  <c:v>41943</c:v>
                </c:pt>
                <c:pt idx="86">
                  <c:v>41912</c:v>
                </c:pt>
                <c:pt idx="87">
                  <c:v>41882</c:v>
                </c:pt>
                <c:pt idx="88">
                  <c:v>41851</c:v>
                </c:pt>
                <c:pt idx="89">
                  <c:v>41820</c:v>
                </c:pt>
                <c:pt idx="90">
                  <c:v>41790</c:v>
                </c:pt>
                <c:pt idx="91">
                  <c:v>41759</c:v>
                </c:pt>
                <c:pt idx="92">
                  <c:v>41729</c:v>
                </c:pt>
                <c:pt idx="93">
                  <c:v>41698</c:v>
                </c:pt>
                <c:pt idx="94">
                  <c:v>41670</c:v>
                </c:pt>
                <c:pt idx="95">
                  <c:v>41639</c:v>
                </c:pt>
                <c:pt idx="96">
                  <c:v>41608</c:v>
                </c:pt>
                <c:pt idx="97">
                  <c:v>41578</c:v>
                </c:pt>
                <c:pt idx="98">
                  <c:v>41547</c:v>
                </c:pt>
                <c:pt idx="99">
                  <c:v>41517</c:v>
                </c:pt>
                <c:pt idx="100">
                  <c:v>41486</c:v>
                </c:pt>
                <c:pt idx="101">
                  <c:v>41455</c:v>
                </c:pt>
                <c:pt idx="102">
                  <c:v>41425</c:v>
                </c:pt>
                <c:pt idx="103">
                  <c:v>41394</c:v>
                </c:pt>
                <c:pt idx="104">
                  <c:v>41364</c:v>
                </c:pt>
                <c:pt idx="105">
                  <c:v>41333</c:v>
                </c:pt>
                <c:pt idx="106">
                  <c:v>41305</c:v>
                </c:pt>
                <c:pt idx="107">
                  <c:v>41274</c:v>
                </c:pt>
                <c:pt idx="108">
                  <c:v>41243</c:v>
                </c:pt>
                <c:pt idx="109">
                  <c:v>41213</c:v>
                </c:pt>
                <c:pt idx="110">
                  <c:v>41182</c:v>
                </c:pt>
                <c:pt idx="111">
                  <c:v>41152</c:v>
                </c:pt>
                <c:pt idx="112">
                  <c:v>41121</c:v>
                </c:pt>
                <c:pt idx="113">
                  <c:v>41090</c:v>
                </c:pt>
                <c:pt idx="114">
                  <c:v>41060</c:v>
                </c:pt>
                <c:pt idx="115">
                  <c:v>41029</c:v>
                </c:pt>
                <c:pt idx="116">
                  <c:v>40999</c:v>
                </c:pt>
                <c:pt idx="117">
                  <c:v>40968</c:v>
                </c:pt>
                <c:pt idx="118">
                  <c:v>40939</c:v>
                </c:pt>
                <c:pt idx="119">
                  <c:v>40908</c:v>
                </c:pt>
                <c:pt idx="120">
                  <c:v>40877</c:v>
                </c:pt>
                <c:pt idx="121">
                  <c:v>40847</c:v>
                </c:pt>
                <c:pt idx="122">
                  <c:v>40816</c:v>
                </c:pt>
                <c:pt idx="123">
                  <c:v>40786</c:v>
                </c:pt>
                <c:pt idx="124">
                  <c:v>40755</c:v>
                </c:pt>
                <c:pt idx="125">
                  <c:v>40724</c:v>
                </c:pt>
                <c:pt idx="126">
                  <c:v>40694</c:v>
                </c:pt>
                <c:pt idx="127">
                  <c:v>40663</c:v>
                </c:pt>
                <c:pt idx="128">
                  <c:v>40633</c:v>
                </c:pt>
                <c:pt idx="129">
                  <c:v>40602</c:v>
                </c:pt>
                <c:pt idx="130">
                  <c:v>40574</c:v>
                </c:pt>
                <c:pt idx="131">
                  <c:v>40543</c:v>
                </c:pt>
                <c:pt idx="132">
                  <c:v>40512</c:v>
                </c:pt>
                <c:pt idx="133">
                  <c:v>40482</c:v>
                </c:pt>
                <c:pt idx="134">
                  <c:v>40451</c:v>
                </c:pt>
                <c:pt idx="135">
                  <c:v>40421</c:v>
                </c:pt>
                <c:pt idx="136">
                  <c:v>40390</c:v>
                </c:pt>
                <c:pt idx="137">
                  <c:v>40359</c:v>
                </c:pt>
                <c:pt idx="138">
                  <c:v>40329</c:v>
                </c:pt>
                <c:pt idx="139">
                  <c:v>40298</c:v>
                </c:pt>
                <c:pt idx="140">
                  <c:v>40268</c:v>
                </c:pt>
                <c:pt idx="141">
                  <c:v>40237</c:v>
                </c:pt>
                <c:pt idx="142">
                  <c:v>40209</c:v>
                </c:pt>
                <c:pt idx="143">
                  <c:v>40178</c:v>
                </c:pt>
                <c:pt idx="144">
                  <c:v>40147</c:v>
                </c:pt>
                <c:pt idx="145">
                  <c:v>40117</c:v>
                </c:pt>
                <c:pt idx="146">
                  <c:v>40086</c:v>
                </c:pt>
                <c:pt idx="147">
                  <c:v>40056</c:v>
                </c:pt>
                <c:pt idx="148">
                  <c:v>40025</c:v>
                </c:pt>
                <c:pt idx="149">
                  <c:v>39994</c:v>
                </c:pt>
                <c:pt idx="150">
                  <c:v>39964</c:v>
                </c:pt>
                <c:pt idx="151">
                  <c:v>39933</c:v>
                </c:pt>
                <c:pt idx="152">
                  <c:v>39903</c:v>
                </c:pt>
                <c:pt idx="153">
                  <c:v>39872</c:v>
                </c:pt>
                <c:pt idx="154">
                  <c:v>39844</c:v>
                </c:pt>
                <c:pt idx="155">
                  <c:v>39813</c:v>
                </c:pt>
                <c:pt idx="156">
                  <c:v>39782</c:v>
                </c:pt>
                <c:pt idx="157">
                  <c:v>39752</c:v>
                </c:pt>
                <c:pt idx="158">
                  <c:v>39721</c:v>
                </c:pt>
                <c:pt idx="159">
                  <c:v>39691</c:v>
                </c:pt>
                <c:pt idx="160">
                  <c:v>39660</c:v>
                </c:pt>
                <c:pt idx="161">
                  <c:v>39629</c:v>
                </c:pt>
                <c:pt idx="162">
                  <c:v>39599</c:v>
                </c:pt>
                <c:pt idx="163">
                  <c:v>39568</c:v>
                </c:pt>
                <c:pt idx="164">
                  <c:v>39538</c:v>
                </c:pt>
                <c:pt idx="165">
                  <c:v>39507</c:v>
                </c:pt>
                <c:pt idx="166">
                  <c:v>39478</c:v>
                </c:pt>
                <c:pt idx="167">
                  <c:v>39447</c:v>
                </c:pt>
                <c:pt idx="168">
                  <c:v>39416</c:v>
                </c:pt>
                <c:pt idx="169">
                  <c:v>39386</c:v>
                </c:pt>
                <c:pt idx="170">
                  <c:v>39355</c:v>
                </c:pt>
                <c:pt idx="171">
                  <c:v>39325</c:v>
                </c:pt>
                <c:pt idx="172">
                  <c:v>39294</c:v>
                </c:pt>
                <c:pt idx="173">
                  <c:v>39263</c:v>
                </c:pt>
                <c:pt idx="174">
                  <c:v>39233</c:v>
                </c:pt>
                <c:pt idx="175">
                  <c:v>39202</c:v>
                </c:pt>
                <c:pt idx="176">
                  <c:v>39172</c:v>
                </c:pt>
                <c:pt idx="177">
                  <c:v>39141</c:v>
                </c:pt>
                <c:pt idx="178">
                  <c:v>39113</c:v>
                </c:pt>
                <c:pt idx="179">
                  <c:v>39082</c:v>
                </c:pt>
                <c:pt idx="180">
                  <c:v>39051</c:v>
                </c:pt>
                <c:pt idx="181">
                  <c:v>39021</c:v>
                </c:pt>
                <c:pt idx="182">
                  <c:v>38990</c:v>
                </c:pt>
                <c:pt idx="183">
                  <c:v>38960</c:v>
                </c:pt>
                <c:pt idx="184">
                  <c:v>38929</c:v>
                </c:pt>
                <c:pt idx="185">
                  <c:v>38898</c:v>
                </c:pt>
                <c:pt idx="186">
                  <c:v>38868</c:v>
                </c:pt>
                <c:pt idx="187">
                  <c:v>38837</c:v>
                </c:pt>
                <c:pt idx="188">
                  <c:v>38807</c:v>
                </c:pt>
                <c:pt idx="189">
                  <c:v>38776</c:v>
                </c:pt>
                <c:pt idx="190">
                  <c:v>38748</c:v>
                </c:pt>
                <c:pt idx="191">
                  <c:v>38717</c:v>
                </c:pt>
                <c:pt idx="192">
                  <c:v>38686</c:v>
                </c:pt>
                <c:pt idx="193">
                  <c:v>38656</c:v>
                </c:pt>
                <c:pt idx="194">
                  <c:v>38625</c:v>
                </c:pt>
                <c:pt idx="195">
                  <c:v>38595</c:v>
                </c:pt>
                <c:pt idx="196">
                  <c:v>38564</c:v>
                </c:pt>
                <c:pt idx="197">
                  <c:v>38533</c:v>
                </c:pt>
                <c:pt idx="198">
                  <c:v>38503</c:v>
                </c:pt>
                <c:pt idx="199">
                  <c:v>38472</c:v>
                </c:pt>
                <c:pt idx="200">
                  <c:v>38442</c:v>
                </c:pt>
                <c:pt idx="201">
                  <c:v>38411</c:v>
                </c:pt>
                <c:pt idx="202">
                  <c:v>38383</c:v>
                </c:pt>
                <c:pt idx="203">
                  <c:v>38352</c:v>
                </c:pt>
                <c:pt idx="204">
                  <c:v>38321</c:v>
                </c:pt>
                <c:pt idx="205">
                  <c:v>38291</c:v>
                </c:pt>
                <c:pt idx="206">
                  <c:v>38260</c:v>
                </c:pt>
                <c:pt idx="207">
                  <c:v>38230</c:v>
                </c:pt>
                <c:pt idx="208">
                  <c:v>38199</c:v>
                </c:pt>
                <c:pt idx="209">
                  <c:v>38168</c:v>
                </c:pt>
                <c:pt idx="210">
                  <c:v>38138</c:v>
                </c:pt>
                <c:pt idx="211">
                  <c:v>38107</c:v>
                </c:pt>
                <c:pt idx="212">
                  <c:v>38077</c:v>
                </c:pt>
                <c:pt idx="213">
                  <c:v>38046</c:v>
                </c:pt>
                <c:pt idx="214">
                  <c:v>38017</c:v>
                </c:pt>
                <c:pt idx="215">
                  <c:v>37986</c:v>
                </c:pt>
                <c:pt idx="216">
                  <c:v>37955</c:v>
                </c:pt>
                <c:pt idx="217">
                  <c:v>37925</c:v>
                </c:pt>
                <c:pt idx="218">
                  <c:v>37894</c:v>
                </c:pt>
                <c:pt idx="219">
                  <c:v>37864</c:v>
                </c:pt>
                <c:pt idx="220">
                  <c:v>37833</c:v>
                </c:pt>
                <c:pt idx="221">
                  <c:v>37802</c:v>
                </c:pt>
                <c:pt idx="222">
                  <c:v>37772</c:v>
                </c:pt>
                <c:pt idx="223">
                  <c:v>37741</c:v>
                </c:pt>
                <c:pt idx="224">
                  <c:v>37711</c:v>
                </c:pt>
                <c:pt idx="225">
                  <c:v>37680</c:v>
                </c:pt>
                <c:pt idx="226">
                  <c:v>37652</c:v>
                </c:pt>
                <c:pt idx="227">
                  <c:v>37621</c:v>
                </c:pt>
                <c:pt idx="228">
                  <c:v>37590</c:v>
                </c:pt>
                <c:pt idx="229">
                  <c:v>37560</c:v>
                </c:pt>
                <c:pt idx="230">
                  <c:v>37529</c:v>
                </c:pt>
                <c:pt idx="231">
                  <c:v>37499</c:v>
                </c:pt>
                <c:pt idx="232">
                  <c:v>37468</c:v>
                </c:pt>
                <c:pt idx="233">
                  <c:v>37437</c:v>
                </c:pt>
                <c:pt idx="234">
                  <c:v>37407</c:v>
                </c:pt>
                <c:pt idx="235">
                  <c:v>37376</c:v>
                </c:pt>
                <c:pt idx="236">
                  <c:v>37346</c:v>
                </c:pt>
                <c:pt idx="237">
                  <c:v>37315</c:v>
                </c:pt>
                <c:pt idx="238">
                  <c:v>37287</c:v>
                </c:pt>
                <c:pt idx="239">
                  <c:v>37256</c:v>
                </c:pt>
                <c:pt idx="240">
                  <c:v>37225</c:v>
                </c:pt>
                <c:pt idx="241">
                  <c:v>37195</c:v>
                </c:pt>
                <c:pt idx="242">
                  <c:v>37164</c:v>
                </c:pt>
                <c:pt idx="243">
                  <c:v>37134</c:v>
                </c:pt>
                <c:pt idx="244">
                  <c:v>37103</c:v>
                </c:pt>
                <c:pt idx="245">
                  <c:v>37072</c:v>
                </c:pt>
                <c:pt idx="246">
                  <c:v>37042</c:v>
                </c:pt>
                <c:pt idx="247">
                  <c:v>37011</c:v>
                </c:pt>
                <c:pt idx="248">
                  <c:v>36981</c:v>
                </c:pt>
                <c:pt idx="249">
                  <c:v>36950</c:v>
                </c:pt>
                <c:pt idx="250">
                  <c:v>36922</c:v>
                </c:pt>
                <c:pt idx="251">
                  <c:v>36891</c:v>
                </c:pt>
                <c:pt idx="252">
                  <c:v>36860</c:v>
                </c:pt>
                <c:pt idx="253">
                  <c:v>36830</c:v>
                </c:pt>
                <c:pt idx="254">
                  <c:v>36799</c:v>
                </c:pt>
                <c:pt idx="255">
                  <c:v>36769</c:v>
                </c:pt>
                <c:pt idx="256">
                  <c:v>36738</c:v>
                </c:pt>
                <c:pt idx="257">
                  <c:v>36707</c:v>
                </c:pt>
                <c:pt idx="258">
                  <c:v>36677</c:v>
                </c:pt>
                <c:pt idx="259">
                  <c:v>36646</c:v>
                </c:pt>
                <c:pt idx="260">
                  <c:v>36616</c:v>
                </c:pt>
                <c:pt idx="261">
                  <c:v>36585</c:v>
                </c:pt>
                <c:pt idx="262">
                  <c:v>36556</c:v>
                </c:pt>
                <c:pt idx="263">
                  <c:v>36525</c:v>
                </c:pt>
                <c:pt idx="264">
                  <c:v>36494</c:v>
                </c:pt>
                <c:pt idx="265">
                  <c:v>36464</c:v>
                </c:pt>
                <c:pt idx="266">
                  <c:v>36433</c:v>
                </c:pt>
                <c:pt idx="267">
                  <c:v>36403</c:v>
                </c:pt>
                <c:pt idx="268">
                  <c:v>36372</c:v>
                </c:pt>
                <c:pt idx="269">
                  <c:v>36341</c:v>
                </c:pt>
                <c:pt idx="270">
                  <c:v>36311</c:v>
                </c:pt>
                <c:pt idx="271">
                  <c:v>36280</c:v>
                </c:pt>
                <c:pt idx="272">
                  <c:v>36250</c:v>
                </c:pt>
                <c:pt idx="273">
                  <c:v>36219</c:v>
                </c:pt>
                <c:pt idx="274">
                  <c:v>36191</c:v>
                </c:pt>
                <c:pt idx="275">
                  <c:v>36160</c:v>
                </c:pt>
                <c:pt idx="276">
                  <c:v>36129</c:v>
                </c:pt>
                <c:pt idx="277">
                  <c:v>36099</c:v>
                </c:pt>
                <c:pt idx="278">
                  <c:v>36068</c:v>
                </c:pt>
                <c:pt idx="279">
                  <c:v>36038</c:v>
                </c:pt>
                <c:pt idx="280">
                  <c:v>36007</c:v>
                </c:pt>
                <c:pt idx="281">
                  <c:v>35976</c:v>
                </c:pt>
                <c:pt idx="282">
                  <c:v>35946</c:v>
                </c:pt>
                <c:pt idx="283">
                  <c:v>35915</c:v>
                </c:pt>
                <c:pt idx="284">
                  <c:v>35885</c:v>
                </c:pt>
                <c:pt idx="285">
                  <c:v>35854</c:v>
                </c:pt>
                <c:pt idx="286">
                  <c:v>35826</c:v>
                </c:pt>
                <c:pt idx="287">
                  <c:v>35795</c:v>
                </c:pt>
                <c:pt idx="288">
                  <c:v>35764</c:v>
                </c:pt>
                <c:pt idx="289">
                  <c:v>35734</c:v>
                </c:pt>
                <c:pt idx="290">
                  <c:v>35703</c:v>
                </c:pt>
                <c:pt idx="291">
                  <c:v>35673</c:v>
                </c:pt>
                <c:pt idx="292">
                  <c:v>35642</c:v>
                </c:pt>
                <c:pt idx="293">
                  <c:v>35611</c:v>
                </c:pt>
                <c:pt idx="294">
                  <c:v>35581</c:v>
                </c:pt>
                <c:pt idx="295">
                  <c:v>35550</c:v>
                </c:pt>
                <c:pt idx="296">
                  <c:v>35520</c:v>
                </c:pt>
                <c:pt idx="297">
                  <c:v>35489</c:v>
                </c:pt>
                <c:pt idx="298">
                  <c:v>35461</c:v>
                </c:pt>
                <c:pt idx="299">
                  <c:v>35430</c:v>
                </c:pt>
                <c:pt idx="300">
                  <c:v>35399</c:v>
                </c:pt>
                <c:pt idx="301">
                  <c:v>35369</c:v>
                </c:pt>
                <c:pt idx="302">
                  <c:v>35338</c:v>
                </c:pt>
                <c:pt idx="303">
                  <c:v>35308</c:v>
                </c:pt>
                <c:pt idx="304">
                  <c:v>35277</c:v>
                </c:pt>
                <c:pt idx="305">
                  <c:v>35246</c:v>
                </c:pt>
                <c:pt idx="306">
                  <c:v>35216</c:v>
                </c:pt>
                <c:pt idx="307">
                  <c:v>35185</c:v>
                </c:pt>
                <c:pt idx="308">
                  <c:v>35155</c:v>
                </c:pt>
                <c:pt idx="309">
                  <c:v>35124</c:v>
                </c:pt>
                <c:pt idx="310">
                  <c:v>35095</c:v>
                </c:pt>
                <c:pt idx="311">
                  <c:v>35064</c:v>
                </c:pt>
                <c:pt idx="312">
                  <c:v>35033</c:v>
                </c:pt>
                <c:pt idx="313">
                  <c:v>35003</c:v>
                </c:pt>
                <c:pt idx="314">
                  <c:v>34972</c:v>
                </c:pt>
                <c:pt idx="315">
                  <c:v>34942</c:v>
                </c:pt>
                <c:pt idx="316">
                  <c:v>34911</c:v>
                </c:pt>
                <c:pt idx="317">
                  <c:v>34880</c:v>
                </c:pt>
                <c:pt idx="318">
                  <c:v>34850</c:v>
                </c:pt>
                <c:pt idx="319">
                  <c:v>34819</c:v>
                </c:pt>
                <c:pt idx="320">
                  <c:v>34789</c:v>
                </c:pt>
                <c:pt idx="321">
                  <c:v>34758</c:v>
                </c:pt>
                <c:pt idx="322">
                  <c:v>34730</c:v>
                </c:pt>
                <c:pt idx="323">
                  <c:v>34699</c:v>
                </c:pt>
                <c:pt idx="324">
                  <c:v>34668</c:v>
                </c:pt>
                <c:pt idx="325">
                  <c:v>34638</c:v>
                </c:pt>
                <c:pt idx="326">
                  <c:v>34607</c:v>
                </c:pt>
                <c:pt idx="327">
                  <c:v>34577</c:v>
                </c:pt>
                <c:pt idx="328">
                  <c:v>34546</c:v>
                </c:pt>
                <c:pt idx="329">
                  <c:v>34515</c:v>
                </c:pt>
                <c:pt idx="330">
                  <c:v>34485</c:v>
                </c:pt>
                <c:pt idx="331">
                  <c:v>34454</c:v>
                </c:pt>
                <c:pt idx="332">
                  <c:v>34424</c:v>
                </c:pt>
                <c:pt idx="333">
                  <c:v>34393</c:v>
                </c:pt>
                <c:pt idx="334">
                  <c:v>34365</c:v>
                </c:pt>
                <c:pt idx="335">
                  <c:v>34334</c:v>
                </c:pt>
                <c:pt idx="336">
                  <c:v>34303</c:v>
                </c:pt>
                <c:pt idx="337">
                  <c:v>34273</c:v>
                </c:pt>
                <c:pt idx="338">
                  <c:v>34242</c:v>
                </c:pt>
                <c:pt idx="339">
                  <c:v>34212</c:v>
                </c:pt>
                <c:pt idx="340">
                  <c:v>34181</c:v>
                </c:pt>
                <c:pt idx="341">
                  <c:v>34150</c:v>
                </c:pt>
                <c:pt idx="342">
                  <c:v>34120</c:v>
                </c:pt>
                <c:pt idx="343">
                  <c:v>34089</c:v>
                </c:pt>
                <c:pt idx="344">
                  <c:v>34059</c:v>
                </c:pt>
                <c:pt idx="345">
                  <c:v>34028</c:v>
                </c:pt>
                <c:pt idx="346">
                  <c:v>34000</c:v>
                </c:pt>
                <c:pt idx="347">
                  <c:v>33969</c:v>
                </c:pt>
                <c:pt idx="348">
                  <c:v>33938</c:v>
                </c:pt>
                <c:pt idx="349">
                  <c:v>33908</c:v>
                </c:pt>
                <c:pt idx="350">
                  <c:v>33877</c:v>
                </c:pt>
                <c:pt idx="351">
                  <c:v>33847</c:v>
                </c:pt>
                <c:pt idx="352">
                  <c:v>33816</c:v>
                </c:pt>
                <c:pt idx="353">
                  <c:v>33785</c:v>
                </c:pt>
                <c:pt idx="354">
                  <c:v>33755</c:v>
                </c:pt>
                <c:pt idx="355">
                  <c:v>33724</c:v>
                </c:pt>
                <c:pt idx="356">
                  <c:v>33694</c:v>
                </c:pt>
                <c:pt idx="357">
                  <c:v>33663</c:v>
                </c:pt>
                <c:pt idx="358">
                  <c:v>33634</c:v>
                </c:pt>
                <c:pt idx="359">
                  <c:v>33603</c:v>
                </c:pt>
                <c:pt idx="360">
                  <c:v>33572</c:v>
                </c:pt>
                <c:pt idx="361">
                  <c:v>33542</c:v>
                </c:pt>
                <c:pt idx="362">
                  <c:v>33511</c:v>
                </c:pt>
                <c:pt idx="363">
                  <c:v>33481</c:v>
                </c:pt>
                <c:pt idx="364">
                  <c:v>33450</c:v>
                </c:pt>
                <c:pt idx="365">
                  <c:v>33419</c:v>
                </c:pt>
                <c:pt idx="366">
                  <c:v>33389</c:v>
                </c:pt>
                <c:pt idx="367">
                  <c:v>33358</c:v>
                </c:pt>
                <c:pt idx="368">
                  <c:v>33328</c:v>
                </c:pt>
                <c:pt idx="369">
                  <c:v>33297</c:v>
                </c:pt>
                <c:pt idx="370">
                  <c:v>33269</c:v>
                </c:pt>
                <c:pt idx="371">
                  <c:v>33238</c:v>
                </c:pt>
                <c:pt idx="372">
                  <c:v>33207</c:v>
                </c:pt>
                <c:pt idx="373">
                  <c:v>33177</c:v>
                </c:pt>
                <c:pt idx="374">
                  <c:v>33146</c:v>
                </c:pt>
                <c:pt idx="375">
                  <c:v>33116</c:v>
                </c:pt>
                <c:pt idx="376">
                  <c:v>33085</c:v>
                </c:pt>
                <c:pt idx="377">
                  <c:v>33054</c:v>
                </c:pt>
                <c:pt idx="378">
                  <c:v>33024</c:v>
                </c:pt>
                <c:pt idx="379">
                  <c:v>32993</c:v>
                </c:pt>
                <c:pt idx="380">
                  <c:v>32963</c:v>
                </c:pt>
                <c:pt idx="381">
                  <c:v>32932</c:v>
                </c:pt>
                <c:pt idx="382">
                  <c:v>32904</c:v>
                </c:pt>
                <c:pt idx="383">
                  <c:v>32873</c:v>
                </c:pt>
                <c:pt idx="384">
                  <c:v>32842</c:v>
                </c:pt>
                <c:pt idx="385">
                  <c:v>32812</c:v>
                </c:pt>
                <c:pt idx="386">
                  <c:v>32781</c:v>
                </c:pt>
                <c:pt idx="387">
                  <c:v>32751</c:v>
                </c:pt>
                <c:pt idx="388">
                  <c:v>32720</c:v>
                </c:pt>
                <c:pt idx="389">
                  <c:v>32689</c:v>
                </c:pt>
                <c:pt idx="390">
                  <c:v>32659</c:v>
                </c:pt>
                <c:pt idx="391">
                  <c:v>32628</c:v>
                </c:pt>
                <c:pt idx="392">
                  <c:v>32598</c:v>
                </c:pt>
                <c:pt idx="393">
                  <c:v>32567</c:v>
                </c:pt>
                <c:pt idx="394">
                  <c:v>32539</c:v>
                </c:pt>
                <c:pt idx="395">
                  <c:v>32508</c:v>
                </c:pt>
                <c:pt idx="396">
                  <c:v>32477</c:v>
                </c:pt>
                <c:pt idx="397">
                  <c:v>32447</c:v>
                </c:pt>
                <c:pt idx="398">
                  <c:v>32416</c:v>
                </c:pt>
                <c:pt idx="399">
                  <c:v>32386</c:v>
                </c:pt>
                <c:pt idx="400">
                  <c:v>32355</c:v>
                </c:pt>
                <c:pt idx="401">
                  <c:v>32324</c:v>
                </c:pt>
                <c:pt idx="402">
                  <c:v>32294</c:v>
                </c:pt>
                <c:pt idx="403">
                  <c:v>32263</c:v>
                </c:pt>
                <c:pt idx="404">
                  <c:v>32233</c:v>
                </c:pt>
                <c:pt idx="405">
                  <c:v>32202</c:v>
                </c:pt>
                <c:pt idx="406">
                  <c:v>32173</c:v>
                </c:pt>
                <c:pt idx="407">
                  <c:v>32142</c:v>
                </c:pt>
                <c:pt idx="408">
                  <c:v>32111</c:v>
                </c:pt>
                <c:pt idx="409">
                  <c:v>32081</c:v>
                </c:pt>
                <c:pt idx="410">
                  <c:v>32050</c:v>
                </c:pt>
                <c:pt idx="411">
                  <c:v>32020</c:v>
                </c:pt>
                <c:pt idx="412">
                  <c:v>31989</c:v>
                </c:pt>
                <c:pt idx="413">
                  <c:v>31958</c:v>
                </c:pt>
                <c:pt idx="414">
                  <c:v>31928</c:v>
                </c:pt>
                <c:pt idx="415">
                  <c:v>31897</c:v>
                </c:pt>
                <c:pt idx="416">
                  <c:v>31867</c:v>
                </c:pt>
                <c:pt idx="417">
                  <c:v>31836</c:v>
                </c:pt>
                <c:pt idx="418">
                  <c:v>31808</c:v>
                </c:pt>
                <c:pt idx="419">
                  <c:v>31777</c:v>
                </c:pt>
                <c:pt idx="420">
                  <c:v>31746</c:v>
                </c:pt>
                <c:pt idx="421">
                  <c:v>31716</c:v>
                </c:pt>
                <c:pt idx="422">
                  <c:v>31685</c:v>
                </c:pt>
                <c:pt idx="423">
                  <c:v>31655</c:v>
                </c:pt>
                <c:pt idx="424">
                  <c:v>31624</c:v>
                </c:pt>
                <c:pt idx="425">
                  <c:v>31593</c:v>
                </c:pt>
                <c:pt idx="426">
                  <c:v>31563</c:v>
                </c:pt>
                <c:pt idx="427">
                  <c:v>31532</c:v>
                </c:pt>
                <c:pt idx="428">
                  <c:v>31502</c:v>
                </c:pt>
                <c:pt idx="429">
                  <c:v>31471</c:v>
                </c:pt>
                <c:pt idx="430">
                  <c:v>31443</c:v>
                </c:pt>
                <c:pt idx="431">
                  <c:v>31412</c:v>
                </c:pt>
                <c:pt idx="432">
                  <c:v>31381</c:v>
                </c:pt>
                <c:pt idx="433">
                  <c:v>31351</c:v>
                </c:pt>
                <c:pt idx="434">
                  <c:v>31320</c:v>
                </c:pt>
                <c:pt idx="435">
                  <c:v>31290</c:v>
                </c:pt>
                <c:pt idx="436">
                  <c:v>31259</c:v>
                </c:pt>
                <c:pt idx="437">
                  <c:v>31228</c:v>
                </c:pt>
                <c:pt idx="438">
                  <c:v>31198</c:v>
                </c:pt>
                <c:pt idx="439">
                  <c:v>31167</c:v>
                </c:pt>
                <c:pt idx="440">
                  <c:v>31137</c:v>
                </c:pt>
                <c:pt idx="441">
                  <c:v>31106</c:v>
                </c:pt>
                <c:pt idx="442">
                  <c:v>31078</c:v>
                </c:pt>
                <c:pt idx="443">
                  <c:v>31047</c:v>
                </c:pt>
                <c:pt idx="444">
                  <c:v>31016</c:v>
                </c:pt>
                <c:pt idx="445">
                  <c:v>30986</c:v>
                </c:pt>
                <c:pt idx="446">
                  <c:v>30955</c:v>
                </c:pt>
                <c:pt idx="447">
                  <c:v>30925</c:v>
                </c:pt>
                <c:pt idx="448">
                  <c:v>30894</c:v>
                </c:pt>
                <c:pt idx="449">
                  <c:v>30863</c:v>
                </c:pt>
                <c:pt idx="450">
                  <c:v>30833</c:v>
                </c:pt>
                <c:pt idx="451">
                  <c:v>30802</c:v>
                </c:pt>
                <c:pt idx="452">
                  <c:v>30772</c:v>
                </c:pt>
                <c:pt idx="453">
                  <c:v>30741</c:v>
                </c:pt>
                <c:pt idx="454">
                  <c:v>30712</c:v>
                </c:pt>
                <c:pt idx="455">
                  <c:v>30681</c:v>
                </c:pt>
                <c:pt idx="456">
                  <c:v>30650</c:v>
                </c:pt>
                <c:pt idx="457">
                  <c:v>30620</c:v>
                </c:pt>
                <c:pt idx="458">
                  <c:v>30589</c:v>
                </c:pt>
                <c:pt idx="459">
                  <c:v>30559</c:v>
                </c:pt>
                <c:pt idx="460">
                  <c:v>30528</c:v>
                </c:pt>
                <c:pt idx="461">
                  <c:v>30497</c:v>
                </c:pt>
                <c:pt idx="462">
                  <c:v>30467</c:v>
                </c:pt>
                <c:pt idx="463">
                  <c:v>30436</c:v>
                </c:pt>
                <c:pt idx="464">
                  <c:v>30406</c:v>
                </c:pt>
                <c:pt idx="465">
                  <c:v>30375</c:v>
                </c:pt>
                <c:pt idx="466">
                  <c:v>30347</c:v>
                </c:pt>
                <c:pt idx="467">
                  <c:v>30316</c:v>
                </c:pt>
                <c:pt idx="468">
                  <c:v>30285</c:v>
                </c:pt>
                <c:pt idx="469">
                  <c:v>30255</c:v>
                </c:pt>
                <c:pt idx="470">
                  <c:v>30224</c:v>
                </c:pt>
                <c:pt idx="471">
                  <c:v>30194</c:v>
                </c:pt>
                <c:pt idx="472">
                  <c:v>30163</c:v>
                </c:pt>
                <c:pt idx="473">
                  <c:v>30132</c:v>
                </c:pt>
                <c:pt idx="474">
                  <c:v>30102</c:v>
                </c:pt>
                <c:pt idx="475">
                  <c:v>30071</c:v>
                </c:pt>
                <c:pt idx="476">
                  <c:v>30041</c:v>
                </c:pt>
                <c:pt idx="477">
                  <c:v>30010</c:v>
                </c:pt>
                <c:pt idx="478">
                  <c:v>29982</c:v>
                </c:pt>
                <c:pt idx="479">
                  <c:v>29951</c:v>
                </c:pt>
                <c:pt idx="480">
                  <c:v>29920</c:v>
                </c:pt>
                <c:pt idx="481">
                  <c:v>29890</c:v>
                </c:pt>
                <c:pt idx="482">
                  <c:v>29859</c:v>
                </c:pt>
                <c:pt idx="483">
                  <c:v>29829</c:v>
                </c:pt>
                <c:pt idx="484">
                  <c:v>29798</c:v>
                </c:pt>
                <c:pt idx="485">
                  <c:v>29767</c:v>
                </c:pt>
                <c:pt idx="486">
                  <c:v>29737</c:v>
                </c:pt>
                <c:pt idx="487">
                  <c:v>29706</c:v>
                </c:pt>
                <c:pt idx="488">
                  <c:v>29676</c:v>
                </c:pt>
                <c:pt idx="489">
                  <c:v>29645</c:v>
                </c:pt>
                <c:pt idx="490">
                  <c:v>29617</c:v>
                </c:pt>
                <c:pt idx="491">
                  <c:v>29586</c:v>
                </c:pt>
                <c:pt idx="492">
                  <c:v>29555</c:v>
                </c:pt>
                <c:pt idx="493">
                  <c:v>29525</c:v>
                </c:pt>
                <c:pt idx="494">
                  <c:v>29494</c:v>
                </c:pt>
                <c:pt idx="495">
                  <c:v>29464</c:v>
                </c:pt>
                <c:pt idx="496">
                  <c:v>29433</c:v>
                </c:pt>
                <c:pt idx="497">
                  <c:v>29402</c:v>
                </c:pt>
                <c:pt idx="498">
                  <c:v>29372</c:v>
                </c:pt>
                <c:pt idx="499">
                  <c:v>29341</c:v>
                </c:pt>
                <c:pt idx="500">
                  <c:v>29311</c:v>
                </c:pt>
                <c:pt idx="501">
                  <c:v>29280</c:v>
                </c:pt>
                <c:pt idx="502">
                  <c:v>29251</c:v>
                </c:pt>
                <c:pt idx="503">
                  <c:v>29220</c:v>
                </c:pt>
                <c:pt idx="504">
                  <c:v>29189</c:v>
                </c:pt>
                <c:pt idx="505">
                  <c:v>29159</c:v>
                </c:pt>
                <c:pt idx="506">
                  <c:v>29128</c:v>
                </c:pt>
                <c:pt idx="507">
                  <c:v>29098</c:v>
                </c:pt>
                <c:pt idx="508">
                  <c:v>29067</c:v>
                </c:pt>
                <c:pt idx="509">
                  <c:v>29036</c:v>
                </c:pt>
                <c:pt idx="510">
                  <c:v>29006</c:v>
                </c:pt>
                <c:pt idx="511">
                  <c:v>28975</c:v>
                </c:pt>
                <c:pt idx="512">
                  <c:v>28945</c:v>
                </c:pt>
                <c:pt idx="513">
                  <c:v>28914</c:v>
                </c:pt>
                <c:pt idx="514">
                  <c:v>28886</c:v>
                </c:pt>
                <c:pt idx="515">
                  <c:v>28855</c:v>
                </c:pt>
                <c:pt idx="516">
                  <c:v>28824</c:v>
                </c:pt>
                <c:pt idx="517">
                  <c:v>28794</c:v>
                </c:pt>
                <c:pt idx="518">
                  <c:v>28763</c:v>
                </c:pt>
                <c:pt idx="519">
                  <c:v>28733</c:v>
                </c:pt>
                <c:pt idx="520">
                  <c:v>28702</c:v>
                </c:pt>
                <c:pt idx="521">
                  <c:v>28671</c:v>
                </c:pt>
                <c:pt idx="522">
                  <c:v>28641</c:v>
                </c:pt>
                <c:pt idx="523">
                  <c:v>28610</c:v>
                </c:pt>
                <c:pt idx="524">
                  <c:v>28580</c:v>
                </c:pt>
                <c:pt idx="525">
                  <c:v>28549</c:v>
                </c:pt>
                <c:pt idx="526">
                  <c:v>28521</c:v>
                </c:pt>
                <c:pt idx="527">
                  <c:v>28490</c:v>
                </c:pt>
                <c:pt idx="528">
                  <c:v>28459</c:v>
                </c:pt>
                <c:pt idx="529">
                  <c:v>28429</c:v>
                </c:pt>
                <c:pt idx="530">
                  <c:v>28398</c:v>
                </c:pt>
                <c:pt idx="531">
                  <c:v>28368</c:v>
                </c:pt>
                <c:pt idx="532">
                  <c:v>28337</c:v>
                </c:pt>
                <c:pt idx="533">
                  <c:v>28306</c:v>
                </c:pt>
                <c:pt idx="534">
                  <c:v>28276</c:v>
                </c:pt>
                <c:pt idx="535">
                  <c:v>28245</c:v>
                </c:pt>
                <c:pt idx="536">
                  <c:v>28215</c:v>
                </c:pt>
                <c:pt idx="537">
                  <c:v>28184</c:v>
                </c:pt>
                <c:pt idx="538">
                  <c:v>28156</c:v>
                </c:pt>
                <c:pt idx="539">
                  <c:v>28125</c:v>
                </c:pt>
                <c:pt idx="540">
                  <c:v>28094</c:v>
                </c:pt>
                <c:pt idx="541">
                  <c:v>28064</c:v>
                </c:pt>
                <c:pt idx="542">
                  <c:v>28033</c:v>
                </c:pt>
                <c:pt idx="543">
                  <c:v>28003</c:v>
                </c:pt>
                <c:pt idx="544">
                  <c:v>27972</c:v>
                </c:pt>
                <c:pt idx="545">
                  <c:v>27941</c:v>
                </c:pt>
                <c:pt idx="546">
                  <c:v>27911</c:v>
                </c:pt>
                <c:pt idx="547">
                  <c:v>27880</c:v>
                </c:pt>
                <c:pt idx="548">
                  <c:v>27850</c:v>
                </c:pt>
                <c:pt idx="549">
                  <c:v>27819</c:v>
                </c:pt>
                <c:pt idx="550">
                  <c:v>27790</c:v>
                </c:pt>
                <c:pt idx="551">
                  <c:v>27759</c:v>
                </c:pt>
                <c:pt idx="552">
                  <c:v>27728</c:v>
                </c:pt>
                <c:pt idx="553">
                  <c:v>27698</c:v>
                </c:pt>
                <c:pt idx="554">
                  <c:v>27667</c:v>
                </c:pt>
                <c:pt idx="555">
                  <c:v>27637</c:v>
                </c:pt>
                <c:pt idx="556">
                  <c:v>27606</c:v>
                </c:pt>
                <c:pt idx="557">
                  <c:v>27575</c:v>
                </c:pt>
                <c:pt idx="558">
                  <c:v>27545</c:v>
                </c:pt>
                <c:pt idx="559">
                  <c:v>27514</c:v>
                </c:pt>
                <c:pt idx="560">
                  <c:v>27484</c:v>
                </c:pt>
                <c:pt idx="561">
                  <c:v>27453</c:v>
                </c:pt>
                <c:pt idx="562">
                  <c:v>27425</c:v>
                </c:pt>
                <c:pt idx="563">
                  <c:v>27394</c:v>
                </c:pt>
                <c:pt idx="564">
                  <c:v>27363</c:v>
                </c:pt>
                <c:pt idx="565">
                  <c:v>27333</c:v>
                </c:pt>
                <c:pt idx="566">
                  <c:v>27302</c:v>
                </c:pt>
                <c:pt idx="567">
                  <c:v>27272</c:v>
                </c:pt>
                <c:pt idx="568">
                  <c:v>27241</c:v>
                </c:pt>
                <c:pt idx="569">
                  <c:v>27210</c:v>
                </c:pt>
                <c:pt idx="570">
                  <c:v>27180</c:v>
                </c:pt>
                <c:pt idx="571">
                  <c:v>27149</c:v>
                </c:pt>
                <c:pt idx="572">
                  <c:v>27119</c:v>
                </c:pt>
                <c:pt idx="573">
                  <c:v>27088</c:v>
                </c:pt>
                <c:pt idx="574">
                  <c:v>27060</c:v>
                </c:pt>
                <c:pt idx="575">
                  <c:v>27029</c:v>
                </c:pt>
                <c:pt idx="576">
                  <c:v>26998</c:v>
                </c:pt>
                <c:pt idx="577">
                  <c:v>26968</c:v>
                </c:pt>
                <c:pt idx="578">
                  <c:v>26937</c:v>
                </c:pt>
                <c:pt idx="579">
                  <c:v>26907</c:v>
                </c:pt>
                <c:pt idx="580">
                  <c:v>26876</c:v>
                </c:pt>
                <c:pt idx="581">
                  <c:v>26845</c:v>
                </c:pt>
                <c:pt idx="582">
                  <c:v>26815</c:v>
                </c:pt>
                <c:pt idx="583">
                  <c:v>26784</c:v>
                </c:pt>
                <c:pt idx="584">
                  <c:v>26754</c:v>
                </c:pt>
                <c:pt idx="585">
                  <c:v>26723</c:v>
                </c:pt>
                <c:pt idx="586">
                  <c:v>26695</c:v>
                </c:pt>
                <c:pt idx="587">
                  <c:v>26664</c:v>
                </c:pt>
                <c:pt idx="588">
                  <c:v>26633</c:v>
                </c:pt>
                <c:pt idx="589">
                  <c:v>26603</c:v>
                </c:pt>
                <c:pt idx="590">
                  <c:v>26572</c:v>
                </c:pt>
                <c:pt idx="591">
                  <c:v>26542</c:v>
                </c:pt>
                <c:pt idx="592">
                  <c:v>26511</c:v>
                </c:pt>
                <c:pt idx="593">
                  <c:v>26480</c:v>
                </c:pt>
                <c:pt idx="594">
                  <c:v>26450</c:v>
                </c:pt>
                <c:pt idx="595">
                  <c:v>26419</c:v>
                </c:pt>
              </c:numCache>
            </c:numRef>
          </c:cat>
          <c:val>
            <c:numRef>
              <c:f>Sheet1!$B$2:$B$597</c:f>
              <c:numCache>
                <c:formatCode>General</c:formatCode>
                <c:ptCount val="596"/>
                <c:pt idx="0">
                  <c:v>4.2</c:v>
                </c:pt>
                <c:pt idx="1">
                  <c:v>4.5999999999999996</c:v>
                </c:pt>
                <c:pt idx="2">
                  <c:v>4.8</c:v>
                </c:pt>
                <c:pt idx="3">
                  <c:v>5.2</c:v>
                </c:pt>
                <c:pt idx="4">
                  <c:v>5.4</c:v>
                </c:pt>
                <c:pt idx="5">
                  <c:v>5.9</c:v>
                </c:pt>
                <c:pt idx="6">
                  <c:v>5.8</c:v>
                </c:pt>
                <c:pt idx="7">
                  <c:v>6.1</c:v>
                </c:pt>
                <c:pt idx="8">
                  <c:v>6</c:v>
                </c:pt>
                <c:pt idx="9">
                  <c:v>6.2</c:v>
                </c:pt>
                <c:pt idx="10">
                  <c:v>6.3</c:v>
                </c:pt>
                <c:pt idx="11">
                  <c:v>6.7</c:v>
                </c:pt>
                <c:pt idx="12">
                  <c:v>6.7</c:v>
                </c:pt>
                <c:pt idx="13">
                  <c:v>6.9</c:v>
                </c:pt>
                <c:pt idx="14">
                  <c:v>7.9</c:v>
                </c:pt>
                <c:pt idx="15">
                  <c:v>8.4</c:v>
                </c:pt>
                <c:pt idx="16">
                  <c:v>10.199999999999999</c:v>
                </c:pt>
                <c:pt idx="17">
                  <c:v>11.1</c:v>
                </c:pt>
                <c:pt idx="18">
                  <c:v>13.3</c:v>
                </c:pt>
                <c:pt idx="19" formatCode="0.0">
                  <c:v>14.7</c:v>
                </c:pt>
                <c:pt idx="20">
                  <c:v>4.4000000000000004</c:v>
                </c:pt>
                <c:pt idx="21">
                  <c:v>3.5</c:v>
                </c:pt>
                <c:pt idx="22">
                  <c:v>3.6</c:v>
                </c:pt>
                <c:pt idx="23">
                  <c:v>3.5</c:v>
                </c:pt>
                <c:pt idx="24">
                  <c:v>3.5</c:v>
                </c:pt>
                <c:pt idx="25">
                  <c:v>3.6</c:v>
                </c:pt>
                <c:pt idx="26">
                  <c:v>3.5</c:v>
                </c:pt>
                <c:pt idx="27">
                  <c:v>3.7</c:v>
                </c:pt>
                <c:pt idx="28">
                  <c:v>3.7</c:v>
                </c:pt>
                <c:pt idx="29">
                  <c:v>3.7</c:v>
                </c:pt>
                <c:pt idx="30">
                  <c:v>3.6</c:v>
                </c:pt>
                <c:pt idx="31">
                  <c:v>3.6</c:v>
                </c:pt>
                <c:pt idx="32">
                  <c:v>3.8</c:v>
                </c:pt>
                <c:pt idx="33">
                  <c:v>3.8</c:v>
                </c:pt>
                <c:pt idx="34">
                  <c:v>4</c:v>
                </c:pt>
                <c:pt idx="35">
                  <c:v>3.9</c:v>
                </c:pt>
                <c:pt idx="36">
                  <c:v>3.7</c:v>
                </c:pt>
                <c:pt idx="37">
                  <c:v>3.8</c:v>
                </c:pt>
                <c:pt idx="38">
                  <c:v>3.7</c:v>
                </c:pt>
                <c:pt idx="39">
                  <c:v>3.8</c:v>
                </c:pt>
                <c:pt idx="40">
                  <c:v>3.8</c:v>
                </c:pt>
                <c:pt idx="41">
                  <c:v>4</c:v>
                </c:pt>
                <c:pt idx="42">
                  <c:v>3.8</c:v>
                </c:pt>
                <c:pt idx="43">
                  <c:v>4</c:v>
                </c:pt>
                <c:pt idx="44">
                  <c:v>4</c:v>
                </c:pt>
                <c:pt idx="45">
                  <c:v>4.0999999999999996</c:v>
                </c:pt>
                <c:pt idx="46">
                  <c:v>4.0999999999999996</c:v>
                </c:pt>
                <c:pt idx="47">
                  <c:v>4.0999999999999996</c:v>
                </c:pt>
                <c:pt idx="48">
                  <c:v>4.2</c:v>
                </c:pt>
                <c:pt idx="49">
                  <c:v>4.0999999999999996</c:v>
                </c:pt>
                <c:pt idx="50">
                  <c:v>4.2</c:v>
                </c:pt>
                <c:pt idx="51">
                  <c:v>4.4000000000000004</c:v>
                </c:pt>
                <c:pt idx="52">
                  <c:v>4.3</c:v>
                </c:pt>
                <c:pt idx="53">
                  <c:v>4.3</c:v>
                </c:pt>
                <c:pt idx="54">
                  <c:v>4.4000000000000004</c:v>
                </c:pt>
                <c:pt idx="55">
                  <c:v>4.4000000000000004</c:v>
                </c:pt>
                <c:pt idx="56">
                  <c:v>4.4000000000000004</c:v>
                </c:pt>
                <c:pt idx="57">
                  <c:v>4.5999999999999996</c:v>
                </c:pt>
                <c:pt idx="58">
                  <c:v>4.7</c:v>
                </c:pt>
                <c:pt idx="59">
                  <c:v>4.7</c:v>
                </c:pt>
                <c:pt idx="60">
                  <c:v>4.7</c:v>
                </c:pt>
                <c:pt idx="61">
                  <c:v>4.9000000000000004</c:v>
                </c:pt>
                <c:pt idx="62">
                  <c:v>5</c:v>
                </c:pt>
                <c:pt idx="63">
                  <c:v>4.9000000000000004</c:v>
                </c:pt>
                <c:pt idx="64">
                  <c:v>4.8</c:v>
                </c:pt>
                <c:pt idx="65">
                  <c:v>4.9000000000000004</c:v>
                </c:pt>
                <c:pt idx="66">
                  <c:v>4.8</c:v>
                </c:pt>
                <c:pt idx="67">
                  <c:v>5</c:v>
                </c:pt>
                <c:pt idx="68">
                  <c:v>5</c:v>
                </c:pt>
                <c:pt idx="69">
                  <c:v>4.9000000000000004</c:v>
                </c:pt>
                <c:pt idx="70">
                  <c:v>4.9000000000000004</c:v>
                </c:pt>
                <c:pt idx="71">
                  <c:v>5</c:v>
                </c:pt>
                <c:pt idx="72">
                  <c:v>5.0999999999999996</c:v>
                </c:pt>
                <c:pt idx="73">
                  <c:v>5</c:v>
                </c:pt>
                <c:pt idx="74">
                  <c:v>5</c:v>
                </c:pt>
                <c:pt idx="75">
                  <c:v>5.0999999999999996</c:v>
                </c:pt>
                <c:pt idx="76">
                  <c:v>5.2</c:v>
                </c:pt>
                <c:pt idx="77">
                  <c:v>5.3</c:v>
                </c:pt>
                <c:pt idx="78">
                  <c:v>5.6</c:v>
                </c:pt>
                <c:pt idx="79">
                  <c:v>5.4</c:v>
                </c:pt>
                <c:pt idx="80">
                  <c:v>5.4</c:v>
                </c:pt>
                <c:pt idx="81">
                  <c:v>5.5</c:v>
                </c:pt>
                <c:pt idx="82">
                  <c:v>5.7</c:v>
                </c:pt>
                <c:pt idx="83">
                  <c:v>5.6</c:v>
                </c:pt>
                <c:pt idx="84">
                  <c:v>5.8</c:v>
                </c:pt>
                <c:pt idx="85">
                  <c:v>5.7</c:v>
                </c:pt>
                <c:pt idx="86">
                  <c:v>5.9</c:v>
                </c:pt>
                <c:pt idx="87">
                  <c:v>6.1</c:v>
                </c:pt>
                <c:pt idx="88">
                  <c:v>6.2</c:v>
                </c:pt>
                <c:pt idx="89">
                  <c:v>6.1</c:v>
                </c:pt>
                <c:pt idx="90">
                  <c:v>6.3</c:v>
                </c:pt>
                <c:pt idx="91">
                  <c:v>6.2</c:v>
                </c:pt>
                <c:pt idx="92">
                  <c:v>6.7</c:v>
                </c:pt>
                <c:pt idx="93">
                  <c:v>6.7</c:v>
                </c:pt>
                <c:pt idx="94">
                  <c:v>6.6</c:v>
                </c:pt>
                <c:pt idx="95">
                  <c:v>6.7</c:v>
                </c:pt>
                <c:pt idx="96">
                  <c:v>6.9</c:v>
                </c:pt>
                <c:pt idx="97">
                  <c:v>7.2</c:v>
                </c:pt>
                <c:pt idx="98">
                  <c:v>7.2</c:v>
                </c:pt>
                <c:pt idx="99">
                  <c:v>7.2</c:v>
                </c:pt>
                <c:pt idx="100">
                  <c:v>7.3</c:v>
                </c:pt>
                <c:pt idx="101">
                  <c:v>7.5</c:v>
                </c:pt>
                <c:pt idx="102">
                  <c:v>7.5</c:v>
                </c:pt>
                <c:pt idx="103">
                  <c:v>7.6</c:v>
                </c:pt>
                <c:pt idx="104">
                  <c:v>7.5</c:v>
                </c:pt>
                <c:pt idx="105">
                  <c:v>7.7</c:v>
                </c:pt>
                <c:pt idx="106">
                  <c:v>8</c:v>
                </c:pt>
                <c:pt idx="107">
                  <c:v>7.9</c:v>
                </c:pt>
                <c:pt idx="108">
                  <c:v>7.7</c:v>
                </c:pt>
                <c:pt idx="109">
                  <c:v>7.8</c:v>
                </c:pt>
                <c:pt idx="110">
                  <c:v>7.8</c:v>
                </c:pt>
                <c:pt idx="111">
                  <c:v>8.1</c:v>
                </c:pt>
                <c:pt idx="112">
                  <c:v>8.1999999999999993</c:v>
                </c:pt>
                <c:pt idx="113">
                  <c:v>8.1999999999999993</c:v>
                </c:pt>
                <c:pt idx="114">
                  <c:v>8.1999999999999993</c:v>
                </c:pt>
                <c:pt idx="115">
                  <c:v>8.1999999999999993</c:v>
                </c:pt>
                <c:pt idx="116">
                  <c:v>8.1999999999999993</c:v>
                </c:pt>
                <c:pt idx="117">
                  <c:v>8.3000000000000007</c:v>
                </c:pt>
                <c:pt idx="118">
                  <c:v>8.3000000000000007</c:v>
                </c:pt>
                <c:pt idx="119">
                  <c:v>8.5</c:v>
                </c:pt>
                <c:pt idx="120">
                  <c:v>8.6</c:v>
                </c:pt>
                <c:pt idx="121">
                  <c:v>8.8000000000000007</c:v>
                </c:pt>
                <c:pt idx="122">
                  <c:v>9</c:v>
                </c:pt>
                <c:pt idx="123">
                  <c:v>9</c:v>
                </c:pt>
                <c:pt idx="124">
                  <c:v>9</c:v>
                </c:pt>
                <c:pt idx="125">
                  <c:v>9.1</c:v>
                </c:pt>
                <c:pt idx="126">
                  <c:v>9</c:v>
                </c:pt>
                <c:pt idx="127">
                  <c:v>9.1</c:v>
                </c:pt>
                <c:pt idx="128">
                  <c:v>9</c:v>
                </c:pt>
                <c:pt idx="129">
                  <c:v>9</c:v>
                </c:pt>
                <c:pt idx="130">
                  <c:v>9.1</c:v>
                </c:pt>
                <c:pt idx="131">
                  <c:v>9.3000000000000007</c:v>
                </c:pt>
                <c:pt idx="132">
                  <c:v>9.8000000000000007</c:v>
                </c:pt>
                <c:pt idx="133">
                  <c:v>9.4</c:v>
                </c:pt>
                <c:pt idx="134">
                  <c:v>9.5</c:v>
                </c:pt>
                <c:pt idx="135">
                  <c:v>9.5</c:v>
                </c:pt>
                <c:pt idx="136">
                  <c:v>9.4</c:v>
                </c:pt>
                <c:pt idx="137">
                  <c:v>9.4</c:v>
                </c:pt>
                <c:pt idx="138">
                  <c:v>9.6</c:v>
                </c:pt>
                <c:pt idx="139">
                  <c:v>9.9</c:v>
                </c:pt>
                <c:pt idx="140">
                  <c:v>9.9</c:v>
                </c:pt>
                <c:pt idx="141">
                  <c:v>9.8000000000000007</c:v>
                </c:pt>
                <c:pt idx="142">
                  <c:v>9.8000000000000007</c:v>
                </c:pt>
                <c:pt idx="143">
                  <c:v>9.9</c:v>
                </c:pt>
                <c:pt idx="144">
                  <c:v>9.9</c:v>
                </c:pt>
                <c:pt idx="145">
                  <c:v>10</c:v>
                </c:pt>
                <c:pt idx="146">
                  <c:v>9.8000000000000007</c:v>
                </c:pt>
                <c:pt idx="147">
                  <c:v>9.6</c:v>
                </c:pt>
                <c:pt idx="148">
                  <c:v>9.5</c:v>
                </c:pt>
                <c:pt idx="149">
                  <c:v>9.5</c:v>
                </c:pt>
                <c:pt idx="150">
                  <c:v>9.4</c:v>
                </c:pt>
                <c:pt idx="151">
                  <c:v>9</c:v>
                </c:pt>
                <c:pt idx="152">
                  <c:v>8.6999999999999993</c:v>
                </c:pt>
                <c:pt idx="153">
                  <c:v>8.3000000000000007</c:v>
                </c:pt>
                <c:pt idx="154">
                  <c:v>7.8</c:v>
                </c:pt>
                <c:pt idx="155">
                  <c:v>7.3</c:v>
                </c:pt>
                <c:pt idx="156">
                  <c:v>6.8</c:v>
                </c:pt>
                <c:pt idx="157">
                  <c:v>6.5</c:v>
                </c:pt>
                <c:pt idx="158">
                  <c:v>6.1</c:v>
                </c:pt>
                <c:pt idx="159">
                  <c:v>6.1</c:v>
                </c:pt>
                <c:pt idx="160">
                  <c:v>5.8</c:v>
                </c:pt>
                <c:pt idx="161">
                  <c:v>5.6</c:v>
                </c:pt>
                <c:pt idx="162">
                  <c:v>5.4</c:v>
                </c:pt>
                <c:pt idx="163">
                  <c:v>5</c:v>
                </c:pt>
                <c:pt idx="164">
                  <c:v>5.0999999999999996</c:v>
                </c:pt>
                <c:pt idx="165">
                  <c:v>4.9000000000000004</c:v>
                </c:pt>
                <c:pt idx="166">
                  <c:v>5</c:v>
                </c:pt>
                <c:pt idx="167">
                  <c:v>5</c:v>
                </c:pt>
                <c:pt idx="168">
                  <c:v>4.7</c:v>
                </c:pt>
                <c:pt idx="169">
                  <c:v>4.7</c:v>
                </c:pt>
                <c:pt idx="170">
                  <c:v>4.7</c:v>
                </c:pt>
                <c:pt idx="171">
                  <c:v>4.5999999999999996</c:v>
                </c:pt>
                <c:pt idx="172">
                  <c:v>4.7</c:v>
                </c:pt>
                <c:pt idx="173">
                  <c:v>4.5999999999999996</c:v>
                </c:pt>
                <c:pt idx="174">
                  <c:v>4.4000000000000004</c:v>
                </c:pt>
                <c:pt idx="175">
                  <c:v>4.5</c:v>
                </c:pt>
                <c:pt idx="176">
                  <c:v>4.4000000000000004</c:v>
                </c:pt>
                <c:pt idx="177">
                  <c:v>4.5</c:v>
                </c:pt>
                <c:pt idx="178">
                  <c:v>4.5999999999999996</c:v>
                </c:pt>
                <c:pt idx="179">
                  <c:v>4.4000000000000004</c:v>
                </c:pt>
                <c:pt idx="180">
                  <c:v>4.5</c:v>
                </c:pt>
                <c:pt idx="181">
                  <c:v>4.4000000000000004</c:v>
                </c:pt>
                <c:pt idx="182">
                  <c:v>4.5</c:v>
                </c:pt>
                <c:pt idx="183">
                  <c:v>4.7</c:v>
                </c:pt>
                <c:pt idx="184">
                  <c:v>4.7</c:v>
                </c:pt>
                <c:pt idx="185">
                  <c:v>4.5999999999999996</c:v>
                </c:pt>
                <c:pt idx="186">
                  <c:v>4.5999999999999996</c:v>
                </c:pt>
                <c:pt idx="187">
                  <c:v>4.7</c:v>
                </c:pt>
                <c:pt idx="188">
                  <c:v>4.7</c:v>
                </c:pt>
                <c:pt idx="189">
                  <c:v>4.8</c:v>
                </c:pt>
                <c:pt idx="190">
                  <c:v>4.7</c:v>
                </c:pt>
                <c:pt idx="191">
                  <c:v>4.9000000000000004</c:v>
                </c:pt>
                <c:pt idx="192">
                  <c:v>5</c:v>
                </c:pt>
                <c:pt idx="193">
                  <c:v>5</c:v>
                </c:pt>
                <c:pt idx="194">
                  <c:v>5</c:v>
                </c:pt>
                <c:pt idx="195">
                  <c:v>4.9000000000000004</c:v>
                </c:pt>
                <c:pt idx="196">
                  <c:v>5</c:v>
                </c:pt>
                <c:pt idx="197">
                  <c:v>5</c:v>
                </c:pt>
                <c:pt idx="198">
                  <c:v>5.0999999999999996</c:v>
                </c:pt>
                <c:pt idx="199">
                  <c:v>5.2</c:v>
                </c:pt>
                <c:pt idx="200">
                  <c:v>5.2</c:v>
                </c:pt>
                <c:pt idx="201">
                  <c:v>5.4</c:v>
                </c:pt>
                <c:pt idx="202">
                  <c:v>5.3</c:v>
                </c:pt>
                <c:pt idx="203">
                  <c:v>5.4</c:v>
                </c:pt>
                <c:pt idx="204">
                  <c:v>5.4</c:v>
                </c:pt>
                <c:pt idx="205">
                  <c:v>5.5</c:v>
                </c:pt>
                <c:pt idx="206">
                  <c:v>5.4</c:v>
                </c:pt>
                <c:pt idx="207">
                  <c:v>5.4</c:v>
                </c:pt>
                <c:pt idx="208">
                  <c:v>5.5</c:v>
                </c:pt>
                <c:pt idx="209">
                  <c:v>5.6</c:v>
                </c:pt>
                <c:pt idx="210">
                  <c:v>5.6</c:v>
                </c:pt>
                <c:pt idx="211">
                  <c:v>5.6</c:v>
                </c:pt>
                <c:pt idx="212">
                  <c:v>5.8</c:v>
                </c:pt>
                <c:pt idx="213">
                  <c:v>5.6</c:v>
                </c:pt>
                <c:pt idx="214">
                  <c:v>5.7</c:v>
                </c:pt>
                <c:pt idx="215">
                  <c:v>5.7</c:v>
                </c:pt>
                <c:pt idx="216">
                  <c:v>5.8</c:v>
                </c:pt>
                <c:pt idx="217">
                  <c:v>6</c:v>
                </c:pt>
                <c:pt idx="218">
                  <c:v>6.1</c:v>
                </c:pt>
                <c:pt idx="219">
                  <c:v>6.1</c:v>
                </c:pt>
                <c:pt idx="220">
                  <c:v>6.2</c:v>
                </c:pt>
                <c:pt idx="221">
                  <c:v>6.3</c:v>
                </c:pt>
                <c:pt idx="222">
                  <c:v>6.1</c:v>
                </c:pt>
                <c:pt idx="223">
                  <c:v>6</c:v>
                </c:pt>
                <c:pt idx="224">
                  <c:v>5.9</c:v>
                </c:pt>
                <c:pt idx="225">
                  <c:v>5.9</c:v>
                </c:pt>
                <c:pt idx="226">
                  <c:v>5.8</c:v>
                </c:pt>
                <c:pt idx="227">
                  <c:v>6</c:v>
                </c:pt>
                <c:pt idx="228">
                  <c:v>5.9</c:v>
                </c:pt>
                <c:pt idx="229">
                  <c:v>5.7</c:v>
                </c:pt>
                <c:pt idx="230">
                  <c:v>5.7</c:v>
                </c:pt>
                <c:pt idx="231">
                  <c:v>5.7</c:v>
                </c:pt>
                <c:pt idx="232">
                  <c:v>5.8</c:v>
                </c:pt>
                <c:pt idx="233">
                  <c:v>5.8</c:v>
                </c:pt>
                <c:pt idx="234">
                  <c:v>5.8</c:v>
                </c:pt>
                <c:pt idx="235">
                  <c:v>5.9</c:v>
                </c:pt>
                <c:pt idx="236">
                  <c:v>5.7</c:v>
                </c:pt>
                <c:pt idx="237">
                  <c:v>5.7</c:v>
                </c:pt>
                <c:pt idx="238">
                  <c:v>5.7</c:v>
                </c:pt>
                <c:pt idx="239">
                  <c:v>5.7</c:v>
                </c:pt>
                <c:pt idx="240">
                  <c:v>5.5</c:v>
                </c:pt>
                <c:pt idx="241">
                  <c:v>5.3</c:v>
                </c:pt>
                <c:pt idx="242">
                  <c:v>5</c:v>
                </c:pt>
                <c:pt idx="243">
                  <c:v>4.9000000000000004</c:v>
                </c:pt>
                <c:pt idx="244">
                  <c:v>4.5999999999999996</c:v>
                </c:pt>
                <c:pt idx="245">
                  <c:v>4.5</c:v>
                </c:pt>
                <c:pt idx="246">
                  <c:v>4.3</c:v>
                </c:pt>
                <c:pt idx="247">
                  <c:v>4.4000000000000004</c:v>
                </c:pt>
                <c:pt idx="248">
                  <c:v>4.3</c:v>
                </c:pt>
                <c:pt idx="249">
                  <c:v>4.2</c:v>
                </c:pt>
                <c:pt idx="250">
                  <c:v>4.2</c:v>
                </c:pt>
                <c:pt idx="251">
                  <c:v>3.9</c:v>
                </c:pt>
                <c:pt idx="252">
                  <c:v>3.9</c:v>
                </c:pt>
                <c:pt idx="253">
                  <c:v>3.9</c:v>
                </c:pt>
                <c:pt idx="254">
                  <c:v>3.9</c:v>
                </c:pt>
                <c:pt idx="255">
                  <c:v>4.0999999999999996</c:v>
                </c:pt>
                <c:pt idx="256">
                  <c:v>4</c:v>
                </c:pt>
                <c:pt idx="257">
                  <c:v>4</c:v>
                </c:pt>
                <c:pt idx="258">
                  <c:v>4</c:v>
                </c:pt>
                <c:pt idx="259">
                  <c:v>3.8</c:v>
                </c:pt>
                <c:pt idx="260">
                  <c:v>4</c:v>
                </c:pt>
                <c:pt idx="261">
                  <c:v>4.0999999999999996</c:v>
                </c:pt>
                <c:pt idx="262">
                  <c:v>4</c:v>
                </c:pt>
                <c:pt idx="263">
                  <c:v>4</c:v>
                </c:pt>
                <c:pt idx="264">
                  <c:v>4.0999999999999996</c:v>
                </c:pt>
                <c:pt idx="265">
                  <c:v>4.0999999999999996</c:v>
                </c:pt>
                <c:pt idx="266">
                  <c:v>4.2</c:v>
                </c:pt>
                <c:pt idx="267">
                  <c:v>4.2</c:v>
                </c:pt>
                <c:pt idx="268">
                  <c:v>4.3</c:v>
                </c:pt>
                <c:pt idx="269">
                  <c:v>4.3</c:v>
                </c:pt>
                <c:pt idx="270">
                  <c:v>4.2</c:v>
                </c:pt>
                <c:pt idx="271">
                  <c:v>4.3</c:v>
                </c:pt>
                <c:pt idx="272">
                  <c:v>4.2</c:v>
                </c:pt>
                <c:pt idx="273">
                  <c:v>4.4000000000000004</c:v>
                </c:pt>
                <c:pt idx="274">
                  <c:v>4.3</c:v>
                </c:pt>
                <c:pt idx="275">
                  <c:v>4.4000000000000004</c:v>
                </c:pt>
                <c:pt idx="276">
                  <c:v>4.4000000000000004</c:v>
                </c:pt>
                <c:pt idx="277">
                  <c:v>4.5</c:v>
                </c:pt>
                <c:pt idx="278">
                  <c:v>4.5999999999999996</c:v>
                </c:pt>
                <c:pt idx="279">
                  <c:v>4.5</c:v>
                </c:pt>
                <c:pt idx="280">
                  <c:v>4.5</c:v>
                </c:pt>
                <c:pt idx="281">
                  <c:v>4.5</c:v>
                </c:pt>
                <c:pt idx="282">
                  <c:v>4.3</c:v>
                </c:pt>
                <c:pt idx="283">
                  <c:v>4.3</c:v>
                </c:pt>
                <c:pt idx="284">
                  <c:v>4.7</c:v>
                </c:pt>
                <c:pt idx="285">
                  <c:v>4.5999999999999996</c:v>
                </c:pt>
                <c:pt idx="286">
                  <c:v>4.5999999999999996</c:v>
                </c:pt>
                <c:pt idx="287">
                  <c:v>4.7</c:v>
                </c:pt>
                <c:pt idx="288">
                  <c:v>4.5999999999999996</c:v>
                </c:pt>
                <c:pt idx="289">
                  <c:v>4.7</c:v>
                </c:pt>
                <c:pt idx="290">
                  <c:v>4.9000000000000004</c:v>
                </c:pt>
                <c:pt idx="291">
                  <c:v>4.9000000000000004</c:v>
                </c:pt>
                <c:pt idx="292">
                  <c:v>4.9000000000000004</c:v>
                </c:pt>
                <c:pt idx="293">
                  <c:v>5</c:v>
                </c:pt>
                <c:pt idx="294">
                  <c:v>4.9000000000000004</c:v>
                </c:pt>
                <c:pt idx="295">
                  <c:v>5.0999999999999996</c:v>
                </c:pt>
                <c:pt idx="296">
                  <c:v>5.2</c:v>
                </c:pt>
                <c:pt idx="297">
                  <c:v>5.2</c:v>
                </c:pt>
                <c:pt idx="298">
                  <c:v>5.3</c:v>
                </c:pt>
                <c:pt idx="299">
                  <c:v>5.4</c:v>
                </c:pt>
                <c:pt idx="300">
                  <c:v>5.4</c:v>
                </c:pt>
                <c:pt idx="301">
                  <c:v>5.2</c:v>
                </c:pt>
                <c:pt idx="302">
                  <c:v>5.2</c:v>
                </c:pt>
                <c:pt idx="303">
                  <c:v>5.0999999999999996</c:v>
                </c:pt>
                <c:pt idx="304">
                  <c:v>5.5</c:v>
                </c:pt>
                <c:pt idx="305">
                  <c:v>5.3</c:v>
                </c:pt>
                <c:pt idx="306">
                  <c:v>5.6</c:v>
                </c:pt>
                <c:pt idx="307">
                  <c:v>5.6</c:v>
                </c:pt>
                <c:pt idx="308">
                  <c:v>5.5</c:v>
                </c:pt>
                <c:pt idx="309">
                  <c:v>5.5</c:v>
                </c:pt>
                <c:pt idx="310">
                  <c:v>5.6</c:v>
                </c:pt>
                <c:pt idx="311">
                  <c:v>5.6</c:v>
                </c:pt>
                <c:pt idx="312">
                  <c:v>5.6</c:v>
                </c:pt>
                <c:pt idx="313">
                  <c:v>5.5</c:v>
                </c:pt>
                <c:pt idx="314">
                  <c:v>5.6</c:v>
                </c:pt>
                <c:pt idx="315">
                  <c:v>5.7</c:v>
                </c:pt>
                <c:pt idx="316">
                  <c:v>5.7</c:v>
                </c:pt>
                <c:pt idx="317">
                  <c:v>5.6</c:v>
                </c:pt>
                <c:pt idx="318">
                  <c:v>5.6</c:v>
                </c:pt>
                <c:pt idx="319">
                  <c:v>5.8</c:v>
                </c:pt>
                <c:pt idx="320">
                  <c:v>5.4</c:v>
                </c:pt>
                <c:pt idx="321">
                  <c:v>5.4</c:v>
                </c:pt>
                <c:pt idx="322">
                  <c:v>5.6</c:v>
                </c:pt>
                <c:pt idx="323">
                  <c:v>5.5</c:v>
                </c:pt>
                <c:pt idx="324">
                  <c:v>5.6</c:v>
                </c:pt>
                <c:pt idx="325">
                  <c:v>5.8</c:v>
                </c:pt>
                <c:pt idx="326">
                  <c:v>5.9</c:v>
                </c:pt>
                <c:pt idx="327">
                  <c:v>6</c:v>
                </c:pt>
                <c:pt idx="328">
                  <c:v>6.1</c:v>
                </c:pt>
                <c:pt idx="329">
                  <c:v>6.1</c:v>
                </c:pt>
                <c:pt idx="330">
                  <c:v>6.1</c:v>
                </c:pt>
                <c:pt idx="331">
                  <c:v>6.4</c:v>
                </c:pt>
                <c:pt idx="332">
                  <c:v>6.5</c:v>
                </c:pt>
                <c:pt idx="333">
                  <c:v>6.6</c:v>
                </c:pt>
                <c:pt idx="334">
                  <c:v>6.6</c:v>
                </c:pt>
                <c:pt idx="335">
                  <c:v>6.5</c:v>
                </c:pt>
                <c:pt idx="336">
                  <c:v>6.6</c:v>
                </c:pt>
                <c:pt idx="337">
                  <c:v>6.8</c:v>
                </c:pt>
                <c:pt idx="338">
                  <c:v>6.7</c:v>
                </c:pt>
                <c:pt idx="339">
                  <c:v>6.8</c:v>
                </c:pt>
                <c:pt idx="340">
                  <c:v>6.9</c:v>
                </c:pt>
                <c:pt idx="341">
                  <c:v>7</c:v>
                </c:pt>
                <c:pt idx="342">
                  <c:v>7.1</c:v>
                </c:pt>
                <c:pt idx="343">
                  <c:v>7.1</c:v>
                </c:pt>
                <c:pt idx="344">
                  <c:v>7</c:v>
                </c:pt>
                <c:pt idx="345">
                  <c:v>7.1</c:v>
                </c:pt>
                <c:pt idx="346">
                  <c:v>7.3</c:v>
                </c:pt>
                <c:pt idx="347">
                  <c:v>7.4</c:v>
                </c:pt>
                <c:pt idx="348">
                  <c:v>7.4</c:v>
                </c:pt>
                <c:pt idx="349">
                  <c:v>7.3</c:v>
                </c:pt>
                <c:pt idx="350">
                  <c:v>7.6</c:v>
                </c:pt>
                <c:pt idx="351">
                  <c:v>7.6</c:v>
                </c:pt>
                <c:pt idx="352">
                  <c:v>7.7</c:v>
                </c:pt>
                <c:pt idx="353">
                  <c:v>7.8</c:v>
                </c:pt>
                <c:pt idx="354">
                  <c:v>7.6</c:v>
                </c:pt>
                <c:pt idx="355">
                  <c:v>7.4</c:v>
                </c:pt>
                <c:pt idx="356">
                  <c:v>7.4</c:v>
                </c:pt>
                <c:pt idx="357">
                  <c:v>7.4</c:v>
                </c:pt>
                <c:pt idx="358">
                  <c:v>7.3</c:v>
                </c:pt>
                <c:pt idx="359">
                  <c:v>7.3</c:v>
                </c:pt>
                <c:pt idx="360">
                  <c:v>7</c:v>
                </c:pt>
                <c:pt idx="361">
                  <c:v>7</c:v>
                </c:pt>
                <c:pt idx="362">
                  <c:v>6.9</c:v>
                </c:pt>
                <c:pt idx="363">
                  <c:v>6.9</c:v>
                </c:pt>
                <c:pt idx="364">
                  <c:v>6.8</c:v>
                </c:pt>
                <c:pt idx="365">
                  <c:v>6.9</c:v>
                </c:pt>
                <c:pt idx="366">
                  <c:v>6.9</c:v>
                </c:pt>
                <c:pt idx="367">
                  <c:v>6.7</c:v>
                </c:pt>
                <c:pt idx="368">
                  <c:v>6.8</c:v>
                </c:pt>
                <c:pt idx="369">
                  <c:v>6.6</c:v>
                </c:pt>
                <c:pt idx="370">
                  <c:v>6.4</c:v>
                </c:pt>
                <c:pt idx="371">
                  <c:v>6.3</c:v>
                </c:pt>
                <c:pt idx="372">
                  <c:v>6.2</c:v>
                </c:pt>
                <c:pt idx="373">
                  <c:v>5.9</c:v>
                </c:pt>
                <c:pt idx="374">
                  <c:v>5.9</c:v>
                </c:pt>
                <c:pt idx="375">
                  <c:v>5.7</c:v>
                </c:pt>
                <c:pt idx="376">
                  <c:v>5.5</c:v>
                </c:pt>
                <c:pt idx="377">
                  <c:v>5.2</c:v>
                </c:pt>
                <c:pt idx="378">
                  <c:v>5.4</c:v>
                </c:pt>
                <c:pt idx="379">
                  <c:v>5.4</c:v>
                </c:pt>
                <c:pt idx="380">
                  <c:v>5.2</c:v>
                </c:pt>
                <c:pt idx="381">
                  <c:v>5.3</c:v>
                </c:pt>
                <c:pt idx="382">
                  <c:v>5.4</c:v>
                </c:pt>
                <c:pt idx="383">
                  <c:v>5.4</c:v>
                </c:pt>
                <c:pt idx="384">
                  <c:v>5.4</c:v>
                </c:pt>
                <c:pt idx="385">
                  <c:v>5.3</c:v>
                </c:pt>
                <c:pt idx="386">
                  <c:v>5.3</c:v>
                </c:pt>
                <c:pt idx="387">
                  <c:v>5.2</c:v>
                </c:pt>
                <c:pt idx="388">
                  <c:v>5.2</c:v>
                </c:pt>
                <c:pt idx="389">
                  <c:v>5.3</c:v>
                </c:pt>
                <c:pt idx="390">
                  <c:v>5.2</c:v>
                </c:pt>
                <c:pt idx="391">
                  <c:v>5.2</c:v>
                </c:pt>
                <c:pt idx="392">
                  <c:v>5</c:v>
                </c:pt>
                <c:pt idx="393">
                  <c:v>5.2</c:v>
                </c:pt>
                <c:pt idx="394">
                  <c:v>5.4</c:v>
                </c:pt>
                <c:pt idx="395">
                  <c:v>5.3</c:v>
                </c:pt>
                <c:pt idx="396">
                  <c:v>5.3</c:v>
                </c:pt>
                <c:pt idx="397">
                  <c:v>5.4</c:v>
                </c:pt>
                <c:pt idx="398">
                  <c:v>5.4</c:v>
                </c:pt>
                <c:pt idx="399">
                  <c:v>5.6</c:v>
                </c:pt>
                <c:pt idx="400">
                  <c:v>5.4</c:v>
                </c:pt>
                <c:pt idx="401">
                  <c:v>5.4</c:v>
                </c:pt>
                <c:pt idx="402">
                  <c:v>5.6</c:v>
                </c:pt>
                <c:pt idx="403">
                  <c:v>5.4</c:v>
                </c:pt>
                <c:pt idx="404">
                  <c:v>5.7</c:v>
                </c:pt>
                <c:pt idx="405">
                  <c:v>5.7</c:v>
                </c:pt>
                <c:pt idx="406">
                  <c:v>5.7</c:v>
                </c:pt>
                <c:pt idx="407">
                  <c:v>5.7</c:v>
                </c:pt>
                <c:pt idx="408">
                  <c:v>5.8</c:v>
                </c:pt>
                <c:pt idx="409">
                  <c:v>6</c:v>
                </c:pt>
                <c:pt idx="410">
                  <c:v>5.9</c:v>
                </c:pt>
                <c:pt idx="411">
                  <c:v>6</c:v>
                </c:pt>
                <c:pt idx="412">
                  <c:v>6.1</c:v>
                </c:pt>
                <c:pt idx="413">
                  <c:v>6.2</c:v>
                </c:pt>
                <c:pt idx="414">
                  <c:v>6.3</c:v>
                </c:pt>
                <c:pt idx="415">
                  <c:v>6.3</c:v>
                </c:pt>
                <c:pt idx="416">
                  <c:v>6.6</c:v>
                </c:pt>
                <c:pt idx="417">
                  <c:v>6.6</c:v>
                </c:pt>
                <c:pt idx="418">
                  <c:v>6.6</c:v>
                </c:pt>
                <c:pt idx="419">
                  <c:v>6.6</c:v>
                </c:pt>
                <c:pt idx="420">
                  <c:v>6.9</c:v>
                </c:pt>
                <c:pt idx="421">
                  <c:v>7</c:v>
                </c:pt>
                <c:pt idx="422">
                  <c:v>7</c:v>
                </c:pt>
                <c:pt idx="423">
                  <c:v>6.9</c:v>
                </c:pt>
                <c:pt idx="424">
                  <c:v>7</c:v>
                </c:pt>
                <c:pt idx="425">
                  <c:v>7.2</c:v>
                </c:pt>
                <c:pt idx="426">
                  <c:v>7.2</c:v>
                </c:pt>
                <c:pt idx="427">
                  <c:v>7.1</c:v>
                </c:pt>
                <c:pt idx="428">
                  <c:v>7.2</c:v>
                </c:pt>
                <c:pt idx="429">
                  <c:v>7.2</c:v>
                </c:pt>
                <c:pt idx="430">
                  <c:v>6.7</c:v>
                </c:pt>
                <c:pt idx="431">
                  <c:v>7</c:v>
                </c:pt>
                <c:pt idx="432">
                  <c:v>7</c:v>
                </c:pt>
                <c:pt idx="433">
                  <c:v>7.1</c:v>
                </c:pt>
                <c:pt idx="434">
                  <c:v>7.1</c:v>
                </c:pt>
                <c:pt idx="435">
                  <c:v>7.1</c:v>
                </c:pt>
                <c:pt idx="436">
                  <c:v>7.4</c:v>
                </c:pt>
                <c:pt idx="437">
                  <c:v>7.4</c:v>
                </c:pt>
                <c:pt idx="438">
                  <c:v>7.2</c:v>
                </c:pt>
                <c:pt idx="439">
                  <c:v>7.3</c:v>
                </c:pt>
                <c:pt idx="440">
                  <c:v>7.2</c:v>
                </c:pt>
                <c:pt idx="441">
                  <c:v>7.2</c:v>
                </c:pt>
                <c:pt idx="442">
                  <c:v>7.3</c:v>
                </c:pt>
                <c:pt idx="443">
                  <c:v>7.3</c:v>
                </c:pt>
                <c:pt idx="444">
                  <c:v>7.2</c:v>
                </c:pt>
                <c:pt idx="445">
                  <c:v>7.4</c:v>
                </c:pt>
                <c:pt idx="446">
                  <c:v>7.3</c:v>
                </c:pt>
                <c:pt idx="447">
                  <c:v>7.5</c:v>
                </c:pt>
                <c:pt idx="448">
                  <c:v>7.5</c:v>
                </c:pt>
                <c:pt idx="449">
                  <c:v>7.2</c:v>
                </c:pt>
                <c:pt idx="450">
                  <c:v>7.4</c:v>
                </c:pt>
                <c:pt idx="451">
                  <c:v>7.7</c:v>
                </c:pt>
                <c:pt idx="452">
                  <c:v>7.8</c:v>
                </c:pt>
                <c:pt idx="453">
                  <c:v>7.8</c:v>
                </c:pt>
                <c:pt idx="454">
                  <c:v>8</c:v>
                </c:pt>
                <c:pt idx="455">
                  <c:v>8.3000000000000007</c:v>
                </c:pt>
                <c:pt idx="456">
                  <c:v>8.5</c:v>
                </c:pt>
                <c:pt idx="457">
                  <c:v>8.8000000000000007</c:v>
                </c:pt>
                <c:pt idx="458">
                  <c:v>9.1999999999999993</c:v>
                </c:pt>
                <c:pt idx="459">
                  <c:v>9.5</c:v>
                </c:pt>
                <c:pt idx="460">
                  <c:v>9.4</c:v>
                </c:pt>
                <c:pt idx="461">
                  <c:v>10.1</c:v>
                </c:pt>
                <c:pt idx="462">
                  <c:v>10.1</c:v>
                </c:pt>
                <c:pt idx="463">
                  <c:v>10.199999999999999</c:v>
                </c:pt>
                <c:pt idx="464">
                  <c:v>10.3</c:v>
                </c:pt>
                <c:pt idx="465">
                  <c:v>10.4</c:v>
                </c:pt>
                <c:pt idx="466">
                  <c:v>10.4</c:v>
                </c:pt>
                <c:pt idx="467">
                  <c:v>10.8</c:v>
                </c:pt>
                <c:pt idx="468">
                  <c:v>10.8</c:v>
                </c:pt>
                <c:pt idx="469">
                  <c:v>10.4</c:v>
                </c:pt>
                <c:pt idx="470">
                  <c:v>10.1</c:v>
                </c:pt>
                <c:pt idx="471">
                  <c:v>9.8000000000000007</c:v>
                </c:pt>
                <c:pt idx="472">
                  <c:v>9.8000000000000007</c:v>
                </c:pt>
                <c:pt idx="473">
                  <c:v>9.6</c:v>
                </c:pt>
                <c:pt idx="474">
                  <c:v>9.4</c:v>
                </c:pt>
                <c:pt idx="475">
                  <c:v>9.3000000000000007</c:v>
                </c:pt>
                <c:pt idx="476">
                  <c:v>9</c:v>
                </c:pt>
                <c:pt idx="477">
                  <c:v>8.9</c:v>
                </c:pt>
                <c:pt idx="478">
                  <c:v>8.6</c:v>
                </c:pt>
                <c:pt idx="479">
                  <c:v>8.5</c:v>
                </c:pt>
                <c:pt idx="480">
                  <c:v>8.3000000000000007</c:v>
                </c:pt>
                <c:pt idx="481">
                  <c:v>7.9</c:v>
                </c:pt>
                <c:pt idx="482">
                  <c:v>7.6</c:v>
                </c:pt>
                <c:pt idx="483">
                  <c:v>7.4</c:v>
                </c:pt>
                <c:pt idx="484">
                  <c:v>7.2</c:v>
                </c:pt>
                <c:pt idx="485">
                  <c:v>7.5</c:v>
                </c:pt>
                <c:pt idx="486">
                  <c:v>7.5</c:v>
                </c:pt>
                <c:pt idx="487">
                  <c:v>7.2</c:v>
                </c:pt>
                <c:pt idx="488">
                  <c:v>7.4</c:v>
                </c:pt>
                <c:pt idx="489">
                  <c:v>7.4</c:v>
                </c:pt>
                <c:pt idx="490">
                  <c:v>7.5</c:v>
                </c:pt>
                <c:pt idx="491">
                  <c:v>7.2</c:v>
                </c:pt>
                <c:pt idx="492">
                  <c:v>7.5</c:v>
                </c:pt>
                <c:pt idx="493">
                  <c:v>7.5</c:v>
                </c:pt>
                <c:pt idx="494">
                  <c:v>7.5</c:v>
                </c:pt>
                <c:pt idx="495">
                  <c:v>7.7</c:v>
                </c:pt>
                <c:pt idx="496">
                  <c:v>7.8</c:v>
                </c:pt>
                <c:pt idx="497">
                  <c:v>7.6</c:v>
                </c:pt>
                <c:pt idx="498">
                  <c:v>7.5</c:v>
                </c:pt>
                <c:pt idx="499">
                  <c:v>6.9</c:v>
                </c:pt>
                <c:pt idx="500">
                  <c:v>6.3</c:v>
                </c:pt>
                <c:pt idx="501">
                  <c:v>6.3</c:v>
                </c:pt>
                <c:pt idx="502">
                  <c:v>6.3</c:v>
                </c:pt>
                <c:pt idx="503">
                  <c:v>6</c:v>
                </c:pt>
                <c:pt idx="504">
                  <c:v>5.9</c:v>
                </c:pt>
                <c:pt idx="505">
                  <c:v>6</c:v>
                </c:pt>
                <c:pt idx="506">
                  <c:v>5.9</c:v>
                </c:pt>
                <c:pt idx="507">
                  <c:v>6</c:v>
                </c:pt>
                <c:pt idx="508">
                  <c:v>5.7</c:v>
                </c:pt>
                <c:pt idx="509">
                  <c:v>5.7</c:v>
                </c:pt>
                <c:pt idx="510">
                  <c:v>5.6</c:v>
                </c:pt>
                <c:pt idx="511">
                  <c:v>5.8</c:v>
                </c:pt>
                <c:pt idx="512">
                  <c:v>5.8</c:v>
                </c:pt>
                <c:pt idx="513">
                  <c:v>5.9</c:v>
                </c:pt>
                <c:pt idx="514">
                  <c:v>5.9</c:v>
                </c:pt>
                <c:pt idx="515">
                  <c:v>6</c:v>
                </c:pt>
                <c:pt idx="516">
                  <c:v>5.9</c:v>
                </c:pt>
                <c:pt idx="517">
                  <c:v>5.8</c:v>
                </c:pt>
                <c:pt idx="518">
                  <c:v>6</c:v>
                </c:pt>
                <c:pt idx="519">
                  <c:v>5.9</c:v>
                </c:pt>
                <c:pt idx="520">
                  <c:v>6.2</c:v>
                </c:pt>
                <c:pt idx="521">
                  <c:v>5.9</c:v>
                </c:pt>
                <c:pt idx="522">
                  <c:v>6</c:v>
                </c:pt>
                <c:pt idx="523">
                  <c:v>6.1</c:v>
                </c:pt>
                <c:pt idx="524">
                  <c:v>6.3</c:v>
                </c:pt>
                <c:pt idx="525">
                  <c:v>6.3</c:v>
                </c:pt>
                <c:pt idx="526">
                  <c:v>6.4</c:v>
                </c:pt>
                <c:pt idx="527">
                  <c:v>6.4</c:v>
                </c:pt>
                <c:pt idx="528">
                  <c:v>6.8</c:v>
                </c:pt>
                <c:pt idx="529">
                  <c:v>6.8</c:v>
                </c:pt>
                <c:pt idx="530">
                  <c:v>6.8</c:v>
                </c:pt>
                <c:pt idx="531">
                  <c:v>7</c:v>
                </c:pt>
                <c:pt idx="532">
                  <c:v>6.9</c:v>
                </c:pt>
                <c:pt idx="533">
                  <c:v>7.2</c:v>
                </c:pt>
                <c:pt idx="534">
                  <c:v>7</c:v>
                </c:pt>
                <c:pt idx="535">
                  <c:v>7.2</c:v>
                </c:pt>
                <c:pt idx="536">
                  <c:v>7.4</c:v>
                </c:pt>
                <c:pt idx="537">
                  <c:v>7.6</c:v>
                </c:pt>
                <c:pt idx="538">
                  <c:v>7.5</c:v>
                </c:pt>
                <c:pt idx="539">
                  <c:v>7.8</c:v>
                </c:pt>
                <c:pt idx="540">
                  <c:v>7.8</c:v>
                </c:pt>
                <c:pt idx="541">
                  <c:v>7.7</c:v>
                </c:pt>
                <c:pt idx="542">
                  <c:v>7.6</c:v>
                </c:pt>
                <c:pt idx="543">
                  <c:v>7.8</c:v>
                </c:pt>
                <c:pt idx="544">
                  <c:v>7.8</c:v>
                </c:pt>
                <c:pt idx="545">
                  <c:v>7.6</c:v>
                </c:pt>
                <c:pt idx="546">
                  <c:v>7.4</c:v>
                </c:pt>
                <c:pt idx="547">
                  <c:v>7.7</c:v>
                </c:pt>
                <c:pt idx="548">
                  <c:v>7.6</c:v>
                </c:pt>
                <c:pt idx="549">
                  <c:v>7.7</c:v>
                </c:pt>
                <c:pt idx="550">
                  <c:v>7.9</c:v>
                </c:pt>
                <c:pt idx="551">
                  <c:v>8.1999999999999993</c:v>
                </c:pt>
                <c:pt idx="552">
                  <c:v>8.3000000000000007</c:v>
                </c:pt>
                <c:pt idx="553">
                  <c:v>8.4</c:v>
                </c:pt>
                <c:pt idx="554">
                  <c:v>8.4</c:v>
                </c:pt>
                <c:pt idx="555">
                  <c:v>8.4</c:v>
                </c:pt>
                <c:pt idx="556">
                  <c:v>8.6</c:v>
                </c:pt>
                <c:pt idx="557">
                  <c:v>8.8000000000000007</c:v>
                </c:pt>
                <c:pt idx="558">
                  <c:v>9</c:v>
                </c:pt>
                <c:pt idx="559">
                  <c:v>8.8000000000000007</c:v>
                </c:pt>
                <c:pt idx="560">
                  <c:v>8.6</c:v>
                </c:pt>
                <c:pt idx="561">
                  <c:v>8.1</c:v>
                </c:pt>
                <c:pt idx="562">
                  <c:v>8.1</c:v>
                </c:pt>
                <c:pt idx="563">
                  <c:v>7.2</c:v>
                </c:pt>
                <c:pt idx="564">
                  <c:v>6.6</c:v>
                </c:pt>
                <c:pt idx="565">
                  <c:v>6</c:v>
                </c:pt>
                <c:pt idx="566">
                  <c:v>5.9</c:v>
                </c:pt>
                <c:pt idx="567">
                  <c:v>5.5</c:v>
                </c:pt>
                <c:pt idx="568">
                  <c:v>5.5</c:v>
                </c:pt>
                <c:pt idx="569">
                  <c:v>5.4</c:v>
                </c:pt>
                <c:pt idx="570">
                  <c:v>5.0999999999999996</c:v>
                </c:pt>
                <c:pt idx="571">
                  <c:v>5.0999999999999996</c:v>
                </c:pt>
                <c:pt idx="572">
                  <c:v>5.0999999999999996</c:v>
                </c:pt>
                <c:pt idx="573">
                  <c:v>5.2</c:v>
                </c:pt>
                <c:pt idx="574">
                  <c:v>5.0999999999999996</c:v>
                </c:pt>
                <c:pt idx="575">
                  <c:v>4.9000000000000004</c:v>
                </c:pt>
                <c:pt idx="576">
                  <c:v>4.8</c:v>
                </c:pt>
                <c:pt idx="577">
                  <c:v>4.5999999999999996</c:v>
                </c:pt>
                <c:pt idx="578">
                  <c:v>4.8</c:v>
                </c:pt>
                <c:pt idx="579">
                  <c:v>4.8</c:v>
                </c:pt>
                <c:pt idx="580">
                  <c:v>4.8</c:v>
                </c:pt>
                <c:pt idx="581">
                  <c:v>4.9000000000000004</c:v>
                </c:pt>
                <c:pt idx="582">
                  <c:v>4.9000000000000004</c:v>
                </c:pt>
                <c:pt idx="583">
                  <c:v>5</c:v>
                </c:pt>
                <c:pt idx="584">
                  <c:v>4.9000000000000004</c:v>
                </c:pt>
                <c:pt idx="585">
                  <c:v>5</c:v>
                </c:pt>
                <c:pt idx="586">
                  <c:v>4.9000000000000004</c:v>
                </c:pt>
                <c:pt idx="587">
                  <c:v>5.2</c:v>
                </c:pt>
                <c:pt idx="588">
                  <c:v>5.3</c:v>
                </c:pt>
                <c:pt idx="589">
                  <c:v>5.6</c:v>
                </c:pt>
                <c:pt idx="590">
                  <c:v>5.5</c:v>
                </c:pt>
                <c:pt idx="591">
                  <c:v>5.6</c:v>
                </c:pt>
                <c:pt idx="592">
                  <c:v>5.6</c:v>
                </c:pt>
                <c:pt idx="593">
                  <c:v>5.7</c:v>
                </c:pt>
                <c:pt idx="594">
                  <c:v>5.7</c:v>
                </c:pt>
                <c:pt idx="595">
                  <c:v>5.7</c:v>
                </c:pt>
              </c:numCache>
            </c:numRef>
          </c:val>
          <c:smooth val="0"/>
          <c:extLst>
            <c:ext xmlns:c16="http://schemas.microsoft.com/office/drawing/2014/chart" uri="{C3380CC4-5D6E-409C-BE32-E72D297353CC}">
              <c16:uniqueId val="{00000000-A04E-4ADE-B180-C5AF0E8ED65A}"/>
            </c:ext>
          </c:extLst>
        </c:ser>
        <c:dLbls>
          <c:showLegendKey val="0"/>
          <c:showVal val="0"/>
          <c:showCatName val="0"/>
          <c:showSerName val="0"/>
          <c:showPercent val="0"/>
          <c:showBubbleSize val="0"/>
        </c:dLbls>
        <c:marker val="1"/>
        <c:smooth val="0"/>
        <c:axId val="871976784"/>
        <c:axId val="871975800"/>
      </c:lineChart>
      <c:dateAx>
        <c:axId val="871976784"/>
        <c:scaling>
          <c:orientation val="minMax"/>
          <c:max val="44501"/>
          <c:min val="26390"/>
        </c:scaling>
        <c:delete val="0"/>
        <c:axPos val="b"/>
        <c:numFmt formatCode="yyyy" sourceLinked="0"/>
        <c:majorTickMark val="none"/>
        <c:minorTickMark val="none"/>
        <c:tickLblPos val="nextTo"/>
        <c:spPr>
          <a:noFill/>
          <a:ln w="9525" cap="flat" cmpd="sng" algn="ctr">
            <a:solidFill>
              <a:srgbClr val="332618"/>
            </a:solidFill>
            <a:round/>
          </a:ln>
          <a:effectLst/>
        </c:spPr>
        <c:txPr>
          <a:bodyPr rot="-60000000" spcFirstLastPara="1" vertOverflow="ellipsis" vert="horz" wrap="square" anchor="ctr" anchorCtr="1"/>
          <a:lstStyle/>
          <a:p>
            <a:pPr>
              <a:defRPr sz="1400" b="1" i="0" u="none" strike="noStrike" kern="1200" baseline="0">
                <a:solidFill>
                  <a:srgbClr val="332618"/>
                </a:solidFill>
                <a:latin typeface="Garamond" panose="02020404030301010803" pitchFamily="18" charset="0"/>
                <a:ea typeface="+mn-ea"/>
                <a:cs typeface="+mn-cs"/>
              </a:defRPr>
            </a:pPr>
            <a:endParaRPr lang="en-US"/>
          </a:p>
        </c:txPr>
        <c:crossAx val="871975800"/>
        <c:crosses val="autoZero"/>
        <c:auto val="1"/>
        <c:lblOffset val="100"/>
        <c:baseTimeUnit val="months"/>
        <c:majorUnit val="65"/>
        <c:majorTimeUnit val="months"/>
        <c:minorUnit val="1"/>
        <c:minorTimeUnit val="months"/>
      </c:dateAx>
      <c:valAx>
        <c:axId val="871975800"/>
        <c:scaling>
          <c:orientation val="minMax"/>
          <c:max val="16"/>
        </c:scaling>
        <c:delete val="0"/>
        <c:axPos val="l"/>
        <c:majorGridlines>
          <c:spPr>
            <a:ln w="9525" cap="flat" cmpd="sng" algn="ctr">
              <a:solidFill>
                <a:srgbClr val="332618"/>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332618"/>
                </a:solidFill>
                <a:latin typeface="Garamond" panose="02020404030301010803" pitchFamily="18" charset="0"/>
                <a:ea typeface="+mn-ea"/>
                <a:cs typeface="+mn-cs"/>
              </a:defRPr>
            </a:pPr>
            <a:endParaRPr lang="en-US"/>
          </a:p>
        </c:txPr>
        <c:crossAx val="871976784"/>
        <c:crosses val="autoZero"/>
        <c:crossBetween val="between"/>
      </c:valAx>
      <c:spPr>
        <a:noFill/>
        <a:ln>
          <a:solidFill>
            <a:srgbClr val="332618"/>
          </a:solid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400" b="1" i="0" u="none" strike="noStrike" kern="1200" baseline="0">
              <a:solidFill>
                <a:srgbClr val="332618"/>
              </a:solidFill>
              <a:latin typeface="Garamond" panose="020204040303010108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baseline="0">
                <a:solidFill>
                  <a:srgbClr val="332618"/>
                </a:solidFill>
                <a:latin typeface="Franklin Gothic Medium Cond" panose="020B0606030402020204" pitchFamily="34" charset="0"/>
              </a:defRPr>
            </a:pPr>
            <a:r>
              <a:rPr lang="en-US" sz="1400" b="0" baseline="0" dirty="0">
                <a:solidFill>
                  <a:srgbClr val="332618"/>
                </a:solidFill>
                <a:latin typeface="Franklin Gothic Medium Cond" panose="020B0606030402020204" pitchFamily="34" charset="0"/>
              </a:rPr>
              <a:t>10-YEAR GOVERNMENT BOND YIELDS (%)</a:t>
            </a:r>
          </a:p>
        </c:rich>
      </c:tx>
      <c:layout>
        <c:manualLayout>
          <c:xMode val="edge"/>
          <c:yMode val="edge"/>
          <c:x val="0.29261352171110333"/>
          <c:y val="9.3556035644126994E-3"/>
        </c:manualLayout>
      </c:layout>
      <c:overlay val="0"/>
    </c:title>
    <c:autoTitleDeleted val="0"/>
    <c:plotArea>
      <c:layout>
        <c:manualLayout>
          <c:layoutTarget val="inner"/>
          <c:xMode val="edge"/>
          <c:yMode val="edge"/>
          <c:x val="6.59471292802324E-2"/>
          <c:y val="5.2902625980233597E-2"/>
          <c:w val="0.88452589992751618"/>
          <c:h val="0.78508477350644412"/>
        </c:manualLayout>
      </c:layout>
      <c:barChart>
        <c:barDir val="col"/>
        <c:grouping val="clustered"/>
        <c:varyColors val="0"/>
        <c:ser>
          <c:idx val="0"/>
          <c:order val="0"/>
          <c:tx>
            <c:strRef>
              <c:f>Sheet1!$B$1</c:f>
              <c:strCache>
                <c:ptCount val="1"/>
                <c:pt idx="0">
                  <c:v>11/30/2021</c:v>
                </c:pt>
              </c:strCache>
            </c:strRef>
          </c:tx>
          <c:spPr>
            <a:solidFill>
              <a:srgbClr val="22667F"/>
            </a:solidFill>
            <a:effectLst>
              <a:outerShdw blurRad="25400" dist="25400" algn="l" rotWithShape="0">
                <a:prstClr val="black">
                  <a:alpha val="40000"/>
                </a:prstClr>
              </a:outerShdw>
            </a:effectLst>
          </c:spPr>
          <c:invertIfNegative val="0"/>
          <c:dPt>
            <c:idx val="0"/>
            <c:invertIfNegative val="0"/>
            <c:bubble3D val="0"/>
            <c:spPr>
              <a:solidFill>
                <a:srgbClr val="332618"/>
              </a:solidFill>
              <a:effectLst>
                <a:outerShdw blurRad="25400" dist="25400" algn="l" rotWithShape="0">
                  <a:prstClr val="black">
                    <a:alpha val="40000"/>
                  </a:prstClr>
                </a:outerShdw>
              </a:effectLst>
            </c:spPr>
            <c:extLst>
              <c:ext xmlns:c16="http://schemas.microsoft.com/office/drawing/2014/chart" uri="{C3380CC4-5D6E-409C-BE32-E72D297353CC}">
                <c16:uniqueId val="{00000001-5FE3-40D3-87A1-44CA32DF555B}"/>
              </c:ext>
            </c:extLst>
          </c:dPt>
          <c:dPt>
            <c:idx val="1"/>
            <c:invertIfNegative val="0"/>
            <c:bubble3D val="0"/>
            <c:spPr>
              <a:solidFill>
                <a:srgbClr val="332618"/>
              </a:solidFill>
              <a:effectLst>
                <a:outerShdw blurRad="25400" dist="25400" algn="l" rotWithShape="0">
                  <a:prstClr val="black">
                    <a:alpha val="40000"/>
                  </a:prstClr>
                </a:outerShdw>
              </a:effectLst>
            </c:spPr>
            <c:extLst>
              <c:ext xmlns:c16="http://schemas.microsoft.com/office/drawing/2014/chart" uri="{C3380CC4-5D6E-409C-BE32-E72D297353CC}">
                <c16:uniqueId val="{00000003-5FE3-40D3-87A1-44CA32DF555B}"/>
              </c:ext>
            </c:extLst>
          </c:dPt>
          <c:dPt>
            <c:idx val="2"/>
            <c:invertIfNegative val="0"/>
            <c:bubble3D val="0"/>
            <c:spPr>
              <a:solidFill>
                <a:srgbClr val="332618"/>
              </a:solidFill>
              <a:effectLst>
                <a:outerShdw blurRad="25400" dist="25400" algn="l" rotWithShape="0">
                  <a:prstClr val="black">
                    <a:alpha val="40000"/>
                  </a:prstClr>
                </a:outerShdw>
              </a:effectLst>
            </c:spPr>
            <c:extLst>
              <c:ext xmlns:c16="http://schemas.microsoft.com/office/drawing/2014/chart" uri="{C3380CC4-5D6E-409C-BE32-E72D297353CC}">
                <c16:uniqueId val="{00000005-5FE3-40D3-87A1-44CA32DF555B}"/>
              </c:ext>
            </c:extLst>
          </c:dPt>
          <c:dPt>
            <c:idx val="3"/>
            <c:invertIfNegative val="0"/>
            <c:bubble3D val="0"/>
            <c:spPr>
              <a:solidFill>
                <a:srgbClr val="332618"/>
              </a:solidFill>
              <a:effectLst>
                <a:outerShdw blurRad="25400" dist="25400" algn="l" rotWithShape="0">
                  <a:prstClr val="black">
                    <a:alpha val="40000"/>
                  </a:prstClr>
                </a:outerShdw>
              </a:effectLst>
            </c:spPr>
            <c:extLst>
              <c:ext xmlns:c16="http://schemas.microsoft.com/office/drawing/2014/chart" uri="{C3380CC4-5D6E-409C-BE32-E72D297353CC}">
                <c16:uniqueId val="{00000007-5FE3-40D3-87A1-44CA32DF555B}"/>
              </c:ext>
            </c:extLst>
          </c:dPt>
          <c:dPt>
            <c:idx val="4"/>
            <c:invertIfNegative val="0"/>
            <c:bubble3D val="0"/>
            <c:spPr>
              <a:solidFill>
                <a:srgbClr val="332618"/>
              </a:solidFill>
              <a:effectLst>
                <a:outerShdw blurRad="25400" dist="25400" algn="l" rotWithShape="0">
                  <a:prstClr val="black">
                    <a:alpha val="40000"/>
                  </a:prstClr>
                </a:outerShdw>
              </a:effectLst>
            </c:spPr>
            <c:extLst>
              <c:ext xmlns:c16="http://schemas.microsoft.com/office/drawing/2014/chart" uri="{C3380CC4-5D6E-409C-BE32-E72D297353CC}">
                <c16:uniqueId val="{00000009-5FE3-40D3-87A1-44CA32DF555B}"/>
              </c:ext>
            </c:extLst>
          </c:dPt>
          <c:dPt>
            <c:idx val="5"/>
            <c:invertIfNegative val="0"/>
            <c:bubble3D val="0"/>
            <c:spPr>
              <a:solidFill>
                <a:srgbClr val="332618"/>
              </a:solidFill>
              <a:effectLst>
                <a:outerShdw blurRad="25400" dist="25400" algn="l" rotWithShape="0">
                  <a:prstClr val="black">
                    <a:alpha val="40000"/>
                  </a:prstClr>
                </a:outerShdw>
              </a:effectLst>
            </c:spPr>
            <c:extLst>
              <c:ext xmlns:c16="http://schemas.microsoft.com/office/drawing/2014/chart" uri="{C3380CC4-5D6E-409C-BE32-E72D297353CC}">
                <c16:uniqueId val="{0000000B-5FE3-40D3-87A1-44CA32DF555B}"/>
              </c:ext>
            </c:extLst>
          </c:dPt>
          <c:dPt>
            <c:idx val="6"/>
            <c:invertIfNegative val="0"/>
            <c:bubble3D val="0"/>
            <c:spPr>
              <a:solidFill>
                <a:srgbClr val="A79B69"/>
              </a:solidFill>
              <a:effectLst>
                <a:outerShdw blurRad="25400" dist="25400" algn="l" rotWithShape="0">
                  <a:prstClr val="black">
                    <a:alpha val="40000"/>
                  </a:prstClr>
                </a:outerShdw>
              </a:effectLst>
            </c:spPr>
            <c:extLst>
              <c:ext xmlns:c16="http://schemas.microsoft.com/office/drawing/2014/chart" uri="{C3380CC4-5D6E-409C-BE32-E72D297353CC}">
                <c16:uniqueId val="{0000000D-5FE3-40D3-87A1-44CA32DF555B}"/>
              </c:ext>
            </c:extLst>
          </c:dPt>
          <c:dPt>
            <c:idx val="8"/>
            <c:invertIfNegative val="0"/>
            <c:bubble3D val="0"/>
            <c:extLst>
              <c:ext xmlns:c16="http://schemas.microsoft.com/office/drawing/2014/chart" uri="{C3380CC4-5D6E-409C-BE32-E72D297353CC}">
                <c16:uniqueId val="{0000000E-5FE3-40D3-87A1-44CA32DF555B}"/>
              </c:ext>
            </c:extLst>
          </c:dPt>
          <c:dLbls>
            <c:spPr>
              <a:noFill/>
              <a:ln>
                <a:noFill/>
              </a:ln>
              <a:effectLst/>
            </c:spPr>
            <c:txPr>
              <a:bodyPr/>
              <a:lstStyle/>
              <a:p>
                <a:pPr>
                  <a:defRPr sz="1200" b="1" baseline="0">
                    <a:solidFill>
                      <a:srgbClr val="332618"/>
                    </a:solidFill>
                    <a:latin typeface="Garamond" panose="02020404030301010803"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Germany</c:v>
                </c:pt>
                <c:pt idx="1">
                  <c:v>Japan</c:v>
                </c:pt>
                <c:pt idx="2">
                  <c:v>France</c:v>
                </c:pt>
                <c:pt idx="3">
                  <c:v>Spain</c:v>
                </c:pt>
                <c:pt idx="4">
                  <c:v>Italy</c:v>
                </c:pt>
                <c:pt idx="5">
                  <c:v>U.K.</c:v>
                </c:pt>
                <c:pt idx="6">
                  <c:v>AVERAGE</c:v>
                </c:pt>
                <c:pt idx="8">
                  <c:v>U.S.</c:v>
                </c:pt>
              </c:strCache>
            </c:strRef>
          </c:cat>
          <c:val>
            <c:numRef>
              <c:f>Sheet1!$B$2:$B$10</c:f>
              <c:numCache>
                <c:formatCode>0.00</c:formatCode>
                <c:ptCount val="9"/>
                <c:pt idx="0">
                  <c:v>-0.35099999999999998</c:v>
                </c:pt>
                <c:pt idx="1">
                  <c:v>8.9999999999999993E-3</c:v>
                </c:pt>
                <c:pt idx="2">
                  <c:v>5.2999999999999999E-2</c:v>
                </c:pt>
                <c:pt idx="3">
                  <c:v>0.39700000000000002</c:v>
                </c:pt>
                <c:pt idx="4">
                  <c:v>0.80720000000000003</c:v>
                </c:pt>
                <c:pt idx="5">
                  <c:v>0.96799999999999997</c:v>
                </c:pt>
                <c:pt idx="6">
                  <c:v>0.31386666666666668</c:v>
                </c:pt>
                <c:pt idx="8">
                  <c:v>1.4470000000000001</c:v>
                </c:pt>
              </c:numCache>
            </c:numRef>
          </c:val>
          <c:extLst>
            <c:ext xmlns:c16="http://schemas.microsoft.com/office/drawing/2014/chart" uri="{C3380CC4-5D6E-409C-BE32-E72D297353CC}">
              <c16:uniqueId val="{0000000F-5FE3-40D3-87A1-44CA32DF555B}"/>
            </c:ext>
          </c:extLst>
        </c:ser>
        <c:ser>
          <c:idx val="1"/>
          <c:order val="1"/>
          <c:tx>
            <c:strRef>
              <c:f>Sheet1!$C$1</c:f>
              <c:strCache>
                <c:ptCount val="1"/>
                <c:pt idx="0">
                  <c:v>11/30/2021</c:v>
                </c:pt>
              </c:strCache>
            </c:strRef>
          </c:tx>
          <c:invertIfNegative val="0"/>
          <c:dPt>
            <c:idx val="6"/>
            <c:invertIfNegative val="0"/>
            <c:bubble3D val="0"/>
            <c:spPr>
              <a:solidFill>
                <a:schemeClr val="accent4">
                  <a:lumMod val="50000"/>
                  <a:lumOff val="50000"/>
                </a:schemeClr>
              </a:solidFill>
            </c:spPr>
            <c:extLst>
              <c:ext xmlns:c16="http://schemas.microsoft.com/office/drawing/2014/chart" uri="{C3380CC4-5D6E-409C-BE32-E72D297353CC}">
                <c16:uniqueId val="{00000011-5FE3-40D3-87A1-44CA32DF555B}"/>
              </c:ext>
            </c:extLst>
          </c:dPt>
          <c:dPt>
            <c:idx val="8"/>
            <c:invertIfNegative val="0"/>
            <c:bubble3D val="0"/>
            <c:spPr>
              <a:solidFill>
                <a:srgbClr val="02CE9D"/>
              </a:solidFill>
            </c:spPr>
            <c:extLst>
              <c:ext xmlns:c16="http://schemas.microsoft.com/office/drawing/2014/chart" uri="{C3380CC4-5D6E-409C-BE32-E72D297353CC}">
                <c16:uniqueId val="{00000013-5FE3-40D3-87A1-44CA32DF555B}"/>
              </c:ext>
            </c:extLst>
          </c:dPt>
          <c:dLbls>
            <c:delete val="1"/>
          </c:dLbls>
          <c:cat>
            <c:strRef>
              <c:f>Sheet1!$A$2:$A$10</c:f>
              <c:strCache>
                <c:ptCount val="9"/>
                <c:pt idx="0">
                  <c:v>Germany</c:v>
                </c:pt>
                <c:pt idx="1">
                  <c:v>Japan</c:v>
                </c:pt>
                <c:pt idx="2">
                  <c:v>France</c:v>
                </c:pt>
                <c:pt idx="3">
                  <c:v>Spain</c:v>
                </c:pt>
                <c:pt idx="4">
                  <c:v>Italy</c:v>
                </c:pt>
                <c:pt idx="5">
                  <c:v>U.K.</c:v>
                </c:pt>
                <c:pt idx="6">
                  <c:v>AVERAGE</c:v>
                </c:pt>
                <c:pt idx="8">
                  <c:v>U.S.</c:v>
                </c:pt>
              </c:strCache>
            </c:strRef>
          </c:cat>
          <c:val>
            <c:numRef>
              <c:f>Sheet1!$C$2:$C$10</c:f>
              <c:numCache>
                <c:formatCode>General</c:formatCode>
                <c:ptCount val="9"/>
                <c:pt idx="0">
                  <c:v>0</c:v>
                </c:pt>
                <c:pt idx="1">
                  <c:v>0</c:v>
                </c:pt>
                <c:pt idx="2">
                  <c:v>0</c:v>
                </c:pt>
                <c:pt idx="3">
                  <c:v>0</c:v>
                </c:pt>
                <c:pt idx="4">
                  <c:v>0</c:v>
                </c:pt>
                <c:pt idx="5">
                  <c:v>0</c:v>
                </c:pt>
                <c:pt idx="8">
                  <c:v>0</c:v>
                </c:pt>
              </c:numCache>
            </c:numRef>
          </c:val>
          <c:extLst>
            <c:ext xmlns:c16="http://schemas.microsoft.com/office/drawing/2014/chart" uri="{C3380CC4-5D6E-409C-BE32-E72D297353CC}">
              <c16:uniqueId val="{00000014-5FE3-40D3-87A1-44CA32DF555B}"/>
            </c:ext>
          </c:extLst>
        </c:ser>
        <c:dLbls>
          <c:showLegendKey val="0"/>
          <c:showVal val="1"/>
          <c:showCatName val="0"/>
          <c:showSerName val="0"/>
          <c:showPercent val="0"/>
          <c:showBubbleSize val="0"/>
        </c:dLbls>
        <c:gapWidth val="15"/>
        <c:axId val="385139792"/>
        <c:axId val="389823096"/>
      </c:barChart>
      <c:catAx>
        <c:axId val="385139792"/>
        <c:scaling>
          <c:orientation val="minMax"/>
        </c:scaling>
        <c:delete val="0"/>
        <c:axPos val="b"/>
        <c:numFmt formatCode="General" sourceLinked="0"/>
        <c:majorTickMark val="none"/>
        <c:minorTickMark val="none"/>
        <c:tickLblPos val="low"/>
        <c:txPr>
          <a:bodyPr/>
          <a:lstStyle/>
          <a:p>
            <a:pPr>
              <a:defRPr sz="1200" b="1" i="0" baseline="0">
                <a:solidFill>
                  <a:srgbClr val="332618"/>
                </a:solidFill>
                <a:latin typeface="Garamond" panose="02020404030301010803" pitchFamily="18" charset="0"/>
              </a:defRPr>
            </a:pPr>
            <a:endParaRPr lang="en-US"/>
          </a:p>
        </c:txPr>
        <c:crossAx val="389823096"/>
        <c:crosses val="autoZero"/>
        <c:auto val="1"/>
        <c:lblAlgn val="ctr"/>
        <c:lblOffset val="100"/>
        <c:noMultiLvlLbl val="0"/>
      </c:catAx>
      <c:valAx>
        <c:axId val="389823096"/>
        <c:scaling>
          <c:orientation val="minMax"/>
          <c:max val="1.7500000000000002"/>
          <c:min val="-0.5"/>
        </c:scaling>
        <c:delete val="1"/>
        <c:axPos val="l"/>
        <c:numFmt formatCode="0.00" sourceLinked="1"/>
        <c:majorTickMark val="out"/>
        <c:minorTickMark val="none"/>
        <c:tickLblPos val="nextTo"/>
        <c:crossAx val="385139792"/>
        <c:crosses val="autoZero"/>
        <c:crossBetween val="between"/>
        <c:majorUnit val="0.25"/>
      </c:valAx>
    </c:plotArea>
    <c:legend>
      <c:legendPos val="t"/>
      <c:legendEntry>
        <c:idx val="1"/>
        <c:delete val="1"/>
      </c:legendEntry>
      <c:layout>
        <c:manualLayout>
          <c:xMode val="edge"/>
          <c:yMode val="edge"/>
          <c:x val="0.38832013856664238"/>
          <c:y val="6.4640088702078907E-2"/>
          <c:w val="0.22335959451782367"/>
          <c:h val="4.7951753246031577E-2"/>
        </c:manualLayout>
      </c:layout>
      <c:overlay val="0"/>
      <c:txPr>
        <a:bodyPr/>
        <a:lstStyle/>
        <a:p>
          <a:pPr>
            <a:defRPr sz="1200" b="1" baseline="0">
              <a:solidFill>
                <a:srgbClr val="332618"/>
              </a:solidFill>
              <a:latin typeface="Garamond" panose="02020404030301010803" pitchFamily="18" charset="0"/>
            </a:defRPr>
          </a:pPr>
          <a:endParaRPr lang="en-US"/>
        </a:p>
      </c:txPr>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45113916359617E-2"/>
          <c:y val="3.6576842952884908E-2"/>
          <c:w val="0.89392746361250286"/>
          <c:h val="0.88751051360057265"/>
        </c:manualLayout>
      </c:layout>
      <c:lineChart>
        <c:grouping val="standard"/>
        <c:varyColors val="0"/>
        <c:ser>
          <c:idx val="1"/>
          <c:order val="0"/>
          <c:tx>
            <c:strRef>
              <c:f>Sheet1!$B$1</c:f>
              <c:strCache>
                <c:ptCount val="1"/>
                <c:pt idx="0">
                  <c:v>BSPGCPUS Index          </c:v>
                </c:pt>
              </c:strCache>
            </c:strRef>
          </c:tx>
          <c:spPr>
            <a:ln w="38100" cap="rnd">
              <a:solidFill>
                <a:srgbClr val="4A8261"/>
              </a:solidFill>
              <a:round/>
            </a:ln>
            <a:effectLst/>
          </c:spPr>
          <c:marker>
            <c:symbol val="none"/>
          </c:marker>
          <c:cat>
            <c:numRef>
              <c:f>Sheet1!$A$2:$A$181</c:f>
              <c:numCache>
                <c:formatCode>m/d/yyyy</c:formatCode>
                <c:ptCount val="180"/>
                <c:pt idx="0">
                  <c:v>39082</c:v>
                </c:pt>
                <c:pt idx="1">
                  <c:v>39113</c:v>
                </c:pt>
                <c:pt idx="2">
                  <c:v>39141</c:v>
                </c:pt>
                <c:pt idx="3">
                  <c:v>39172</c:v>
                </c:pt>
                <c:pt idx="4">
                  <c:v>39202</c:v>
                </c:pt>
                <c:pt idx="5">
                  <c:v>39233</c:v>
                </c:pt>
                <c:pt idx="6">
                  <c:v>39263</c:v>
                </c:pt>
                <c:pt idx="7">
                  <c:v>39294</c:v>
                </c:pt>
                <c:pt idx="8">
                  <c:v>39325</c:v>
                </c:pt>
                <c:pt idx="9">
                  <c:v>39355</c:v>
                </c:pt>
                <c:pt idx="10">
                  <c:v>39386</c:v>
                </c:pt>
                <c:pt idx="11">
                  <c:v>39416</c:v>
                </c:pt>
                <c:pt idx="12">
                  <c:v>39447</c:v>
                </c:pt>
                <c:pt idx="13">
                  <c:v>39478</c:v>
                </c:pt>
                <c:pt idx="14">
                  <c:v>39507</c:v>
                </c:pt>
                <c:pt idx="15">
                  <c:v>39538</c:v>
                </c:pt>
                <c:pt idx="16">
                  <c:v>39568</c:v>
                </c:pt>
                <c:pt idx="17">
                  <c:v>39599</c:v>
                </c:pt>
                <c:pt idx="18">
                  <c:v>39629</c:v>
                </c:pt>
                <c:pt idx="19">
                  <c:v>39660</c:v>
                </c:pt>
                <c:pt idx="20">
                  <c:v>39691</c:v>
                </c:pt>
                <c:pt idx="21">
                  <c:v>39721</c:v>
                </c:pt>
                <c:pt idx="22">
                  <c:v>39752</c:v>
                </c:pt>
                <c:pt idx="23">
                  <c:v>39782</c:v>
                </c:pt>
                <c:pt idx="24">
                  <c:v>39813</c:v>
                </c:pt>
                <c:pt idx="25">
                  <c:v>39844</c:v>
                </c:pt>
                <c:pt idx="26">
                  <c:v>39872</c:v>
                </c:pt>
                <c:pt idx="27">
                  <c:v>39903</c:v>
                </c:pt>
                <c:pt idx="28">
                  <c:v>39933</c:v>
                </c:pt>
                <c:pt idx="29">
                  <c:v>39964</c:v>
                </c:pt>
                <c:pt idx="30">
                  <c:v>39994</c:v>
                </c:pt>
                <c:pt idx="31">
                  <c:v>40025</c:v>
                </c:pt>
                <c:pt idx="32">
                  <c:v>40056</c:v>
                </c:pt>
                <c:pt idx="33">
                  <c:v>40086</c:v>
                </c:pt>
                <c:pt idx="34">
                  <c:v>40117</c:v>
                </c:pt>
                <c:pt idx="35">
                  <c:v>40147</c:v>
                </c:pt>
                <c:pt idx="36">
                  <c:v>40178</c:v>
                </c:pt>
                <c:pt idx="37">
                  <c:v>40209</c:v>
                </c:pt>
                <c:pt idx="38">
                  <c:v>40237</c:v>
                </c:pt>
                <c:pt idx="39">
                  <c:v>40268</c:v>
                </c:pt>
                <c:pt idx="40">
                  <c:v>40298</c:v>
                </c:pt>
                <c:pt idx="41">
                  <c:v>40329</c:v>
                </c:pt>
                <c:pt idx="42">
                  <c:v>40359</c:v>
                </c:pt>
                <c:pt idx="43">
                  <c:v>40390</c:v>
                </c:pt>
                <c:pt idx="44">
                  <c:v>40421</c:v>
                </c:pt>
                <c:pt idx="45">
                  <c:v>40451</c:v>
                </c:pt>
                <c:pt idx="46">
                  <c:v>40482</c:v>
                </c:pt>
                <c:pt idx="47">
                  <c:v>40512</c:v>
                </c:pt>
                <c:pt idx="48">
                  <c:v>40543</c:v>
                </c:pt>
                <c:pt idx="49">
                  <c:v>40574</c:v>
                </c:pt>
                <c:pt idx="50">
                  <c:v>40602</c:v>
                </c:pt>
                <c:pt idx="51">
                  <c:v>40633</c:v>
                </c:pt>
                <c:pt idx="52">
                  <c:v>40663</c:v>
                </c:pt>
                <c:pt idx="53">
                  <c:v>40694</c:v>
                </c:pt>
                <c:pt idx="54">
                  <c:v>40724</c:v>
                </c:pt>
                <c:pt idx="55">
                  <c:v>40755</c:v>
                </c:pt>
                <c:pt idx="56">
                  <c:v>40786</c:v>
                </c:pt>
                <c:pt idx="57">
                  <c:v>40816</c:v>
                </c:pt>
                <c:pt idx="58">
                  <c:v>40847</c:v>
                </c:pt>
                <c:pt idx="59">
                  <c:v>40877</c:v>
                </c:pt>
                <c:pt idx="60">
                  <c:v>40908</c:v>
                </c:pt>
                <c:pt idx="61">
                  <c:v>40939</c:v>
                </c:pt>
                <c:pt idx="62">
                  <c:v>40968</c:v>
                </c:pt>
                <c:pt idx="63">
                  <c:v>40999</c:v>
                </c:pt>
                <c:pt idx="64">
                  <c:v>41029</c:v>
                </c:pt>
                <c:pt idx="65">
                  <c:v>41060</c:v>
                </c:pt>
                <c:pt idx="66">
                  <c:v>41090</c:v>
                </c:pt>
                <c:pt idx="67">
                  <c:v>41121</c:v>
                </c:pt>
                <c:pt idx="68">
                  <c:v>41152</c:v>
                </c:pt>
                <c:pt idx="69">
                  <c:v>41182</c:v>
                </c:pt>
                <c:pt idx="70">
                  <c:v>41213</c:v>
                </c:pt>
                <c:pt idx="71">
                  <c:v>41243</c:v>
                </c:pt>
                <c:pt idx="72">
                  <c:v>41274</c:v>
                </c:pt>
                <c:pt idx="73">
                  <c:v>41305</c:v>
                </c:pt>
                <c:pt idx="74">
                  <c:v>41333</c:v>
                </c:pt>
                <c:pt idx="75">
                  <c:v>41364</c:v>
                </c:pt>
                <c:pt idx="76">
                  <c:v>41394</c:v>
                </c:pt>
                <c:pt idx="77">
                  <c:v>41425</c:v>
                </c:pt>
                <c:pt idx="78">
                  <c:v>41455</c:v>
                </c:pt>
                <c:pt idx="79">
                  <c:v>41486</c:v>
                </c:pt>
                <c:pt idx="80">
                  <c:v>41517</c:v>
                </c:pt>
                <c:pt idx="81">
                  <c:v>41547</c:v>
                </c:pt>
                <c:pt idx="82">
                  <c:v>41578</c:v>
                </c:pt>
                <c:pt idx="83">
                  <c:v>41608</c:v>
                </c:pt>
                <c:pt idx="84">
                  <c:v>41639</c:v>
                </c:pt>
                <c:pt idx="85">
                  <c:v>41670</c:v>
                </c:pt>
                <c:pt idx="86">
                  <c:v>41698</c:v>
                </c:pt>
                <c:pt idx="87">
                  <c:v>41729</c:v>
                </c:pt>
                <c:pt idx="88">
                  <c:v>41759</c:v>
                </c:pt>
                <c:pt idx="89">
                  <c:v>41790</c:v>
                </c:pt>
                <c:pt idx="90">
                  <c:v>41820</c:v>
                </c:pt>
                <c:pt idx="91">
                  <c:v>41851</c:v>
                </c:pt>
                <c:pt idx="92">
                  <c:v>41882</c:v>
                </c:pt>
                <c:pt idx="93">
                  <c:v>41912</c:v>
                </c:pt>
                <c:pt idx="94">
                  <c:v>41943</c:v>
                </c:pt>
                <c:pt idx="95">
                  <c:v>41973</c:v>
                </c:pt>
                <c:pt idx="96">
                  <c:v>42004</c:v>
                </c:pt>
                <c:pt idx="97">
                  <c:v>42035</c:v>
                </c:pt>
                <c:pt idx="98">
                  <c:v>42063</c:v>
                </c:pt>
                <c:pt idx="99">
                  <c:v>42094</c:v>
                </c:pt>
                <c:pt idx="100">
                  <c:v>42124</c:v>
                </c:pt>
                <c:pt idx="101">
                  <c:v>42155</c:v>
                </c:pt>
                <c:pt idx="102">
                  <c:v>42185</c:v>
                </c:pt>
                <c:pt idx="103">
                  <c:v>42216</c:v>
                </c:pt>
                <c:pt idx="104">
                  <c:v>42247</c:v>
                </c:pt>
                <c:pt idx="105">
                  <c:v>42277</c:v>
                </c:pt>
                <c:pt idx="106">
                  <c:v>42308</c:v>
                </c:pt>
                <c:pt idx="107">
                  <c:v>42338</c:v>
                </c:pt>
                <c:pt idx="108">
                  <c:v>42369</c:v>
                </c:pt>
                <c:pt idx="109">
                  <c:v>42400</c:v>
                </c:pt>
                <c:pt idx="110">
                  <c:v>42429</c:v>
                </c:pt>
                <c:pt idx="111">
                  <c:v>42460</c:v>
                </c:pt>
                <c:pt idx="112">
                  <c:v>42490</c:v>
                </c:pt>
                <c:pt idx="113">
                  <c:v>42521</c:v>
                </c:pt>
                <c:pt idx="114">
                  <c:v>42551</c:v>
                </c:pt>
                <c:pt idx="115">
                  <c:v>42582</c:v>
                </c:pt>
                <c:pt idx="116">
                  <c:v>42613</c:v>
                </c:pt>
                <c:pt idx="117">
                  <c:v>42643</c:v>
                </c:pt>
                <c:pt idx="118">
                  <c:v>42674</c:v>
                </c:pt>
                <c:pt idx="119">
                  <c:v>42704</c:v>
                </c:pt>
                <c:pt idx="120">
                  <c:v>42735</c:v>
                </c:pt>
                <c:pt idx="121">
                  <c:v>42766</c:v>
                </c:pt>
                <c:pt idx="122">
                  <c:v>42794</c:v>
                </c:pt>
                <c:pt idx="123">
                  <c:v>42825</c:v>
                </c:pt>
                <c:pt idx="124">
                  <c:v>42855</c:v>
                </c:pt>
                <c:pt idx="125">
                  <c:v>42886</c:v>
                </c:pt>
                <c:pt idx="126">
                  <c:v>42916</c:v>
                </c:pt>
                <c:pt idx="127">
                  <c:v>42947</c:v>
                </c:pt>
                <c:pt idx="128">
                  <c:v>42978</c:v>
                </c:pt>
                <c:pt idx="129">
                  <c:v>43008</c:v>
                </c:pt>
                <c:pt idx="130">
                  <c:v>43039</c:v>
                </c:pt>
                <c:pt idx="131">
                  <c:v>43069</c:v>
                </c:pt>
                <c:pt idx="132">
                  <c:v>43100</c:v>
                </c:pt>
                <c:pt idx="133">
                  <c:v>43131</c:v>
                </c:pt>
                <c:pt idx="134">
                  <c:v>43159</c:v>
                </c:pt>
                <c:pt idx="135">
                  <c:v>43190</c:v>
                </c:pt>
                <c:pt idx="136">
                  <c:v>43220</c:v>
                </c:pt>
                <c:pt idx="137">
                  <c:v>43251</c:v>
                </c:pt>
                <c:pt idx="138">
                  <c:v>43281</c:v>
                </c:pt>
                <c:pt idx="139">
                  <c:v>43312</c:v>
                </c:pt>
                <c:pt idx="140">
                  <c:v>43343</c:v>
                </c:pt>
                <c:pt idx="141">
                  <c:v>43373</c:v>
                </c:pt>
                <c:pt idx="142">
                  <c:v>43404</c:v>
                </c:pt>
                <c:pt idx="143">
                  <c:v>43434</c:v>
                </c:pt>
                <c:pt idx="144">
                  <c:v>43465</c:v>
                </c:pt>
                <c:pt idx="145">
                  <c:v>43496</c:v>
                </c:pt>
                <c:pt idx="146">
                  <c:v>43524</c:v>
                </c:pt>
                <c:pt idx="147">
                  <c:v>43555</c:v>
                </c:pt>
                <c:pt idx="148">
                  <c:v>43585</c:v>
                </c:pt>
                <c:pt idx="149">
                  <c:v>43616</c:v>
                </c:pt>
                <c:pt idx="150">
                  <c:v>43646</c:v>
                </c:pt>
                <c:pt idx="151">
                  <c:v>43677</c:v>
                </c:pt>
                <c:pt idx="152">
                  <c:v>43708</c:v>
                </c:pt>
                <c:pt idx="153">
                  <c:v>43738</c:v>
                </c:pt>
                <c:pt idx="154">
                  <c:v>43769</c:v>
                </c:pt>
                <c:pt idx="155">
                  <c:v>43799</c:v>
                </c:pt>
                <c:pt idx="156">
                  <c:v>43830</c:v>
                </c:pt>
                <c:pt idx="157">
                  <c:v>43861</c:v>
                </c:pt>
                <c:pt idx="158">
                  <c:v>43890</c:v>
                </c:pt>
                <c:pt idx="159">
                  <c:v>43921</c:v>
                </c:pt>
                <c:pt idx="160">
                  <c:v>43951</c:v>
                </c:pt>
                <c:pt idx="161">
                  <c:v>43982</c:v>
                </c:pt>
                <c:pt idx="162">
                  <c:v>44012</c:v>
                </c:pt>
                <c:pt idx="163">
                  <c:v>44043</c:v>
                </c:pt>
                <c:pt idx="164">
                  <c:v>44074</c:v>
                </c:pt>
                <c:pt idx="165">
                  <c:v>44104</c:v>
                </c:pt>
                <c:pt idx="166">
                  <c:v>44135</c:v>
                </c:pt>
                <c:pt idx="167">
                  <c:v>44165</c:v>
                </c:pt>
                <c:pt idx="168">
                  <c:v>44196</c:v>
                </c:pt>
                <c:pt idx="169">
                  <c:v>44227</c:v>
                </c:pt>
                <c:pt idx="170">
                  <c:v>44255</c:v>
                </c:pt>
                <c:pt idx="171">
                  <c:v>44286</c:v>
                </c:pt>
                <c:pt idx="172">
                  <c:v>44316</c:v>
                </c:pt>
                <c:pt idx="173">
                  <c:v>44347</c:v>
                </c:pt>
                <c:pt idx="174">
                  <c:v>44377</c:v>
                </c:pt>
                <c:pt idx="175">
                  <c:v>44408</c:v>
                </c:pt>
                <c:pt idx="176">
                  <c:v>44439</c:v>
                </c:pt>
                <c:pt idx="177">
                  <c:v>44469</c:v>
                </c:pt>
                <c:pt idx="178">
                  <c:v>44500</c:v>
                </c:pt>
                <c:pt idx="179">
                  <c:v>44530</c:v>
                </c:pt>
              </c:numCache>
            </c:numRef>
          </c:cat>
          <c:val>
            <c:numRef>
              <c:f>Sheet1!$B$2:$B$181</c:f>
              <c:numCache>
                <c:formatCode>General</c:formatCode>
                <c:ptCount val="180"/>
                <c:pt idx="0">
                  <c:v>6.2</c:v>
                </c:pt>
                <c:pt idx="1">
                  <c:v>6.1</c:v>
                </c:pt>
                <c:pt idx="2">
                  <c:v>6.1</c:v>
                </c:pt>
                <c:pt idx="3">
                  <c:v>6.1</c:v>
                </c:pt>
                <c:pt idx="4">
                  <c:v>6.1</c:v>
                </c:pt>
                <c:pt idx="5">
                  <c:v>6.1</c:v>
                </c:pt>
                <c:pt idx="6">
                  <c:v>6</c:v>
                </c:pt>
                <c:pt idx="7">
                  <c:v>6</c:v>
                </c:pt>
                <c:pt idx="8">
                  <c:v>6</c:v>
                </c:pt>
                <c:pt idx="9">
                  <c:v>6</c:v>
                </c:pt>
                <c:pt idx="10">
                  <c:v>6</c:v>
                </c:pt>
                <c:pt idx="11">
                  <c:v>6</c:v>
                </c:pt>
                <c:pt idx="12">
                  <c:v>6</c:v>
                </c:pt>
                <c:pt idx="13">
                  <c:v>6</c:v>
                </c:pt>
                <c:pt idx="14">
                  <c:v>6</c:v>
                </c:pt>
                <c:pt idx="15">
                  <c:v>6</c:v>
                </c:pt>
                <c:pt idx="16">
                  <c:v>5.9</c:v>
                </c:pt>
                <c:pt idx="17">
                  <c:v>6</c:v>
                </c:pt>
                <c:pt idx="18">
                  <c:v>6</c:v>
                </c:pt>
                <c:pt idx="19">
                  <c:v>6.1</c:v>
                </c:pt>
                <c:pt idx="20">
                  <c:v>6</c:v>
                </c:pt>
                <c:pt idx="21">
                  <c:v>7.7</c:v>
                </c:pt>
                <c:pt idx="22">
                  <c:v>12.7</c:v>
                </c:pt>
                <c:pt idx="23">
                  <c:v>14.2</c:v>
                </c:pt>
                <c:pt idx="24">
                  <c:v>15</c:v>
                </c:pt>
                <c:pt idx="25">
                  <c:v>13.5</c:v>
                </c:pt>
                <c:pt idx="26">
                  <c:v>12.9</c:v>
                </c:pt>
                <c:pt idx="27">
                  <c:v>14</c:v>
                </c:pt>
                <c:pt idx="28">
                  <c:v>14.2</c:v>
                </c:pt>
                <c:pt idx="29">
                  <c:v>14.2</c:v>
                </c:pt>
                <c:pt idx="30">
                  <c:v>13.7</c:v>
                </c:pt>
                <c:pt idx="31">
                  <c:v>13.8</c:v>
                </c:pt>
                <c:pt idx="32">
                  <c:v>14.2</c:v>
                </c:pt>
                <c:pt idx="33">
                  <c:v>14.7</c:v>
                </c:pt>
                <c:pt idx="34">
                  <c:v>14.9</c:v>
                </c:pt>
                <c:pt idx="35">
                  <c:v>15.1</c:v>
                </c:pt>
                <c:pt idx="36">
                  <c:v>15.3</c:v>
                </c:pt>
                <c:pt idx="37">
                  <c:v>15.4</c:v>
                </c:pt>
                <c:pt idx="38">
                  <c:v>15.6</c:v>
                </c:pt>
                <c:pt idx="39">
                  <c:v>15.7</c:v>
                </c:pt>
                <c:pt idx="40">
                  <c:v>15.9</c:v>
                </c:pt>
                <c:pt idx="41">
                  <c:v>15.8</c:v>
                </c:pt>
                <c:pt idx="42">
                  <c:v>15.7</c:v>
                </c:pt>
                <c:pt idx="43">
                  <c:v>15.7</c:v>
                </c:pt>
                <c:pt idx="44">
                  <c:v>15.5</c:v>
                </c:pt>
                <c:pt idx="45">
                  <c:v>15.4</c:v>
                </c:pt>
                <c:pt idx="46">
                  <c:v>15.3</c:v>
                </c:pt>
                <c:pt idx="47">
                  <c:v>15.5</c:v>
                </c:pt>
                <c:pt idx="48">
                  <c:v>16</c:v>
                </c:pt>
                <c:pt idx="49">
                  <c:v>16</c:v>
                </c:pt>
                <c:pt idx="50">
                  <c:v>16.5</c:v>
                </c:pt>
                <c:pt idx="51">
                  <c:v>17.100000000000001</c:v>
                </c:pt>
                <c:pt idx="52">
                  <c:v>17.5</c:v>
                </c:pt>
                <c:pt idx="53">
                  <c:v>18</c:v>
                </c:pt>
                <c:pt idx="54">
                  <c:v>18.5</c:v>
                </c:pt>
                <c:pt idx="55">
                  <c:v>18.5</c:v>
                </c:pt>
                <c:pt idx="56">
                  <c:v>18.399999999999999</c:v>
                </c:pt>
                <c:pt idx="57">
                  <c:v>18.399999999999999</c:v>
                </c:pt>
                <c:pt idx="58">
                  <c:v>18.3</c:v>
                </c:pt>
                <c:pt idx="59">
                  <c:v>18</c:v>
                </c:pt>
                <c:pt idx="60">
                  <c:v>18.7</c:v>
                </c:pt>
                <c:pt idx="61">
                  <c:v>18.600000000000001</c:v>
                </c:pt>
                <c:pt idx="62">
                  <c:v>18.5</c:v>
                </c:pt>
                <c:pt idx="63">
                  <c:v>18.2</c:v>
                </c:pt>
                <c:pt idx="64">
                  <c:v>18.100000000000001</c:v>
                </c:pt>
                <c:pt idx="65">
                  <c:v>17.8</c:v>
                </c:pt>
                <c:pt idx="66">
                  <c:v>17.899999999999999</c:v>
                </c:pt>
                <c:pt idx="67">
                  <c:v>17.8</c:v>
                </c:pt>
                <c:pt idx="68">
                  <c:v>17.5</c:v>
                </c:pt>
                <c:pt idx="69">
                  <c:v>17.399999999999999</c:v>
                </c:pt>
                <c:pt idx="70">
                  <c:v>17.399999999999999</c:v>
                </c:pt>
                <c:pt idx="71">
                  <c:v>17.5</c:v>
                </c:pt>
                <c:pt idx="72">
                  <c:v>17.899999999999999</c:v>
                </c:pt>
                <c:pt idx="73">
                  <c:v>18.3</c:v>
                </c:pt>
                <c:pt idx="74">
                  <c:v>18.8</c:v>
                </c:pt>
                <c:pt idx="75">
                  <c:v>19.399999999999999</c:v>
                </c:pt>
                <c:pt idx="76">
                  <c:v>19.5</c:v>
                </c:pt>
                <c:pt idx="77">
                  <c:v>20.3</c:v>
                </c:pt>
                <c:pt idx="78">
                  <c:v>20.8</c:v>
                </c:pt>
                <c:pt idx="79">
                  <c:v>21.3</c:v>
                </c:pt>
                <c:pt idx="80">
                  <c:v>21.7</c:v>
                </c:pt>
                <c:pt idx="81">
                  <c:v>22.1</c:v>
                </c:pt>
                <c:pt idx="82">
                  <c:v>22.7</c:v>
                </c:pt>
                <c:pt idx="83">
                  <c:v>23.1</c:v>
                </c:pt>
                <c:pt idx="84">
                  <c:v>23.7</c:v>
                </c:pt>
                <c:pt idx="85">
                  <c:v>24</c:v>
                </c:pt>
                <c:pt idx="86">
                  <c:v>24.3</c:v>
                </c:pt>
                <c:pt idx="87">
                  <c:v>24.7</c:v>
                </c:pt>
                <c:pt idx="88">
                  <c:v>25</c:v>
                </c:pt>
                <c:pt idx="89">
                  <c:v>25</c:v>
                </c:pt>
                <c:pt idx="90">
                  <c:v>25.2</c:v>
                </c:pt>
                <c:pt idx="91">
                  <c:v>25.3</c:v>
                </c:pt>
                <c:pt idx="92">
                  <c:v>25.3</c:v>
                </c:pt>
                <c:pt idx="93">
                  <c:v>25.4</c:v>
                </c:pt>
                <c:pt idx="94">
                  <c:v>25.5</c:v>
                </c:pt>
                <c:pt idx="95">
                  <c:v>25.4</c:v>
                </c:pt>
                <c:pt idx="96">
                  <c:v>25.4</c:v>
                </c:pt>
                <c:pt idx="97">
                  <c:v>25.3</c:v>
                </c:pt>
                <c:pt idx="98">
                  <c:v>25.1</c:v>
                </c:pt>
                <c:pt idx="99">
                  <c:v>25</c:v>
                </c:pt>
                <c:pt idx="100">
                  <c:v>24.9</c:v>
                </c:pt>
                <c:pt idx="101">
                  <c:v>24.7</c:v>
                </c:pt>
                <c:pt idx="102">
                  <c:v>24.8</c:v>
                </c:pt>
                <c:pt idx="103">
                  <c:v>24.7</c:v>
                </c:pt>
                <c:pt idx="104">
                  <c:v>24.6</c:v>
                </c:pt>
                <c:pt idx="105">
                  <c:v>24.6</c:v>
                </c:pt>
                <c:pt idx="106">
                  <c:v>24.6</c:v>
                </c:pt>
                <c:pt idx="107">
                  <c:v>24.4</c:v>
                </c:pt>
                <c:pt idx="108">
                  <c:v>24.4</c:v>
                </c:pt>
                <c:pt idx="109">
                  <c:v>24.4</c:v>
                </c:pt>
                <c:pt idx="110">
                  <c:v>24.3</c:v>
                </c:pt>
                <c:pt idx="111">
                  <c:v>24.3</c:v>
                </c:pt>
                <c:pt idx="112">
                  <c:v>24.2</c:v>
                </c:pt>
                <c:pt idx="113">
                  <c:v>24.1</c:v>
                </c:pt>
                <c:pt idx="114">
                  <c:v>24</c:v>
                </c:pt>
                <c:pt idx="115">
                  <c:v>24</c:v>
                </c:pt>
                <c:pt idx="116">
                  <c:v>23.9</c:v>
                </c:pt>
                <c:pt idx="117">
                  <c:v>23.8</c:v>
                </c:pt>
                <c:pt idx="118">
                  <c:v>23.7</c:v>
                </c:pt>
                <c:pt idx="119">
                  <c:v>23.6</c:v>
                </c:pt>
                <c:pt idx="120">
                  <c:v>23.6</c:v>
                </c:pt>
                <c:pt idx="121">
                  <c:v>23.5</c:v>
                </c:pt>
                <c:pt idx="122">
                  <c:v>23.5</c:v>
                </c:pt>
                <c:pt idx="123">
                  <c:v>23.5</c:v>
                </c:pt>
                <c:pt idx="124">
                  <c:v>23.4</c:v>
                </c:pt>
                <c:pt idx="125">
                  <c:v>23.3</c:v>
                </c:pt>
                <c:pt idx="126">
                  <c:v>23.2</c:v>
                </c:pt>
                <c:pt idx="127">
                  <c:v>23.1</c:v>
                </c:pt>
                <c:pt idx="128">
                  <c:v>23</c:v>
                </c:pt>
                <c:pt idx="129">
                  <c:v>22.9</c:v>
                </c:pt>
                <c:pt idx="130">
                  <c:v>22.9</c:v>
                </c:pt>
                <c:pt idx="131">
                  <c:v>22.7</c:v>
                </c:pt>
                <c:pt idx="132">
                  <c:v>22.6</c:v>
                </c:pt>
                <c:pt idx="133">
                  <c:v>22.4</c:v>
                </c:pt>
                <c:pt idx="134">
                  <c:v>22.2</c:v>
                </c:pt>
                <c:pt idx="135">
                  <c:v>22.1</c:v>
                </c:pt>
                <c:pt idx="136">
                  <c:v>21.9</c:v>
                </c:pt>
                <c:pt idx="137">
                  <c:v>21.5</c:v>
                </c:pt>
                <c:pt idx="138">
                  <c:v>21.3</c:v>
                </c:pt>
                <c:pt idx="139">
                  <c:v>21.1</c:v>
                </c:pt>
                <c:pt idx="140">
                  <c:v>20.7</c:v>
                </c:pt>
                <c:pt idx="141">
                  <c:v>20.5</c:v>
                </c:pt>
                <c:pt idx="142">
                  <c:v>20.100000000000001</c:v>
                </c:pt>
                <c:pt idx="143">
                  <c:v>19.8</c:v>
                </c:pt>
                <c:pt idx="144">
                  <c:v>19.7</c:v>
                </c:pt>
                <c:pt idx="145">
                  <c:v>19.399999999999999</c:v>
                </c:pt>
                <c:pt idx="146">
                  <c:v>19</c:v>
                </c:pt>
                <c:pt idx="147">
                  <c:v>18.899999999999999</c:v>
                </c:pt>
                <c:pt idx="148">
                  <c:v>18.7</c:v>
                </c:pt>
                <c:pt idx="149">
                  <c:v>18.3</c:v>
                </c:pt>
                <c:pt idx="150">
                  <c:v>18.100000000000001</c:v>
                </c:pt>
                <c:pt idx="151">
                  <c:v>17.8</c:v>
                </c:pt>
                <c:pt idx="152">
                  <c:v>17.600000000000001</c:v>
                </c:pt>
                <c:pt idx="153">
                  <c:v>18.100000000000001</c:v>
                </c:pt>
                <c:pt idx="154">
                  <c:v>18.8</c:v>
                </c:pt>
                <c:pt idx="155">
                  <c:v>18.8</c:v>
                </c:pt>
                <c:pt idx="156">
                  <c:v>19.3</c:v>
                </c:pt>
                <c:pt idx="157">
                  <c:v>19.2</c:v>
                </c:pt>
                <c:pt idx="158">
                  <c:v>19.2</c:v>
                </c:pt>
                <c:pt idx="159">
                  <c:v>24.3</c:v>
                </c:pt>
                <c:pt idx="160">
                  <c:v>31</c:v>
                </c:pt>
                <c:pt idx="161">
                  <c:v>33.299999999999997</c:v>
                </c:pt>
                <c:pt idx="162">
                  <c:v>33.5</c:v>
                </c:pt>
                <c:pt idx="163">
                  <c:v>32.9</c:v>
                </c:pt>
                <c:pt idx="164">
                  <c:v>33.1</c:v>
                </c:pt>
                <c:pt idx="165">
                  <c:v>33.5</c:v>
                </c:pt>
                <c:pt idx="166">
                  <c:v>34</c:v>
                </c:pt>
                <c:pt idx="167">
                  <c:v>34.299999999999997</c:v>
                </c:pt>
                <c:pt idx="168">
                  <c:v>35</c:v>
                </c:pt>
                <c:pt idx="169">
                  <c:v>35.200000000000003</c:v>
                </c:pt>
                <c:pt idx="170">
                  <c:v>36</c:v>
                </c:pt>
                <c:pt idx="171">
                  <c:v>36.4</c:v>
                </c:pt>
                <c:pt idx="172">
                  <c:v>36.299999999999997</c:v>
                </c:pt>
                <c:pt idx="173">
                  <c:v>36.4</c:v>
                </c:pt>
                <c:pt idx="174">
                  <c:v>36.799999999999997</c:v>
                </c:pt>
                <c:pt idx="175">
                  <c:v>37.200000000000003</c:v>
                </c:pt>
                <c:pt idx="176">
                  <c:v>37.4</c:v>
                </c:pt>
                <c:pt idx="177">
                  <c:v>37.6</c:v>
                </c:pt>
                <c:pt idx="178">
                  <c:v>37.799999999999997</c:v>
                </c:pt>
                <c:pt idx="179">
                  <c:v>38.200000000000003</c:v>
                </c:pt>
              </c:numCache>
            </c:numRef>
          </c:val>
          <c:smooth val="1"/>
          <c:extLst>
            <c:ext xmlns:c16="http://schemas.microsoft.com/office/drawing/2014/chart" uri="{C3380CC4-5D6E-409C-BE32-E72D297353CC}">
              <c16:uniqueId val="{00000001-095D-487E-B1DB-159CC5F048C0}"/>
            </c:ext>
          </c:extLst>
        </c:ser>
        <c:ser>
          <c:idx val="2"/>
          <c:order val="1"/>
          <c:tx>
            <c:strRef>
              <c:f>Sheet1!$C$1</c:f>
              <c:strCache>
                <c:ptCount val="1"/>
                <c:pt idx="0">
                  <c:v>BSPGCPGB Index</c:v>
                </c:pt>
              </c:strCache>
            </c:strRef>
          </c:tx>
          <c:spPr>
            <a:ln w="38100" cap="rnd">
              <a:solidFill>
                <a:srgbClr val="332618"/>
              </a:solidFill>
              <a:round/>
            </a:ln>
            <a:effectLst/>
          </c:spPr>
          <c:marker>
            <c:symbol val="none"/>
          </c:marker>
          <c:cat>
            <c:numRef>
              <c:f>Sheet1!$A$2:$A$181</c:f>
              <c:numCache>
                <c:formatCode>m/d/yyyy</c:formatCode>
                <c:ptCount val="180"/>
                <c:pt idx="0">
                  <c:v>39082</c:v>
                </c:pt>
                <c:pt idx="1">
                  <c:v>39113</c:v>
                </c:pt>
                <c:pt idx="2">
                  <c:v>39141</c:v>
                </c:pt>
                <c:pt idx="3">
                  <c:v>39172</c:v>
                </c:pt>
                <c:pt idx="4">
                  <c:v>39202</c:v>
                </c:pt>
                <c:pt idx="5">
                  <c:v>39233</c:v>
                </c:pt>
                <c:pt idx="6">
                  <c:v>39263</c:v>
                </c:pt>
                <c:pt idx="7">
                  <c:v>39294</c:v>
                </c:pt>
                <c:pt idx="8">
                  <c:v>39325</c:v>
                </c:pt>
                <c:pt idx="9">
                  <c:v>39355</c:v>
                </c:pt>
                <c:pt idx="10">
                  <c:v>39386</c:v>
                </c:pt>
                <c:pt idx="11">
                  <c:v>39416</c:v>
                </c:pt>
                <c:pt idx="12">
                  <c:v>39447</c:v>
                </c:pt>
                <c:pt idx="13">
                  <c:v>39478</c:v>
                </c:pt>
                <c:pt idx="14">
                  <c:v>39507</c:v>
                </c:pt>
                <c:pt idx="15">
                  <c:v>39538</c:v>
                </c:pt>
                <c:pt idx="16">
                  <c:v>39568</c:v>
                </c:pt>
                <c:pt idx="17">
                  <c:v>39599</c:v>
                </c:pt>
                <c:pt idx="18">
                  <c:v>39629</c:v>
                </c:pt>
                <c:pt idx="19">
                  <c:v>39660</c:v>
                </c:pt>
                <c:pt idx="20">
                  <c:v>39691</c:v>
                </c:pt>
                <c:pt idx="21">
                  <c:v>39721</c:v>
                </c:pt>
                <c:pt idx="22">
                  <c:v>39752</c:v>
                </c:pt>
                <c:pt idx="23">
                  <c:v>39782</c:v>
                </c:pt>
                <c:pt idx="24">
                  <c:v>39813</c:v>
                </c:pt>
                <c:pt idx="25">
                  <c:v>39844</c:v>
                </c:pt>
                <c:pt idx="26">
                  <c:v>39872</c:v>
                </c:pt>
                <c:pt idx="27">
                  <c:v>39903</c:v>
                </c:pt>
                <c:pt idx="28">
                  <c:v>39933</c:v>
                </c:pt>
                <c:pt idx="29">
                  <c:v>39964</c:v>
                </c:pt>
                <c:pt idx="30">
                  <c:v>39994</c:v>
                </c:pt>
                <c:pt idx="31">
                  <c:v>40025</c:v>
                </c:pt>
                <c:pt idx="32">
                  <c:v>40056</c:v>
                </c:pt>
                <c:pt idx="33">
                  <c:v>40086</c:v>
                </c:pt>
                <c:pt idx="34">
                  <c:v>40117</c:v>
                </c:pt>
                <c:pt idx="35">
                  <c:v>40147</c:v>
                </c:pt>
                <c:pt idx="36">
                  <c:v>40178</c:v>
                </c:pt>
                <c:pt idx="37">
                  <c:v>40209</c:v>
                </c:pt>
                <c:pt idx="38">
                  <c:v>40237</c:v>
                </c:pt>
                <c:pt idx="39">
                  <c:v>40268</c:v>
                </c:pt>
                <c:pt idx="40">
                  <c:v>40298</c:v>
                </c:pt>
                <c:pt idx="41">
                  <c:v>40329</c:v>
                </c:pt>
                <c:pt idx="42">
                  <c:v>40359</c:v>
                </c:pt>
                <c:pt idx="43">
                  <c:v>40390</c:v>
                </c:pt>
                <c:pt idx="44">
                  <c:v>40421</c:v>
                </c:pt>
                <c:pt idx="45">
                  <c:v>40451</c:v>
                </c:pt>
                <c:pt idx="46">
                  <c:v>40482</c:v>
                </c:pt>
                <c:pt idx="47">
                  <c:v>40512</c:v>
                </c:pt>
                <c:pt idx="48">
                  <c:v>40543</c:v>
                </c:pt>
                <c:pt idx="49">
                  <c:v>40574</c:v>
                </c:pt>
                <c:pt idx="50">
                  <c:v>40602</c:v>
                </c:pt>
                <c:pt idx="51">
                  <c:v>40633</c:v>
                </c:pt>
                <c:pt idx="52">
                  <c:v>40663</c:v>
                </c:pt>
                <c:pt idx="53">
                  <c:v>40694</c:v>
                </c:pt>
                <c:pt idx="54">
                  <c:v>40724</c:v>
                </c:pt>
                <c:pt idx="55">
                  <c:v>40755</c:v>
                </c:pt>
                <c:pt idx="56">
                  <c:v>40786</c:v>
                </c:pt>
                <c:pt idx="57">
                  <c:v>40816</c:v>
                </c:pt>
                <c:pt idx="58">
                  <c:v>40847</c:v>
                </c:pt>
                <c:pt idx="59">
                  <c:v>40877</c:v>
                </c:pt>
                <c:pt idx="60">
                  <c:v>40908</c:v>
                </c:pt>
                <c:pt idx="61">
                  <c:v>40939</c:v>
                </c:pt>
                <c:pt idx="62">
                  <c:v>40968</c:v>
                </c:pt>
                <c:pt idx="63">
                  <c:v>40999</c:v>
                </c:pt>
                <c:pt idx="64">
                  <c:v>41029</c:v>
                </c:pt>
                <c:pt idx="65">
                  <c:v>41060</c:v>
                </c:pt>
                <c:pt idx="66">
                  <c:v>41090</c:v>
                </c:pt>
                <c:pt idx="67">
                  <c:v>41121</c:v>
                </c:pt>
                <c:pt idx="68">
                  <c:v>41152</c:v>
                </c:pt>
                <c:pt idx="69">
                  <c:v>41182</c:v>
                </c:pt>
                <c:pt idx="70">
                  <c:v>41213</c:v>
                </c:pt>
                <c:pt idx="71">
                  <c:v>41243</c:v>
                </c:pt>
                <c:pt idx="72">
                  <c:v>41274</c:v>
                </c:pt>
                <c:pt idx="73">
                  <c:v>41305</c:v>
                </c:pt>
                <c:pt idx="74">
                  <c:v>41333</c:v>
                </c:pt>
                <c:pt idx="75">
                  <c:v>41364</c:v>
                </c:pt>
                <c:pt idx="76">
                  <c:v>41394</c:v>
                </c:pt>
                <c:pt idx="77">
                  <c:v>41425</c:v>
                </c:pt>
                <c:pt idx="78">
                  <c:v>41455</c:v>
                </c:pt>
                <c:pt idx="79">
                  <c:v>41486</c:v>
                </c:pt>
                <c:pt idx="80">
                  <c:v>41517</c:v>
                </c:pt>
                <c:pt idx="81">
                  <c:v>41547</c:v>
                </c:pt>
                <c:pt idx="82">
                  <c:v>41578</c:v>
                </c:pt>
                <c:pt idx="83">
                  <c:v>41608</c:v>
                </c:pt>
                <c:pt idx="84">
                  <c:v>41639</c:v>
                </c:pt>
                <c:pt idx="85">
                  <c:v>41670</c:v>
                </c:pt>
                <c:pt idx="86">
                  <c:v>41698</c:v>
                </c:pt>
                <c:pt idx="87">
                  <c:v>41729</c:v>
                </c:pt>
                <c:pt idx="88">
                  <c:v>41759</c:v>
                </c:pt>
                <c:pt idx="89">
                  <c:v>41790</c:v>
                </c:pt>
                <c:pt idx="90">
                  <c:v>41820</c:v>
                </c:pt>
                <c:pt idx="91">
                  <c:v>41851</c:v>
                </c:pt>
                <c:pt idx="92">
                  <c:v>41882</c:v>
                </c:pt>
                <c:pt idx="93">
                  <c:v>41912</c:v>
                </c:pt>
                <c:pt idx="94">
                  <c:v>41943</c:v>
                </c:pt>
                <c:pt idx="95">
                  <c:v>41973</c:v>
                </c:pt>
                <c:pt idx="96">
                  <c:v>42004</c:v>
                </c:pt>
                <c:pt idx="97">
                  <c:v>42035</c:v>
                </c:pt>
                <c:pt idx="98">
                  <c:v>42063</c:v>
                </c:pt>
                <c:pt idx="99">
                  <c:v>42094</c:v>
                </c:pt>
                <c:pt idx="100">
                  <c:v>42124</c:v>
                </c:pt>
                <c:pt idx="101">
                  <c:v>42155</c:v>
                </c:pt>
                <c:pt idx="102">
                  <c:v>42185</c:v>
                </c:pt>
                <c:pt idx="103">
                  <c:v>42216</c:v>
                </c:pt>
                <c:pt idx="104">
                  <c:v>42247</c:v>
                </c:pt>
                <c:pt idx="105">
                  <c:v>42277</c:v>
                </c:pt>
                <c:pt idx="106">
                  <c:v>42308</c:v>
                </c:pt>
                <c:pt idx="107">
                  <c:v>42338</c:v>
                </c:pt>
                <c:pt idx="108">
                  <c:v>42369</c:v>
                </c:pt>
                <c:pt idx="109">
                  <c:v>42400</c:v>
                </c:pt>
                <c:pt idx="110">
                  <c:v>42429</c:v>
                </c:pt>
                <c:pt idx="111">
                  <c:v>42460</c:v>
                </c:pt>
                <c:pt idx="112">
                  <c:v>42490</c:v>
                </c:pt>
                <c:pt idx="113">
                  <c:v>42521</c:v>
                </c:pt>
                <c:pt idx="114">
                  <c:v>42551</c:v>
                </c:pt>
                <c:pt idx="115">
                  <c:v>42582</c:v>
                </c:pt>
                <c:pt idx="116">
                  <c:v>42613</c:v>
                </c:pt>
                <c:pt idx="117">
                  <c:v>42643</c:v>
                </c:pt>
                <c:pt idx="118">
                  <c:v>42674</c:v>
                </c:pt>
                <c:pt idx="119">
                  <c:v>42704</c:v>
                </c:pt>
                <c:pt idx="120">
                  <c:v>42735</c:v>
                </c:pt>
                <c:pt idx="121">
                  <c:v>42766</c:v>
                </c:pt>
                <c:pt idx="122">
                  <c:v>42794</c:v>
                </c:pt>
                <c:pt idx="123">
                  <c:v>42825</c:v>
                </c:pt>
                <c:pt idx="124">
                  <c:v>42855</c:v>
                </c:pt>
                <c:pt idx="125">
                  <c:v>42886</c:v>
                </c:pt>
                <c:pt idx="126">
                  <c:v>42916</c:v>
                </c:pt>
                <c:pt idx="127">
                  <c:v>42947</c:v>
                </c:pt>
                <c:pt idx="128">
                  <c:v>42978</c:v>
                </c:pt>
                <c:pt idx="129">
                  <c:v>43008</c:v>
                </c:pt>
                <c:pt idx="130">
                  <c:v>43039</c:v>
                </c:pt>
                <c:pt idx="131">
                  <c:v>43069</c:v>
                </c:pt>
                <c:pt idx="132">
                  <c:v>43100</c:v>
                </c:pt>
                <c:pt idx="133">
                  <c:v>43131</c:v>
                </c:pt>
                <c:pt idx="134">
                  <c:v>43159</c:v>
                </c:pt>
                <c:pt idx="135">
                  <c:v>43190</c:v>
                </c:pt>
                <c:pt idx="136">
                  <c:v>43220</c:v>
                </c:pt>
                <c:pt idx="137">
                  <c:v>43251</c:v>
                </c:pt>
                <c:pt idx="138">
                  <c:v>43281</c:v>
                </c:pt>
                <c:pt idx="139">
                  <c:v>43312</c:v>
                </c:pt>
                <c:pt idx="140">
                  <c:v>43343</c:v>
                </c:pt>
                <c:pt idx="141">
                  <c:v>43373</c:v>
                </c:pt>
                <c:pt idx="142">
                  <c:v>43404</c:v>
                </c:pt>
                <c:pt idx="143">
                  <c:v>43434</c:v>
                </c:pt>
                <c:pt idx="144">
                  <c:v>43465</c:v>
                </c:pt>
                <c:pt idx="145">
                  <c:v>43496</c:v>
                </c:pt>
                <c:pt idx="146">
                  <c:v>43524</c:v>
                </c:pt>
                <c:pt idx="147">
                  <c:v>43555</c:v>
                </c:pt>
                <c:pt idx="148">
                  <c:v>43585</c:v>
                </c:pt>
                <c:pt idx="149">
                  <c:v>43616</c:v>
                </c:pt>
                <c:pt idx="150">
                  <c:v>43646</c:v>
                </c:pt>
                <c:pt idx="151">
                  <c:v>43677</c:v>
                </c:pt>
                <c:pt idx="152">
                  <c:v>43708</c:v>
                </c:pt>
                <c:pt idx="153">
                  <c:v>43738</c:v>
                </c:pt>
                <c:pt idx="154">
                  <c:v>43769</c:v>
                </c:pt>
                <c:pt idx="155">
                  <c:v>43799</c:v>
                </c:pt>
                <c:pt idx="156">
                  <c:v>43830</c:v>
                </c:pt>
                <c:pt idx="157">
                  <c:v>43861</c:v>
                </c:pt>
                <c:pt idx="158">
                  <c:v>43890</c:v>
                </c:pt>
                <c:pt idx="159">
                  <c:v>43921</c:v>
                </c:pt>
                <c:pt idx="160">
                  <c:v>43951</c:v>
                </c:pt>
                <c:pt idx="161">
                  <c:v>43982</c:v>
                </c:pt>
                <c:pt idx="162">
                  <c:v>44012</c:v>
                </c:pt>
                <c:pt idx="163">
                  <c:v>44043</c:v>
                </c:pt>
                <c:pt idx="164">
                  <c:v>44074</c:v>
                </c:pt>
                <c:pt idx="165">
                  <c:v>44104</c:v>
                </c:pt>
                <c:pt idx="166">
                  <c:v>44135</c:v>
                </c:pt>
                <c:pt idx="167">
                  <c:v>44165</c:v>
                </c:pt>
                <c:pt idx="168">
                  <c:v>44196</c:v>
                </c:pt>
                <c:pt idx="169">
                  <c:v>44227</c:v>
                </c:pt>
                <c:pt idx="170">
                  <c:v>44255</c:v>
                </c:pt>
                <c:pt idx="171">
                  <c:v>44286</c:v>
                </c:pt>
                <c:pt idx="172">
                  <c:v>44316</c:v>
                </c:pt>
                <c:pt idx="173">
                  <c:v>44347</c:v>
                </c:pt>
                <c:pt idx="174">
                  <c:v>44377</c:v>
                </c:pt>
                <c:pt idx="175">
                  <c:v>44408</c:v>
                </c:pt>
                <c:pt idx="176">
                  <c:v>44439</c:v>
                </c:pt>
                <c:pt idx="177">
                  <c:v>44469</c:v>
                </c:pt>
                <c:pt idx="178">
                  <c:v>44500</c:v>
                </c:pt>
                <c:pt idx="179">
                  <c:v>44530</c:v>
                </c:pt>
              </c:numCache>
            </c:numRef>
          </c:cat>
          <c:val>
            <c:numRef>
              <c:f>Sheet1!$C$2:$C$181</c:f>
              <c:numCache>
                <c:formatCode>General</c:formatCode>
                <c:ptCount val="180"/>
                <c:pt idx="0">
                  <c:v>1.4</c:v>
                </c:pt>
                <c:pt idx="1">
                  <c:v>1.2</c:v>
                </c:pt>
                <c:pt idx="2">
                  <c:v>1.2</c:v>
                </c:pt>
                <c:pt idx="3">
                  <c:v>1.2</c:v>
                </c:pt>
                <c:pt idx="4">
                  <c:v>1.2</c:v>
                </c:pt>
                <c:pt idx="5">
                  <c:v>1.2</c:v>
                </c:pt>
                <c:pt idx="6">
                  <c:v>1.1000000000000001</c:v>
                </c:pt>
                <c:pt idx="7">
                  <c:v>1.1000000000000001</c:v>
                </c:pt>
                <c:pt idx="8">
                  <c:v>1.2</c:v>
                </c:pt>
                <c:pt idx="9">
                  <c:v>1.9</c:v>
                </c:pt>
                <c:pt idx="10">
                  <c:v>1.3</c:v>
                </c:pt>
                <c:pt idx="11">
                  <c:v>1.5</c:v>
                </c:pt>
                <c:pt idx="12">
                  <c:v>1.7</c:v>
                </c:pt>
                <c:pt idx="13">
                  <c:v>1.4</c:v>
                </c:pt>
                <c:pt idx="14">
                  <c:v>1.4</c:v>
                </c:pt>
                <c:pt idx="15">
                  <c:v>1.5</c:v>
                </c:pt>
                <c:pt idx="16">
                  <c:v>1.5</c:v>
                </c:pt>
                <c:pt idx="17">
                  <c:v>1.6</c:v>
                </c:pt>
                <c:pt idx="18">
                  <c:v>1.8</c:v>
                </c:pt>
                <c:pt idx="19">
                  <c:v>1.8</c:v>
                </c:pt>
                <c:pt idx="20">
                  <c:v>1.8</c:v>
                </c:pt>
                <c:pt idx="21">
                  <c:v>2.2000000000000002</c:v>
                </c:pt>
                <c:pt idx="22">
                  <c:v>2.7</c:v>
                </c:pt>
                <c:pt idx="23">
                  <c:v>2.7</c:v>
                </c:pt>
                <c:pt idx="24">
                  <c:v>3</c:v>
                </c:pt>
                <c:pt idx="25">
                  <c:v>1.5</c:v>
                </c:pt>
                <c:pt idx="26">
                  <c:v>2.9</c:v>
                </c:pt>
                <c:pt idx="27">
                  <c:v>2.8</c:v>
                </c:pt>
                <c:pt idx="28">
                  <c:v>5.0999999999999996</c:v>
                </c:pt>
                <c:pt idx="29">
                  <c:v>7</c:v>
                </c:pt>
                <c:pt idx="30">
                  <c:v>8.6</c:v>
                </c:pt>
                <c:pt idx="31">
                  <c:v>10.3</c:v>
                </c:pt>
                <c:pt idx="32">
                  <c:v>8.6999999999999993</c:v>
                </c:pt>
                <c:pt idx="33">
                  <c:v>8.9</c:v>
                </c:pt>
                <c:pt idx="34">
                  <c:v>9.6999999999999993</c:v>
                </c:pt>
                <c:pt idx="35">
                  <c:v>9.3000000000000007</c:v>
                </c:pt>
                <c:pt idx="36">
                  <c:v>9.1999999999999993</c:v>
                </c:pt>
                <c:pt idx="37">
                  <c:v>10.199999999999999</c:v>
                </c:pt>
                <c:pt idx="38">
                  <c:v>10</c:v>
                </c:pt>
                <c:pt idx="39">
                  <c:v>9.8000000000000007</c:v>
                </c:pt>
                <c:pt idx="40">
                  <c:v>9.6</c:v>
                </c:pt>
                <c:pt idx="41">
                  <c:v>9.6</c:v>
                </c:pt>
                <c:pt idx="42">
                  <c:v>9.5</c:v>
                </c:pt>
                <c:pt idx="43">
                  <c:v>9.5</c:v>
                </c:pt>
                <c:pt idx="44">
                  <c:v>9.3000000000000007</c:v>
                </c:pt>
                <c:pt idx="45">
                  <c:v>9</c:v>
                </c:pt>
                <c:pt idx="46">
                  <c:v>9</c:v>
                </c:pt>
                <c:pt idx="47">
                  <c:v>9</c:v>
                </c:pt>
                <c:pt idx="48">
                  <c:v>8.6</c:v>
                </c:pt>
                <c:pt idx="49">
                  <c:v>8.6</c:v>
                </c:pt>
                <c:pt idx="50">
                  <c:v>8.5</c:v>
                </c:pt>
                <c:pt idx="51">
                  <c:v>8.1999999999999993</c:v>
                </c:pt>
                <c:pt idx="52">
                  <c:v>8</c:v>
                </c:pt>
                <c:pt idx="53">
                  <c:v>8</c:v>
                </c:pt>
                <c:pt idx="54">
                  <c:v>7.8</c:v>
                </c:pt>
                <c:pt idx="55">
                  <c:v>7.8</c:v>
                </c:pt>
                <c:pt idx="56">
                  <c:v>7.7</c:v>
                </c:pt>
                <c:pt idx="57">
                  <c:v>7.6</c:v>
                </c:pt>
                <c:pt idx="58">
                  <c:v>8.4</c:v>
                </c:pt>
                <c:pt idx="59">
                  <c:v>9.6</c:v>
                </c:pt>
                <c:pt idx="60">
                  <c:v>9.8000000000000007</c:v>
                </c:pt>
                <c:pt idx="61">
                  <c:v>10.7</c:v>
                </c:pt>
                <c:pt idx="62">
                  <c:v>11.7</c:v>
                </c:pt>
                <c:pt idx="63">
                  <c:v>12.3</c:v>
                </c:pt>
                <c:pt idx="64">
                  <c:v>13.5</c:v>
                </c:pt>
                <c:pt idx="65">
                  <c:v>13.6</c:v>
                </c:pt>
                <c:pt idx="66">
                  <c:v>13.6</c:v>
                </c:pt>
                <c:pt idx="67">
                  <c:v>14.3</c:v>
                </c:pt>
                <c:pt idx="68">
                  <c:v>15.1</c:v>
                </c:pt>
                <c:pt idx="69">
                  <c:v>15.6</c:v>
                </c:pt>
                <c:pt idx="70">
                  <c:v>16.399999999999999</c:v>
                </c:pt>
                <c:pt idx="71">
                  <c:v>16.3</c:v>
                </c:pt>
                <c:pt idx="72">
                  <c:v>15.8</c:v>
                </c:pt>
                <c:pt idx="73">
                  <c:v>15.8</c:v>
                </c:pt>
                <c:pt idx="74">
                  <c:v>16.100000000000001</c:v>
                </c:pt>
                <c:pt idx="75">
                  <c:v>16.100000000000001</c:v>
                </c:pt>
                <c:pt idx="76">
                  <c:v>16.399999999999999</c:v>
                </c:pt>
                <c:pt idx="77">
                  <c:v>16.5</c:v>
                </c:pt>
                <c:pt idx="78">
                  <c:v>16.600000000000001</c:v>
                </c:pt>
                <c:pt idx="79">
                  <c:v>16.7</c:v>
                </c:pt>
                <c:pt idx="80">
                  <c:v>16.8</c:v>
                </c:pt>
                <c:pt idx="81">
                  <c:v>16.600000000000001</c:v>
                </c:pt>
                <c:pt idx="82">
                  <c:v>17</c:v>
                </c:pt>
                <c:pt idx="83">
                  <c:v>16.8</c:v>
                </c:pt>
                <c:pt idx="84">
                  <c:v>16.600000000000001</c:v>
                </c:pt>
                <c:pt idx="85">
                  <c:v>16.8</c:v>
                </c:pt>
                <c:pt idx="86">
                  <c:v>16.899999999999999</c:v>
                </c:pt>
                <c:pt idx="87">
                  <c:v>16.5</c:v>
                </c:pt>
                <c:pt idx="88">
                  <c:v>16.7</c:v>
                </c:pt>
                <c:pt idx="89">
                  <c:v>16.7</c:v>
                </c:pt>
                <c:pt idx="90">
                  <c:v>16.5</c:v>
                </c:pt>
                <c:pt idx="91">
                  <c:v>16.399999999999999</c:v>
                </c:pt>
                <c:pt idx="92">
                  <c:v>16.3</c:v>
                </c:pt>
                <c:pt idx="93">
                  <c:v>15.6</c:v>
                </c:pt>
                <c:pt idx="94">
                  <c:v>16.2</c:v>
                </c:pt>
                <c:pt idx="95">
                  <c:v>16.2</c:v>
                </c:pt>
                <c:pt idx="96">
                  <c:v>15.9</c:v>
                </c:pt>
                <c:pt idx="97">
                  <c:v>16.2</c:v>
                </c:pt>
                <c:pt idx="98">
                  <c:v>16.3</c:v>
                </c:pt>
                <c:pt idx="99">
                  <c:v>16.2</c:v>
                </c:pt>
                <c:pt idx="100">
                  <c:v>16.5</c:v>
                </c:pt>
                <c:pt idx="101">
                  <c:v>16.7</c:v>
                </c:pt>
                <c:pt idx="102">
                  <c:v>16.5</c:v>
                </c:pt>
                <c:pt idx="103">
                  <c:v>16.600000000000001</c:v>
                </c:pt>
                <c:pt idx="104">
                  <c:v>16.600000000000001</c:v>
                </c:pt>
                <c:pt idx="105">
                  <c:v>16.2</c:v>
                </c:pt>
                <c:pt idx="106">
                  <c:v>16.399999999999999</c:v>
                </c:pt>
                <c:pt idx="107">
                  <c:v>16.3</c:v>
                </c:pt>
                <c:pt idx="108">
                  <c:v>16</c:v>
                </c:pt>
                <c:pt idx="109">
                  <c:v>16.100000000000001</c:v>
                </c:pt>
                <c:pt idx="110">
                  <c:v>16.2</c:v>
                </c:pt>
                <c:pt idx="111">
                  <c:v>16.100000000000001</c:v>
                </c:pt>
                <c:pt idx="112">
                  <c:v>16.2</c:v>
                </c:pt>
                <c:pt idx="113">
                  <c:v>16.2</c:v>
                </c:pt>
                <c:pt idx="114">
                  <c:v>16.100000000000001</c:v>
                </c:pt>
                <c:pt idx="115">
                  <c:v>16.100000000000001</c:v>
                </c:pt>
                <c:pt idx="116">
                  <c:v>16.600000000000001</c:v>
                </c:pt>
                <c:pt idx="117">
                  <c:v>16.399999999999999</c:v>
                </c:pt>
                <c:pt idx="118">
                  <c:v>17.2</c:v>
                </c:pt>
                <c:pt idx="119">
                  <c:v>17.899999999999999</c:v>
                </c:pt>
                <c:pt idx="120">
                  <c:v>18.399999999999999</c:v>
                </c:pt>
                <c:pt idx="121">
                  <c:v>19</c:v>
                </c:pt>
                <c:pt idx="122">
                  <c:v>20</c:v>
                </c:pt>
                <c:pt idx="123">
                  <c:v>20.8</c:v>
                </c:pt>
                <c:pt idx="124">
                  <c:v>21.2</c:v>
                </c:pt>
                <c:pt idx="125">
                  <c:v>21.3</c:v>
                </c:pt>
                <c:pt idx="126">
                  <c:v>21.4</c:v>
                </c:pt>
                <c:pt idx="127">
                  <c:v>21.7</c:v>
                </c:pt>
                <c:pt idx="128">
                  <c:v>21.5</c:v>
                </c:pt>
                <c:pt idx="129">
                  <c:v>21.6</c:v>
                </c:pt>
                <c:pt idx="130">
                  <c:v>22</c:v>
                </c:pt>
                <c:pt idx="131">
                  <c:v>21.9</c:v>
                </c:pt>
                <c:pt idx="132">
                  <c:v>22</c:v>
                </c:pt>
                <c:pt idx="133">
                  <c:v>22.5</c:v>
                </c:pt>
                <c:pt idx="134">
                  <c:v>23.3</c:v>
                </c:pt>
                <c:pt idx="135">
                  <c:v>22.8</c:v>
                </c:pt>
                <c:pt idx="136">
                  <c:v>23.4</c:v>
                </c:pt>
                <c:pt idx="137">
                  <c:v>23.2</c:v>
                </c:pt>
                <c:pt idx="138">
                  <c:v>22.9</c:v>
                </c:pt>
                <c:pt idx="139">
                  <c:v>22.7</c:v>
                </c:pt>
                <c:pt idx="140">
                  <c:v>22.8</c:v>
                </c:pt>
                <c:pt idx="141">
                  <c:v>22.7</c:v>
                </c:pt>
                <c:pt idx="142">
                  <c:v>22.7</c:v>
                </c:pt>
                <c:pt idx="143">
                  <c:v>22.5</c:v>
                </c:pt>
                <c:pt idx="144">
                  <c:v>22.3</c:v>
                </c:pt>
                <c:pt idx="145">
                  <c:v>22.4</c:v>
                </c:pt>
                <c:pt idx="146">
                  <c:v>22.4</c:v>
                </c:pt>
                <c:pt idx="147">
                  <c:v>21.8</c:v>
                </c:pt>
                <c:pt idx="148">
                  <c:v>22.4</c:v>
                </c:pt>
                <c:pt idx="149">
                  <c:v>22.3</c:v>
                </c:pt>
                <c:pt idx="150">
                  <c:v>22.1</c:v>
                </c:pt>
                <c:pt idx="151">
                  <c:v>21.9</c:v>
                </c:pt>
                <c:pt idx="152">
                  <c:v>21.4</c:v>
                </c:pt>
                <c:pt idx="153">
                  <c:v>21.3</c:v>
                </c:pt>
                <c:pt idx="154">
                  <c:v>21.7</c:v>
                </c:pt>
                <c:pt idx="155">
                  <c:v>21.5</c:v>
                </c:pt>
                <c:pt idx="156">
                  <c:v>21.1</c:v>
                </c:pt>
                <c:pt idx="157">
                  <c:v>21.1</c:v>
                </c:pt>
                <c:pt idx="158">
                  <c:v>21</c:v>
                </c:pt>
                <c:pt idx="159">
                  <c:v>21.3</c:v>
                </c:pt>
                <c:pt idx="160">
                  <c:v>26.6</c:v>
                </c:pt>
                <c:pt idx="161">
                  <c:v>29.7</c:v>
                </c:pt>
                <c:pt idx="162">
                  <c:v>31.7</c:v>
                </c:pt>
                <c:pt idx="163">
                  <c:v>32.6</c:v>
                </c:pt>
                <c:pt idx="164">
                  <c:v>33.799999999999997</c:v>
                </c:pt>
                <c:pt idx="165">
                  <c:v>33.700000000000003</c:v>
                </c:pt>
                <c:pt idx="166">
                  <c:v>34.799999999999997</c:v>
                </c:pt>
                <c:pt idx="167">
                  <c:v>35.6</c:v>
                </c:pt>
                <c:pt idx="168">
                  <c:v>35.6</c:v>
                </c:pt>
                <c:pt idx="169">
                  <c:v>36.1</c:v>
                </c:pt>
                <c:pt idx="170">
                  <c:v>37</c:v>
                </c:pt>
                <c:pt idx="171">
                  <c:v>36.700000000000003</c:v>
                </c:pt>
                <c:pt idx="172">
                  <c:v>37.4</c:v>
                </c:pt>
                <c:pt idx="173">
                  <c:v>37.6</c:v>
                </c:pt>
                <c:pt idx="174">
                  <c:v>36.9</c:v>
                </c:pt>
                <c:pt idx="175">
                  <c:v>37.5</c:v>
                </c:pt>
                <c:pt idx="176">
                  <c:v>37.700000000000003</c:v>
                </c:pt>
                <c:pt idx="177">
                  <c:v>37.700000000000003</c:v>
                </c:pt>
                <c:pt idx="178">
                  <c:v>40.9</c:v>
                </c:pt>
                <c:pt idx="179">
                  <c:v>42.1</c:v>
                </c:pt>
              </c:numCache>
            </c:numRef>
          </c:val>
          <c:smooth val="1"/>
          <c:extLst>
            <c:ext xmlns:c16="http://schemas.microsoft.com/office/drawing/2014/chart" uri="{C3380CC4-5D6E-409C-BE32-E72D297353CC}">
              <c16:uniqueId val="{00000002-095D-487E-B1DB-159CC5F048C0}"/>
            </c:ext>
          </c:extLst>
        </c:ser>
        <c:ser>
          <c:idx val="3"/>
          <c:order val="2"/>
          <c:tx>
            <c:strRef>
              <c:f>Sheet1!$D$1</c:f>
              <c:strCache>
                <c:ptCount val="1"/>
                <c:pt idx="0">
                  <c:v>BSPGCPEU Index</c:v>
                </c:pt>
              </c:strCache>
            </c:strRef>
          </c:tx>
          <c:spPr>
            <a:ln w="38100" cap="rnd">
              <a:solidFill>
                <a:srgbClr val="A79B69"/>
              </a:solidFill>
              <a:round/>
            </a:ln>
            <a:effectLst/>
          </c:spPr>
          <c:marker>
            <c:symbol val="none"/>
          </c:marker>
          <c:cat>
            <c:numRef>
              <c:f>Sheet1!$A$2:$A$181</c:f>
              <c:numCache>
                <c:formatCode>m/d/yyyy</c:formatCode>
                <c:ptCount val="180"/>
                <c:pt idx="0">
                  <c:v>39082</c:v>
                </c:pt>
                <c:pt idx="1">
                  <c:v>39113</c:v>
                </c:pt>
                <c:pt idx="2">
                  <c:v>39141</c:v>
                </c:pt>
                <c:pt idx="3">
                  <c:v>39172</c:v>
                </c:pt>
                <c:pt idx="4">
                  <c:v>39202</c:v>
                </c:pt>
                <c:pt idx="5">
                  <c:v>39233</c:v>
                </c:pt>
                <c:pt idx="6">
                  <c:v>39263</c:v>
                </c:pt>
                <c:pt idx="7">
                  <c:v>39294</c:v>
                </c:pt>
                <c:pt idx="8">
                  <c:v>39325</c:v>
                </c:pt>
                <c:pt idx="9">
                  <c:v>39355</c:v>
                </c:pt>
                <c:pt idx="10">
                  <c:v>39386</c:v>
                </c:pt>
                <c:pt idx="11">
                  <c:v>39416</c:v>
                </c:pt>
                <c:pt idx="12">
                  <c:v>39447</c:v>
                </c:pt>
                <c:pt idx="13">
                  <c:v>39478</c:v>
                </c:pt>
                <c:pt idx="14">
                  <c:v>39507</c:v>
                </c:pt>
                <c:pt idx="15">
                  <c:v>39538</c:v>
                </c:pt>
                <c:pt idx="16">
                  <c:v>39568</c:v>
                </c:pt>
                <c:pt idx="17">
                  <c:v>39599</c:v>
                </c:pt>
                <c:pt idx="18">
                  <c:v>39629</c:v>
                </c:pt>
                <c:pt idx="19">
                  <c:v>39660</c:v>
                </c:pt>
                <c:pt idx="20">
                  <c:v>39691</c:v>
                </c:pt>
                <c:pt idx="21">
                  <c:v>39721</c:v>
                </c:pt>
                <c:pt idx="22">
                  <c:v>39752</c:v>
                </c:pt>
                <c:pt idx="23">
                  <c:v>39782</c:v>
                </c:pt>
                <c:pt idx="24">
                  <c:v>39813</c:v>
                </c:pt>
                <c:pt idx="25">
                  <c:v>39844</c:v>
                </c:pt>
                <c:pt idx="26">
                  <c:v>39872</c:v>
                </c:pt>
                <c:pt idx="27">
                  <c:v>39903</c:v>
                </c:pt>
                <c:pt idx="28">
                  <c:v>39933</c:v>
                </c:pt>
                <c:pt idx="29">
                  <c:v>39964</c:v>
                </c:pt>
                <c:pt idx="30">
                  <c:v>39994</c:v>
                </c:pt>
                <c:pt idx="31">
                  <c:v>40025</c:v>
                </c:pt>
                <c:pt idx="32">
                  <c:v>40056</c:v>
                </c:pt>
                <c:pt idx="33">
                  <c:v>40086</c:v>
                </c:pt>
                <c:pt idx="34">
                  <c:v>40117</c:v>
                </c:pt>
                <c:pt idx="35">
                  <c:v>40147</c:v>
                </c:pt>
                <c:pt idx="36">
                  <c:v>40178</c:v>
                </c:pt>
                <c:pt idx="37">
                  <c:v>40209</c:v>
                </c:pt>
                <c:pt idx="38">
                  <c:v>40237</c:v>
                </c:pt>
                <c:pt idx="39">
                  <c:v>40268</c:v>
                </c:pt>
                <c:pt idx="40">
                  <c:v>40298</c:v>
                </c:pt>
                <c:pt idx="41">
                  <c:v>40329</c:v>
                </c:pt>
                <c:pt idx="42">
                  <c:v>40359</c:v>
                </c:pt>
                <c:pt idx="43">
                  <c:v>40390</c:v>
                </c:pt>
                <c:pt idx="44">
                  <c:v>40421</c:v>
                </c:pt>
                <c:pt idx="45">
                  <c:v>40451</c:v>
                </c:pt>
                <c:pt idx="46">
                  <c:v>40482</c:v>
                </c:pt>
                <c:pt idx="47">
                  <c:v>40512</c:v>
                </c:pt>
                <c:pt idx="48">
                  <c:v>40543</c:v>
                </c:pt>
                <c:pt idx="49">
                  <c:v>40574</c:v>
                </c:pt>
                <c:pt idx="50">
                  <c:v>40602</c:v>
                </c:pt>
                <c:pt idx="51">
                  <c:v>40633</c:v>
                </c:pt>
                <c:pt idx="52">
                  <c:v>40663</c:v>
                </c:pt>
                <c:pt idx="53">
                  <c:v>40694</c:v>
                </c:pt>
                <c:pt idx="54">
                  <c:v>40724</c:v>
                </c:pt>
                <c:pt idx="55">
                  <c:v>40755</c:v>
                </c:pt>
                <c:pt idx="56">
                  <c:v>40786</c:v>
                </c:pt>
                <c:pt idx="57">
                  <c:v>40816</c:v>
                </c:pt>
                <c:pt idx="58">
                  <c:v>40847</c:v>
                </c:pt>
                <c:pt idx="59">
                  <c:v>40877</c:v>
                </c:pt>
                <c:pt idx="60">
                  <c:v>40908</c:v>
                </c:pt>
                <c:pt idx="61">
                  <c:v>40939</c:v>
                </c:pt>
                <c:pt idx="62">
                  <c:v>40968</c:v>
                </c:pt>
                <c:pt idx="63">
                  <c:v>40999</c:v>
                </c:pt>
                <c:pt idx="64">
                  <c:v>41029</c:v>
                </c:pt>
                <c:pt idx="65">
                  <c:v>41060</c:v>
                </c:pt>
                <c:pt idx="66">
                  <c:v>41090</c:v>
                </c:pt>
                <c:pt idx="67">
                  <c:v>41121</c:v>
                </c:pt>
                <c:pt idx="68">
                  <c:v>41152</c:v>
                </c:pt>
                <c:pt idx="69">
                  <c:v>41182</c:v>
                </c:pt>
                <c:pt idx="70">
                  <c:v>41213</c:v>
                </c:pt>
                <c:pt idx="71">
                  <c:v>41243</c:v>
                </c:pt>
                <c:pt idx="72">
                  <c:v>41274</c:v>
                </c:pt>
                <c:pt idx="73">
                  <c:v>41305</c:v>
                </c:pt>
                <c:pt idx="74">
                  <c:v>41333</c:v>
                </c:pt>
                <c:pt idx="75">
                  <c:v>41364</c:v>
                </c:pt>
                <c:pt idx="76">
                  <c:v>41394</c:v>
                </c:pt>
                <c:pt idx="77">
                  <c:v>41425</c:v>
                </c:pt>
                <c:pt idx="78">
                  <c:v>41455</c:v>
                </c:pt>
                <c:pt idx="79">
                  <c:v>41486</c:v>
                </c:pt>
                <c:pt idx="80">
                  <c:v>41517</c:v>
                </c:pt>
                <c:pt idx="81">
                  <c:v>41547</c:v>
                </c:pt>
                <c:pt idx="82">
                  <c:v>41578</c:v>
                </c:pt>
                <c:pt idx="83">
                  <c:v>41608</c:v>
                </c:pt>
                <c:pt idx="84">
                  <c:v>41639</c:v>
                </c:pt>
                <c:pt idx="85">
                  <c:v>41670</c:v>
                </c:pt>
                <c:pt idx="86">
                  <c:v>41698</c:v>
                </c:pt>
                <c:pt idx="87">
                  <c:v>41729</c:v>
                </c:pt>
                <c:pt idx="88">
                  <c:v>41759</c:v>
                </c:pt>
                <c:pt idx="89">
                  <c:v>41790</c:v>
                </c:pt>
                <c:pt idx="90">
                  <c:v>41820</c:v>
                </c:pt>
                <c:pt idx="91">
                  <c:v>41851</c:v>
                </c:pt>
                <c:pt idx="92">
                  <c:v>41882</c:v>
                </c:pt>
                <c:pt idx="93">
                  <c:v>41912</c:v>
                </c:pt>
                <c:pt idx="94">
                  <c:v>41943</c:v>
                </c:pt>
                <c:pt idx="95">
                  <c:v>41973</c:v>
                </c:pt>
                <c:pt idx="96">
                  <c:v>42004</c:v>
                </c:pt>
                <c:pt idx="97">
                  <c:v>42035</c:v>
                </c:pt>
                <c:pt idx="98">
                  <c:v>42063</c:v>
                </c:pt>
                <c:pt idx="99">
                  <c:v>42094</c:v>
                </c:pt>
                <c:pt idx="100">
                  <c:v>42124</c:v>
                </c:pt>
                <c:pt idx="101">
                  <c:v>42155</c:v>
                </c:pt>
                <c:pt idx="102">
                  <c:v>42185</c:v>
                </c:pt>
                <c:pt idx="103">
                  <c:v>42216</c:v>
                </c:pt>
                <c:pt idx="104">
                  <c:v>42247</c:v>
                </c:pt>
                <c:pt idx="105">
                  <c:v>42277</c:v>
                </c:pt>
                <c:pt idx="106">
                  <c:v>42308</c:v>
                </c:pt>
                <c:pt idx="107">
                  <c:v>42338</c:v>
                </c:pt>
                <c:pt idx="108">
                  <c:v>42369</c:v>
                </c:pt>
                <c:pt idx="109">
                  <c:v>42400</c:v>
                </c:pt>
                <c:pt idx="110">
                  <c:v>42429</c:v>
                </c:pt>
                <c:pt idx="111">
                  <c:v>42460</c:v>
                </c:pt>
                <c:pt idx="112">
                  <c:v>42490</c:v>
                </c:pt>
                <c:pt idx="113">
                  <c:v>42521</c:v>
                </c:pt>
                <c:pt idx="114">
                  <c:v>42551</c:v>
                </c:pt>
                <c:pt idx="115">
                  <c:v>42582</c:v>
                </c:pt>
                <c:pt idx="116">
                  <c:v>42613</c:v>
                </c:pt>
                <c:pt idx="117">
                  <c:v>42643</c:v>
                </c:pt>
                <c:pt idx="118">
                  <c:v>42674</c:v>
                </c:pt>
                <c:pt idx="119">
                  <c:v>42704</c:v>
                </c:pt>
                <c:pt idx="120">
                  <c:v>42735</c:v>
                </c:pt>
                <c:pt idx="121">
                  <c:v>42766</c:v>
                </c:pt>
                <c:pt idx="122">
                  <c:v>42794</c:v>
                </c:pt>
                <c:pt idx="123">
                  <c:v>42825</c:v>
                </c:pt>
                <c:pt idx="124">
                  <c:v>42855</c:v>
                </c:pt>
                <c:pt idx="125">
                  <c:v>42886</c:v>
                </c:pt>
                <c:pt idx="126">
                  <c:v>42916</c:v>
                </c:pt>
                <c:pt idx="127">
                  <c:v>42947</c:v>
                </c:pt>
                <c:pt idx="128">
                  <c:v>42978</c:v>
                </c:pt>
                <c:pt idx="129">
                  <c:v>43008</c:v>
                </c:pt>
                <c:pt idx="130">
                  <c:v>43039</c:v>
                </c:pt>
                <c:pt idx="131">
                  <c:v>43069</c:v>
                </c:pt>
                <c:pt idx="132">
                  <c:v>43100</c:v>
                </c:pt>
                <c:pt idx="133">
                  <c:v>43131</c:v>
                </c:pt>
                <c:pt idx="134">
                  <c:v>43159</c:v>
                </c:pt>
                <c:pt idx="135">
                  <c:v>43190</c:v>
                </c:pt>
                <c:pt idx="136">
                  <c:v>43220</c:v>
                </c:pt>
                <c:pt idx="137">
                  <c:v>43251</c:v>
                </c:pt>
                <c:pt idx="138">
                  <c:v>43281</c:v>
                </c:pt>
                <c:pt idx="139">
                  <c:v>43312</c:v>
                </c:pt>
                <c:pt idx="140">
                  <c:v>43343</c:v>
                </c:pt>
                <c:pt idx="141">
                  <c:v>43373</c:v>
                </c:pt>
                <c:pt idx="142">
                  <c:v>43404</c:v>
                </c:pt>
                <c:pt idx="143">
                  <c:v>43434</c:v>
                </c:pt>
                <c:pt idx="144">
                  <c:v>43465</c:v>
                </c:pt>
                <c:pt idx="145">
                  <c:v>43496</c:v>
                </c:pt>
                <c:pt idx="146">
                  <c:v>43524</c:v>
                </c:pt>
                <c:pt idx="147">
                  <c:v>43555</c:v>
                </c:pt>
                <c:pt idx="148">
                  <c:v>43585</c:v>
                </c:pt>
                <c:pt idx="149">
                  <c:v>43616</c:v>
                </c:pt>
                <c:pt idx="150">
                  <c:v>43646</c:v>
                </c:pt>
                <c:pt idx="151">
                  <c:v>43677</c:v>
                </c:pt>
                <c:pt idx="152">
                  <c:v>43708</c:v>
                </c:pt>
                <c:pt idx="153">
                  <c:v>43738</c:v>
                </c:pt>
                <c:pt idx="154">
                  <c:v>43769</c:v>
                </c:pt>
                <c:pt idx="155">
                  <c:v>43799</c:v>
                </c:pt>
                <c:pt idx="156">
                  <c:v>43830</c:v>
                </c:pt>
                <c:pt idx="157">
                  <c:v>43861</c:v>
                </c:pt>
                <c:pt idx="158">
                  <c:v>43890</c:v>
                </c:pt>
                <c:pt idx="159">
                  <c:v>43921</c:v>
                </c:pt>
                <c:pt idx="160">
                  <c:v>43951</c:v>
                </c:pt>
                <c:pt idx="161">
                  <c:v>43982</c:v>
                </c:pt>
                <c:pt idx="162">
                  <c:v>44012</c:v>
                </c:pt>
                <c:pt idx="163">
                  <c:v>44043</c:v>
                </c:pt>
                <c:pt idx="164">
                  <c:v>44074</c:v>
                </c:pt>
                <c:pt idx="165">
                  <c:v>44104</c:v>
                </c:pt>
                <c:pt idx="166">
                  <c:v>44135</c:v>
                </c:pt>
                <c:pt idx="167">
                  <c:v>44165</c:v>
                </c:pt>
                <c:pt idx="168">
                  <c:v>44196</c:v>
                </c:pt>
                <c:pt idx="169">
                  <c:v>44227</c:v>
                </c:pt>
                <c:pt idx="170">
                  <c:v>44255</c:v>
                </c:pt>
                <c:pt idx="171">
                  <c:v>44286</c:v>
                </c:pt>
                <c:pt idx="172">
                  <c:v>44316</c:v>
                </c:pt>
                <c:pt idx="173">
                  <c:v>44347</c:v>
                </c:pt>
                <c:pt idx="174">
                  <c:v>44377</c:v>
                </c:pt>
                <c:pt idx="175">
                  <c:v>44408</c:v>
                </c:pt>
                <c:pt idx="176">
                  <c:v>44439</c:v>
                </c:pt>
                <c:pt idx="177">
                  <c:v>44469</c:v>
                </c:pt>
                <c:pt idx="178">
                  <c:v>44500</c:v>
                </c:pt>
                <c:pt idx="179">
                  <c:v>44530</c:v>
                </c:pt>
              </c:numCache>
            </c:numRef>
          </c:cat>
          <c:val>
            <c:numRef>
              <c:f>Sheet1!$D$2:$D$181</c:f>
              <c:numCache>
                <c:formatCode>General</c:formatCode>
                <c:ptCount val="180"/>
                <c:pt idx="0">
                  <c:v>12.9</c:v>
                </c:pt>
                <c:pt idx="1">
                  <c:v>12.8</c:v>
                </c:pt>
                <c:pt idx="2">
                  <c:v>12.8</c:v>
                </c:pt>
                <c:pt idx="3">
                  <c:v>12.9</c:v>
                </c:pt>
                <c:pt idx="4">
                  <c:v>13</c:v>
                </c:pt>
                <c:pt idx="5">
                  <c:v>13</c:v>
                </c:pt>
                <c:pt idx="6">
                  <c:v>13.2</c:v>
                </c:pt>
                <c:pt idx="7">
                  <c:v>13.2</c:v>
                </c:pt>
                <c:pt idx="8">
                  <c:v>12.5</c:v>
                </c:pt>
                <c:pt idx="9">
                  <c:v>13.5</c:v>
                </c:pt>
                <c:pt idx="10">
                  <c:v>13.6</c:v>
                </c:pt>
                <c:pt idx="11">
                  <c:v>13.9</c:v>
                </c:pt>
                <c:pt idx="12">
                  <c:v>16.100000000000001</c:v>
                </c:pt>
                <c:pt idx="13">
                  <c:v>14.2</c:v>
                </c:pt>
                <c:pt idx="14">
                  <c:v>14.1</c:v>
                </c:pt>
                <c:pt idx="15">
                  <c:v>14.7</c:v>
                </c:pt>
                <c:pt idx="16">
                  <c:v>14.8</c:v>
                </c:pt>
                <c:pt idx="17">
                  <c:v>14.9</c:v>
                </c:pt>
                <c:pt idx="18">
                  <c:v>15.3</c:v>
                </c:pt>
                <c:pt idx="19">
                  <c:v>15.1</c:v>
                </c:pt>
                <c:pt idx="20">
                  <c:v>15.1</c:v>
                </c:pt>
                <c:pt idx="21">
                  <c:v>15.8</c:v>
                </c:pt>
                <c:pt idx="22">
                  <c:v>21.1</c:v>
                </c:pt>
                <c:pt idx="23">
                  <c:v>20.6</c:v>
                </c:pt>
                <c:pt idx="24">
                  <c:v>21.3</c:v>
                </c:pt>
                <c:pt idx="25">
                  <c:v>19.899999999999999</c:v>
                </c:pt>
                <c:pt idx="26">
                  <c:v>19.100000000000001</c:v>
                </c:pt>
                <c:pt idx="27">
                  <c:v>19</c:v>
                </c:pt>
                <c:pt idx="28">
                  <c:v>19.2</c:v>
                </c:pt>
                <c:pt idx="29">
                  <c:v>19.100000000000001</c:v>
                </c:pt>
                <c:pt idx="30">
                  <c:v>21.2</c:v>
                </c:pt>
                <c:pt idx="31">
                  <c:v>19.8</c:v>
                </c:pt>
                <c:pt idx="32">
                  <c:v>19.5</c:v>
                </c:pt>
                <c:pt idx="33">
                  <c:v>19.2</c:v>
                </c:pt>
                <c:pt idx="34">
                  <c:v>19.100000000000001</c:v>
                </c:pt>
                <c:pt idx="35">
                  <c:v>19</c:v>
                </c:pt>
                <c:pt idx="36">
                  <c:v>20</c:v>
                </c:pt>
                <c:pt idx="37">
                  <c:v>20.2</c:v>
                </c:pt>
                <c:pt idx="38">
                  <c:v>20.3</c:v>
                </c:pt>
                <c:pt idx="39">
                  <c:v>20.399999999999999</c:v>
                </c:pt>
                <c:pt idx="40">
                  <c:v>21</c:v>
                </c:pt>
                <c:pt idx="41">
                  <c:v>22.4</c:v>
                </c:pt>
                <c:pt idx="42">
                  <c:v>23</c:v>
                </c:pt>
                <c:pt idx="43">
                  <c:v>21.3</c:v>
                </c:pt>
                <c:pt idx="44">
                  <c:v>20.8</c:v>
                </c:pt>
                <c:pt idx="45">
                  <c:v>20.9</c:v>
                </c:pt>
                <c:pt idx="46">
                  <c:v>20</c:v>
                </c:pt>
                <c:pt idx="47">
                  <c:v>20.2</c:v>
                </c:pt>
                <c:pt idx="48">
                  <c:v>21.1</c:v>
                </c:pt>
                <c:pt idx="49">
                  <c:v>20.6</c:v>
                </c:pt>
                <c:pt idx="50">
                  <c:v>20.399999999999999</c:v>
                </c:pt>
                <c:pt idx="51">
                  <c:v>20.100000000000001</c:v>
                </c:pt>
                <c:pt idx="52">
                  <c:v>19.7</c:v>
                </c:pt>
                <c:pt idx="53">
                  <c:v>19.7</c:v>
                </c:pt>
                <c:pt idx="54">
                  <c:v>20.399999999999999</c:v>
                </c:pt>
                <c:pt idx="55">
                  <c:v>20.6</c:v>
                </c:pt>
                <c:pt idx="56">
                  <c:v>21.3</c:v>
                </c:pt>
                <c:pt idx="57">
                  <c:v>23.5</c:v>
                </c:pt>
                <c:pt idx="58">
                  <c:v>23.9</c:v>
                </c:pt>
                <c:pt idx="59">
                  <c:v>24.7</c:v>
                </c:pt>
                <c:pt idx="60">
                  <c:v>27.9</c:v>
                </c:pt>
                <c:pt idx="61">
                  <c:v>27.4</c:v>
                </c:pt>
                <c:pt idx="62">
                  <c:v>27.5</c:v>
                </c:pt>
                <c:pt idx="63">
                  <c:v>30.2</c:v>
                </c:pt>
                <c:pt idx="64">
                  <c:v>30.2</c:v>
                </c:pt>
                <c:pt idx="65">
                  <c:v>30.4</c:v>
                </c:pt>
                <c:pt idx="66">
                  <c:v>31.6</c:v>
                </c:pt>
                <c:pt idx="67">
                  <c:v>31.5</c:v>
                </c:pt>
                <c:pt idx="68">
                  <c:v>31.4</c:v>
                </c:pt>
                <c:pt idx="69">
                  <c:v>31.4</c:v>
                </c:pt>
                <c:pt idx="70">
                  <c:v>31</c:v>
                </c:pt>
                <c:pt idx="71">
                  <c:v>30.8</c:v>
                </c:pt>
                <c:pt idx="72">
                  <c:v>30.7</c:v>
                </c:pt>
                <c:pt idx="73">
                  <c:v>29.8</c:v>
                </c:pt>
                <c:pt idx="74">
                  <c:v>27.9</c:v>
                </c:pt>
                <c:pt idx="75">
                  <c:v>26.9</c:v>
                </c:pt>
                <c:pt idx="76">
                  <c:v>26.5</c:v>
                </c:pt>
                <c:pt idx="77">
                  <c:v>25.9</c:v>
                </c:pt>
                <c:pt idx="78">
                  <c:v>24.6</c:v>
                </c:pt>
                <c:pt idx="79">
                  <c:v>24.3</c:v>
                </c:pt>
                <c:pt idx="80">
                  <c:v>23.9</c:v>
                </c:pt>
                <c:pt idx="81">
                  <c:v>23.6</c:v>
                </c:pt>
                <c:pt idx="82">
                  <c:v>23.4</c:v>
                </c:pt>
                <c:pt idx="83">
                  <c:v>23.1</c:v>
                </c:pt>
                <c:pt idx="84">
                  <c:v>23</c:v>
                </c:pt>
                <c:pt idx="85">
                  <c:v>22.3</c:v>
                </c:pt>
                <c:pt idx="86">
                  <c:v>21.9</c:v>
                </c:pt>
                <c:pt idx="87">
                  <c:v>21.5</c:v>
                </c:pt>
                <c:pt idx="88">
                  <c:v>21.7</c:v>
                </c:pt>
                <c:pt idx="89">
                  <c:v>21.9</c:v>
                </c:pt>
                <c:pt idx="90">
                  <c:v>20.8</c:v>
                </c:pt>
                <c:pt idx="91">
                  <c:v>20.3</c:v>
                </c:pt>
                <c:pt idx="92">
                  <c:v>20.2</c:v>
                </c:pt>
                <c:pt idx="93">
                  <c:v>20.2</c:v>
                </c:pt>
                <c:pt idx="94">
                  <c:v>20.3</c:v>
                </c:pt>
                <c:pt idx="95">
                  <c:v>20.2</c:v>
                </c:pt>
                <c:pt idx="96">
                  <c:v>21.1</c:v>
                </c:pt>
                <c:pt idx="97">
                  <c:v>21.4</c:v>
                </c:pt>
                <c:pt idx="98">
                  <c:v>21.1</c:v>
                </c:pt>
                <c:pt idx="99">
                  <c:v>22</c:v>
                </c:pt>
                <c:pt idx="100">
                  <c:v>23</c:v>
                </c:pt>
                <c:pt idx="101">
                  <c:v>23.5</c:v>
                </c:pt>
                <c:pt idx="102">
                  <c:v>24.6</c:v>
                </c:pt>
                <c:pt idx="103">
                  <c:v>24.5</c:v>
                </c:pt>
                <c:pt idx="104">
                  <c:v>24.6</c:v>
                </c:pt>
                <c:pt idx="105">
                  <c:v>25.1</c:v>
                </c:pt>
                <c:pt idx="106">
                  <c:v>25.5</c:v>
                </c:pt>
                <c:pt idx="107">
                  <c:v>25.8</c:v>
                </c:pt>
                <c:pt idx="108">
                  <c:v>26.3</c:v>
                </c:pt>
                <c:pt idx="109">
                  <c:v>26.6</c:v>
                </c:pt>
                <c:pt idx="110">
                  <c:v>27</c:v>
                </c:pt>
                <c:pt idx="111">
                  <c:v>27.3</c:v>
                </c:pt>
                <c:pt idx="112">
                  <c:v>28.3</c:v>
                </c:pt>
                <c:pt idx="113">
                  <c:v>28.8</c:v>
                </c:pt>
                <c:pt idx="114">
                  <c:v>29.4</c:v>
                </c:pt>
                <c:pt idx="115">
                  <c:v>30.7</c:v>
                </c:pt>
                <c:pt idx="116">
                  <c:v>31.1</c:v>
                </c:pt>
                <c:pt idx="117">
                  <c:v>32</c:v>
                </c:pt>
                <c:pt idx="118">
                  <c:v>32.6</c:v>
                </c:pt>
                <c:pt idx="119">
                  <c:v>33.1</c:v>
                </c:pt>
                <c:pt idx="120">
                  <c:v>33.9</c:v>
                </c:pt>
                <c:pt idx="121">
                  <c:v>34.5</c:v>
                </c:pt>
                <c:pt idx="122">
                  <c:v>35.1</c:v>
                </c:pt>
                <c:pt idx="123">
                  <c:v>37.700000000000003</c:v>
                </c:pt>
                <c:pt idx="124">
                  <c:v>38</c:v>
                </c:pt>
                <c:pt idx="125">
                  <c:v>38.299999999999997</c:v>
                </c:pt>
                <c:pt idx="126">
                  <c:v>38.299999999999997</c:v>
                </c:pt>
                <c:pt idx="127">
                  <c:v>38.5</c:v>
                </c:pt>
                <c:pt idx="128">
                  <c:v>38.700000000000003</c:v>
                </c:pt>
                <c:pt idx="129">
                  <c:v>38.9</c:v>
                </c:pt>
                <c:pt idx="130">
                  <c:v>39.200000000000003</c:v>
                </c:pt>
                <c:pt idx="131">
                  <c:v>39.6</c:v>
                </c:pt>
                <c:pt idx="132">
                  <c:v>39.799999999999997</c:v>
                </c:pt>
                <c:pt idx="133">
                  <c:v>39.9</c:v>
                </c:pt>
                <c:pt idx="134">
                  <c:v>39.9</c:v>
                </c:pt>
                <c:pt idx="135">
                  <c:v>39.9</c:v>
                </c:pt>
                <c:pt idx="136">
                  <c:v>40</c:v>
                </c:pt>
                <c:pt idx="137">
                  <c:v>40</c:v>
                </c:pt>
                <c:pt idx="138">
                  <c:v>40.1</c:v>
                </c:pt>
                <c:pt idx="139">
                  <c:v>40.200000000000003</c:v>
                </c:pt>
                <c:pt idx="140">
                  <c:v>40.200000000000003</c:v>
                </c:pt>
                <c:pt idx="141">
                  <c:v>40.1</c:v>
                </c:pt>
                <c:pt idx="142">
                  <c:v>40</c:v>
                </c:pt>
                <c:pt idx="143">
                  <c:v>40.200000000000003</c:v>
                </c:pt>
                <c:pt idx="144">
                  <c:v>40.200000000000003</c:v>
                </c:pt>
                <c:pt idx="145">
                  <c:v>40.4</c:v>
                </c:pt>
                <c:pt idx="146">
                  <c:v>40.200000000000003</c:v>
                </c:pt>
                <c:pt idx="147">
                  <c:v>40.1</c:v>
                </c:pt>
                <c:pt idx="148">
                  <c:v>40</c:v>
                </c:pt>
                <c:pt idx="149">
                  <c:v>39.799999999999997</c:v>
                </c:pt>
                <c:pt idx="150">
                  <c:v>39.799999999999997</c:v>
                </c:pt>
                <c:pt idx="151">
                  <c:v>39.6</c:v>
                </c:pt>
                <c:pt idx="152">
                  <c:v>39.5</c:v>
                </c:pt>
                <c:pt idx="153">
                  <c:v>39</c:v>
                </c:pt>
                <c:pt idx="154">
                  <c:v>39.200000000000003</c:v>
                </c:pt>
                <c:pt idx="155">
                  <c:v>39.299999999999997</c:v>
                </c:pt>
                <c:pt idx="156">
                  <c:v>39.1</c:v>
                </c:pt>
                <c:pt idx="157">
                  <c:v>39</c:v>
                </c:pt>
                <c:pt idx="158">
                  <c:v>39.200000000000003</c:v>
                </c:pt>
                <c:pt idx="159">
                  <c:v>42.4</c:v>
                </c:pt>
                <c:pt idx="160">
                  <c:v>45.2</c:v>
                </c:pt>
                <c:pt idx="161">
                  <c:v>47.8</c:v>
                </c:pt>
                <c:pt idx="162">
                  <c:v>53.9</c:v>
                </c:pt>
                <c:pt idx="163">
                  <c:v>55.1</c:v>
                </c:pt>
                <c:pt idx="164">
                  <c:v>55.9</c:v>
                </c:pt>
                <c:pt idx="165">
                  <c:v>56.9</c:v>
                </c:pt>
                <c:pt idx="166">
                  <c:v>59.2</c:v>
                </c:pt>
                <c:pt idx="167">
                  <c:v>60.3</c:v>
                </c:pt>
                <c:pt idx="168">
                  <c:v>61.6</c:v>
                </c:pt>
                <c:pt idx="169">
                  <c:v>61.7</c:v>
                </c:pt>
                <c:pt idx="170">
                  <c:v>62.4</c:v>
                </c:pt>
                <c:pt idx="171">
                  <c:v>65.8</c:v>
                </c:pt>
                <c:pt idx="172">
                  <c:v>65.599999999999994</c:v>
                </c:pt>
                <c:pt idx="173">
                  <c:v>65.7</c:v>
                </c:pt>
                <c:pt idx="174">
                  <c:v>66.8</c:v>
                </c:pt>
                <c:pt idx="175">
                  <c:v>67.400000000000006</c:v>
                </c:pt>
                <c:pt idx="176">
                  <c:v>68.7</c:v>
                </c:pt>
                <c:pt idx="177">
                  <c:v>69</c:v>
                </c:pt>
                <c:pt idx="178">
                  <c:v>69.400000000000006</c:v>
                </c:pt>
                <c:pt idx="179">
                  <c:v>69.8</c:v>
                </c:pt>
              </c:numCache>
            </c:numRef>
          </c:val>
          <c:smooth val="1"/>
          <c:extLst>
            <c:ext xmlns:c16="http://schemas.microsoft.com/office/drawing/2014/chart" uri="{C3380CC4-5D6E-409C-BE32-E72D297353CC}">
              <c16:uniqueId val="{00000003-095D-487E-B1DB-159CC5F048C0}"/>
            </c:ext>
          </c:extLst>
        </c:ser>
        <c:ser>
          <c:idx val="4"/>
          <c:order val="3"/>
          <c:tx>
            <c:strRef>
              <c:f>Sheet1!$E$1</c:f>
              <c:strCache>
                <c:ptCount val="1"/>
                <c:pt idx="0">
                  <c:v>BSPGCPJP Index</c:v>
                </c:pt>
              </c:strCache>
            </c:strRef>
          </c:tx>
          <c:spPr>
            <a:ln w="38100" cap="rnd">
              <a:solidFill>
                <a:srgbClr val="22667F"/>
              </a:solidFill>
              <a:round/>
            </a:ln>
            <a:effectLst/>
          </c:spPr>
          <c:marker>
            <c:symbol val="none"/>
          </c:marker>
          <c:cat>
            <c:numRef>
              <c:f>Sheet1!$A$2:$A$181</c:f>
              <c:numCache>
                <c:formatCode>m/d/yyyy</c:formatCode>
                <c:ptCount val="180"/>
                <c:pt idx="0">
                  <c:v>39082</c:v>
                </c:pt>
                <c:pt idx="1">
                  <c:v>39113</c:v>
                </c:pt>
                <c:pt idx="2">
                  <c:v>39141</c:v>
                </c:pt>
                <c:pt idx="3">
                  <c:v>39172</c:v>
                </c:pt>
                <c:pt idx="4">
                  <c:v>39202</c:v>
                </c:pt>
                <c:pt idx="5">
                  <c:v>39233</c:v>
                </c:pt>
                <c:pt idx="6">
                  <c:v>39263</c:v>
                </c:pt>
                <c:pt idx="7">
                  <c:v>39294</c:v>
                </c:pt>
                <c:pt idx="8">
                  <c:v>39325</c:v>
                </c:pt>
                <c:pt idx="9">
                  <c:v>39355</c:v>
                </c:pt>
                <c:pt idx="10">
                  <c:v>39386</c:v>
                </c:pt>
                <c:pt idx="11">
                  <c:v>39416</c:v>
                </c:pt>
                <c:pt idx="12">
                  <c:v>39447</c:v>
                </c:pt>
                <c:pt idx="13">
                  <c:v>39478</c:v>
                </c:pt>
                <c:pt idx="14">
                  <c:v>39507</c:v>
                </c:pt>
                <c:pt idx="15">
                  <c:v>39538</c:v>
                </c:pt>
                <c:pt idx="16">
                  <c:v>39568</c:v>
                </c:pt>
                <c:pt idx="17">
                  <c:v>39599</c:v>
                </c:pt>
                <c:pt idx="18">
                  <c:v>39629</c:v>
                </c:pt>
                <c:pt idx="19">
                  <c:v>39660</c:v>
                </c:pt>
                <c:pt idx="20">
                  <c:v>39691</c:v>
                </c:pt>
                <c:pt idx="21">
                  <c:v>39721</c:v>
                </c:pt>
                <c:pt idx="22">
                  <c:v>39752</c:v>
                </c:pt>
                <c:pt idx="23">
                  <c:v>39782</c:v>
                </c:pt>
                <c:pt idx="24">
                  <c:v>39813</c:v>
                </c:pt>
                <c:pt idx="25">
                  <c:v>39844</c:v>
                </c:pt>
                <c:pt idx="26">
                  <c:v>39872</c:v>
                </c:pt>
                <c:pt idx="27">
                  <c:v>39903</c:v>
                </c:pt>
                <c:pt idx="28">
                  <c:v>39933</c:v>
                </c:pt>
                <c:pt idx="29">
                  <c:v>39964</c:v>
                </c:pt>
                <c:pt idx="30">
                  <c:v>39994</c:v>
                </c:pt>
                <c:pt idx="31">
                  <c:v>40025</c:v>
                </c:pt>
                <c:pt idx="32">
                  <c:v>40056</c:v>
                </c:pt>
                <c:pt idx="33">
                  <c:v>40086</c:v>
                </c:pt>
                <c:pt idx="34">
                  <c:v>40117</c:v>
                </c:pt>
                <c:pt idx="35">
                  <c:v>40147</c:v>
                </c:pt>
                <c:pt idx="36">
                  <c:v>40178</c:v>
                </c:pt>
                <c:pt idx="37">
                  <c:v>40209</c:v>
                </c:pt>
                <c:pt idx="38">
                  <c:v>40237</c:v>
                </c:pt>
                <c:pt idx="39">
                  <c:v>40268</c:v>
                </c:pt>
                <c:pt idx="40">
                  <c:v>40298</c:v>
                </c:pt>
                <c:pt idx="41">
                  <c:v>40329</c:v>
                </c:pt>
                <c:pt idx="42">
                  <c:v>40359</c:v>
                </c:pt>
                <c:pt idx="43">
                  <c:v>40390</c:v>
                </c:pt>
                <c:pt idx="44">
                  <c:v>40421</c:v>
                </c:pt>
                <c:pt idx="45">
                  <c:v>40451</c:v>
                </c:pt>
                <c:pt idx="46">
                  <c:v>40482</c:v>
                </c:pt>
                <c:pt idx="47">
                  <c:v>40512</c:v>
                </c:pt>
                <c:pt idx="48">
                  <c:v>40543</c:v>
                </c:pt>
                <c:pt idx="49">
                  <c:v>40574</c:v>
                </c:pt>
                <c:pt idx="50">
                  <c:v>40602</c:v>
                </c:pt>
                <c:pt idx="51">
                  <c:v>40633</c:v>
                </c:pt>
                <c:pt idx="52">
                  <c:v>40663</c:v>
                </c:pt>
                <c:pt idx="53">
                  <c:v>40694</c:v>
                </c:pt>
                <c:pt idx="54">
                  <c:v>40724</c:v>
                </c:pt>
                <c:pt idx="55">
                  <c:v>40755</c:v>
                </c:pt>
                <c:pt idx="56">
                  <c:v>40786</c:v>
                </c:pt>
                <c:pt idx="57">
                  <c:v>40816</c:v>
                </c:pt>
                <c:pt idx="58">
                  <c:v>40847</c:v>
                </c:pt>
                <c:pt idx="59">
                  <c:v>40877</c:v>
                </c:pt>
                <c:pt idx="60">
                  <c:v>40908</c:v>
                </c:pt>
                <c:pt idx="61">
                  <c:v>40939</c:v>
                </c:pt>
                <c:pt idx="62">
                  <c:v>40968</c:v>
                </c:pt>
                <c:pt idx="63">
                  <c:v>40999</c:v>
                </c:pt>
                <c:pt idx="64">
                  <c:v>41029</c:v>
                </c:pt>
                <c:pt idx="65">
                  <c:v>41060</c:v>
                </c:pt>
                <c:pt idx="66">
                  <c:v>41090</c:v>
                </c:pt>
                <c:pt idx="67">
                  <c:v>41121</c:v>
                </c:pt>
                <c:pt idx="68">
                  <c:v>41152</c:v>
                </c:pt>
                <c:pt idx="69">
                  <c:v>41182</c:v>
                </c:pt>
                <c:pt idx="70">
                  <c:v>41213</c:v>
                </c:pt>
                <c:pt idx="71">
                  <c:v>41243</c:v>
                </c:pt>
                <c:pt idx="72">
                  <c:v>41274</c:v>
                </c:pt>
                <c:pt idx="73">
                  <c:v>41305</c:v>
                </c:pt>
                <c:pt idx="74">
                  <c:v>41333</c:v>
                </c:pt>
                <c:pt idx="75">
                  <c:v>41364</c:v>
                </c:pt>
                <c:pt idx="76">
                  <c:v>41394</c:v>
                </c:pt>
                <c:pt idx="77">
                  <c:v>41425</c:v>
                </c:pt>
                <c:pt idx="78">
                  <c:v>41455</c:v>
                </c:pt>
                <c:pt idx="79">
                  <c:v>41486</c:v>
                </c:pt>
                <c:pt idx="80">
                  <c:v>41517</c:v>
                </c:pt>
                <c:pt idx="81">
                  <c:v>41547</c:v>
                </c:pt>
                <c:pt idx="82">
                  <c:v>41578</c:v>
                </c:pt>
                <c:pt idx="83">
                  <c:v>41608</c:v>
                </c:pt>
                <c:pt idx="84">
                  <c:v>41639</c:v>
                </c:pt>
                <c:pt idx="85">
                  <c:v>41670</c:v>
                </c:pt>
                <c:pt idx="86">
                  <c:v>41698</c:v>
                </c:pt>
                <c:pt idx="87">
                  <c:v>41729</c:v>
                </c:pt>
                <c:pt idx="88">
                  <c:v>41759</c:v>
                </c:pt>
                <c:pt idx="89">
                  <c:v>41790</c:v>
                </c:pt>
                <c:pt idx="90">
                  <c:v>41820</c:v>
                </c:pt>
                <c:pt idx="91">
                  <c:v>41851</c:v>
                </c:pt>
                <c:pt idx="92">
                  <c:v>41882</c:v>
                </c:pt>
                <c:pt idx="93">
                  <c:v>41912</c:v>
                </c:pt>
                <c:pt idx="94">
                  <c:v>41943</c:v>
                </c:pt>
                <c:pt idx="95">
                  <c:v>41973</c:v>
                </c:pt>
                <c:pt idx="96">
                  <c:v>42004</c:v>
                </c:pt>
                <c:pt idx="97">
                  <c:v>42035</c:v>
                </c:pt>
                <c:pt idx="98">
                  <c:v>42063</c:v>
                </c:pt>
                <c:pt idx="99">
                  <c:v>42094</c:v>
                </c:pt>
                <c:pt idx="100">
                  <c:v>42124</c:v>
                </c:pt>
                <c:pt idx="101">
                  <c:v>42155</c:v>
                </c:pt>
                <c:pt idx="102">
                  <c:v>42185</c:v>
                </c:pt>
                <c:pt idx="103">
                  <c:v>42216</c:v>
                </c:pt>
                <c:pt idx="104">
                  <c:v>42247</c:v>
                </c:pt>
                <c:pt idx="105">
                  <c:v>42277</c:v>
                </c:pt>
                <c:pt idx="106">
                  <c:v>42308</c:v>
                </c:pt>
                <c:pt idx="107">
                  <c:v>42338</c:v>
                </c:pt>
                <c:pt idx="108">
                  <c:v>42369</c:v>
                </c:pt>
                <c:pt idx="109">
                  <c:v>42400</c:v>
                </c:pt>
                <c:pt idx="110">
                  <c:v>42429</c:v>
                </c:pt>
                <c:pt idx="111">
                  <c:v>42460</c:v>
                </c:pt>
                <c:pt idx="112">
                  <c:v>42490</c:v>
                </c:pt>
                <c:pt idx="113">
                  <c:v>42521</c:v>
                </c:pt>
                <c:pt idx="114">
                  <c:v>42551</c:v>
                </c:pt>
                <c:pt idx="115">
                  <c:v>42582</c:v>
                </c:pt>
                <c:pt idx="116">
                  <c:v>42613</c:v>
                </c:pt>
                <c:pt idx="117">
                  <c:v>42643</c:v>
                </c:pt>
                <c:pt idx="118">
                  <c:v>42674</c:v>
                </c:pt>
                <c:pt idx="119">
                  <c:v>42704</c:v>
                </c:pt>
                <c:pt idx="120">
                  <c:v>42735</c:v>
                </c:pt>
                <c:pt idx="121">
                  <c:v>42766</c:v>
                </c:pt>
                <c:pt idx="122">
                  <c:v>42794</c:v>
                </c:pt>
                <c:pt idx="123">
                  <c:v>42825</c:v>
                </c:pt>
                <c:pt idx="124">
                  <c:v>42855</c:v>
                </c:pt>
                <c:pt idx="125">
                  <c:v>42886</c:v>
                </c:pt>
                <c:pt idx="126">
                  <c:v>42916</c:v>
                </c:pt>
                <c:pt idx="127">
                  <c:v>42947</c:v>
                </c:pt>
                <c:pt idx="128">
                  <c:v>42978</c:v>
                </c:pt>
                <c:pt idx="129">
                  <c:v>43008</c:v>
                </c:pt>
                <c:pt idx="130">
                  <c:v>43039</c:v>
                </c:pt>
                <c:pt idx="131">
                  <c:v>43069</c:v>
                </c:pt>
                <c:pt idx="132">
                  <c:v>43100</c:v>
                </c:pt>
                <c:pt idx="133">
                  <c:v>43131</c:v>
                </c:pt>
                <c:pt idx="134">
                  <c:v>43159</c:v>
                </c:pt>
                <c:pt idx="135">
                  <c:v>43190</c:v>
                </c:pt>
                <c:pt idx="136">
                  <c:v>43220</c:v>
                </c:pt>
                <c:pt idx="137">
                  <c:v>43251</c:v>
                </c:pt>
                <c:pt idx="138">
                  <c:v>43281</c:v>
                </c:pt>
                <c:pt idx="139">
                  <c:v>43312</c:v>
                </c:pt>
                <c:pt idx="140">
                  <c:v>43343</c:v>
                </c:pt>
                <c:pt idx="141">
                  <c:v>43373</c:v>
                </c:pt>
                <c:pt idx="142">
                  <c:v>43404</c:v>
                </c:pt>
                <c:pt idx="143">
                  <c:v>43434</c:v>
                </c:pt>
                <c:pt idx="144">
                  <c:v>43465</c:v>
                </c:pt>
                <c:pt idx="145">
                  <c:v>43496</c:v>
                </c:pt>
                <c:pt idx="146">
                  <c:v>43524</c:v>
                </c:pt>
                <c:pt idx="147">
                  <c:v>43555</c:v>
                </c:pt>
                <c:pt idx="148">
                  <c:v>43585</c:v>
                </c:pt>
                <c:pt idx="149">
                  <c:v>43616</c:v>
                </c:pt>
                <c:pt idx="150">
                  <c:v>43646</c:v>
                </c:pt>
                <c:pt idx="151">
                  <c:v>43677</c:v>
                </c:pt>
                <c:pt idx="152">
                  <c:v>43708</c:v>
                </c:pt>
                <c:pt idx="153">
                  <c:v>43738</c:v>
                </c:pt>
                <c:pt idx="154">
                  <c:v>43769</c:v>
                </c:pt>
                <c:pt idx="155">
                  <c:v>43799</c:v>
                </c:pt>
                <c:pt idx="156">
                  <c:v>43830</c:v>
                </c:pt>
                <c:pt idx="157">
                  <c:v>43861</c:v>
                </c:pt>
                <c:pt idx="158">
                  <c:v>43890</c:v>
                </c:pt>
                <c:pt idx="159">
                  <c:v>43921</c:v>
                </c:pt>
                <c:pt idx="160">
                  <c:v>43951</c:v>
                </c:pt>
                <c:pt idx="161">
                  <c:v>43982</c:v>
                </c:pt>
                <c:pt idx="162">
                  <c:v>44012</c:v>
                </c:pt>
                <c:pt idx="163">
                  <c:v>44043</c:v>
                </c:pt>
                <c:pt idx="164">
                  <c:v>44074</c:v>
                </c:pt>
                <c:pt idx="165">
                  <c:v>44104</c:v>
                </c:pt>
                <c:pt idx="166">
                  <c:v>44135</c:v>
                </c:pt>
                <c:pt idx="167">
                  <c:v>44165</c:v>
                </c:pt>
                <c:pt idx="168">
                  <c:v>44196</c:v>
                </c:pt>
                <c:pt idx="169">
                  <c:v>44227</c:v>
                </c:pt>
                <c:pt idx="170">
                  <c:v>44255</c:v>
                </c:pt>
                <c:pt idx="171">
                  <c:v>44286</c:v>
                </c:pt>
                <c:pt idx="172">
                  <c:v>44316</c:v>
                </c:pt>
                <c:pt idx="173">
                  <c:v>44347</c:v>
                </c:pt>
                <c:pt idx="174">
                  <c:v>44377</c:v>
                </c:pt>
                <c:pt idx="175">
                  <c:v>44408</c:v>
                </c:pt>
                <c:pt idx="176">
                  <c:v>44439</c:v>
                </c:pt>
                <c:pt idx="177">
                  <c:v>44469</c:v>
                </c:pt>
                <c:pt idx="178">
                  <c:v>44500</c:v>
                </c:pt>
                <c:pt idx="179">
                  <c:v>44530</c:v>
                </c:pt>
              </c:numCache>
            </c:numRef>
          </c:cat>
          <c:val>
            <c:numRef>
              <c:f>Sheet1!$E$2:$E$181</c:f>
              <c:numCache>
                <c:formatCode>General</c:formatCode>
                <c:ptCount val="180"/>
                <c:pt idx="0">
                  <c:v>21.6</c:v>
                </c:pt>
                <c:pt idx="1">
                  <c:v>21.4</c:v>
                </c:pt>
                <c:pt idx="2">
                  <c:v>21.9</c:v>
                </c:pt>
                <c:pt idx="3">
                  <c:v>20.9</c:v>
                </c:pt>
                <c:pt idx="4">
                  <c:v>19.7</c:v>
                </c:pt>
                <c:pt idx="5">
                  <c:v>20</c:v>
                </c:pt>
                <c:pt idx="6">
                  <c:v>18.600000000000001</c:v>
                </c:pt>
                <c:pt idx="7">
                  <c:v>20</c:v>
                </c:pt>
                <c:pt idx="8">
                  <c:v>20.5</c:v>
                </c:pt>
                <c:pt idx="9">
                  <c:v>20.5</c:v>
                </c:pt>
                <c:pt idx="10">
                  <c:v>19.899999999999999</c:v>
                </c:pt>
                <c:pt idx="11">
                  <c:v>20.7</c:v>
                </c:pt>
                <c:pt idx="12">
                  <c:v>20.6</c:v>
                </c:pt>
                <c:pt idx="13">
                  <c:v>21</c:v>
                </c:pt>
                <c:pt idx="14">
                  <c:v>21.2</c:v>
                </c:pt>
                <c:pt idx="15">
                  <c:v>21.1</c:v>
                </c:pt>
                <c:pt idx="16">
                  <c:v>19.899999999999999</c:v>
                </c:pt>
                <c:pt idx="17">
                  <c:v>20.5</c:v>
                </c:pt>
                <c:pt idx="18">
                  <c:v>18.899999999999999</c:v>
                </c:pt>
                <c:pt idx="19">
                  <c:v>20.2</c:v>
                </c:pt>
                <c:pt idx="20">
                  <c:v>20.6</c:v>
                </c:pt>
                <c:pt idx="21">
                  <c:v>21.1</c:v>
                </c:pt>
                <c:pt idx="22">
                  <c:v>22</c:v>
                </c:pt>
                <c:pt idx="23">
                  <c:v>22.9</c:v>
                </c:pt>
                <c:pt idx="24">
                  <c:v>23.3</c:v>
                </c:pt>
                <c:pt idx="25">
                  <c:v>22.8</c:v>
                </c:pt>
                <c:pt idx="26">
                  <c:v>23.5</c:v>
                </c:pt>
                <c:pt idx="27">
                  <c:v>24.1</c:v>
                </c:pt>
                <c:pt idx="28">
                  <c:v>22.4</c:v>
                </c:pt>
                <c:pt idx="29">
                  <c:v>23.3</c:v>
                </c:pt>
                <c:pt idx="30">
                  <c:v>21.6</c:v>
                </c:pt>
                <c:pt idx="31">
                  <c:v>22.7</c:v>
                </c:pt>
                <c:pt idx="32">
                  <c:v>23.3</c:v>
                </c:pt>
                <c:pt idx="33">
                  <c:v>23.4</c:v>
                </c:pt>
                <c:pt idx="34">
                  <c:v>22.3</c:v>
                </c:pt>
                <c:pt idx="35">
                  <c:v>23.6</c:v>
                </c:pt>
                <c:pt idx="36">
                  <c:v>24.8</c:v>
                </c:pt>
                <c:pt idx="37">
                  <c:v>24.7</c:v>
                </c:pt>
                <c:pt idx="38">
                  <c:v>25.5</c:v>
                </c:pt>
                <c:pt idx="39">
                  <c:v>24.6</c:v>
                </c:pt>
                <c:pt idx="40">
                  <c:v>22.9</c:v>
                </c:pt>
                <c:pt idx="41">
                  <c:v>24.3</c:v>
                </c:pt>
                <c:pt idx="42">
                  <c:v>22.7</c:v>
                </c:pt>
                <c:pt idx="43">
                  <c:v>23.4</c:v>
                </c:pt>
                <c:pt idx="44">
                  <c:v>24.5</c:v>
                </c:pt>
                <c:pt idx="45">
                  <c:v>24</c:v>
                </c:pt>
                <c:pt idx="46">
                  <c:v>24.1</c:v>
                </c:pt>
                <c:pt idx="47">
                  <c:v>25.2</c:v>
                </c:pt>
                <c:pt idx="48">
                  <c:v>25.5</c:v>
                </c:pt>
                <c:pt idx="49">
                  <c:v>25.3</c:v>
                </c:pt>
                <c:pt idx="50">
                  <c:v>25.8</c:v>
                </c:pt>
                <c:pt idx="51">
                  <c:v>28.3</c:v>
                </c:pt>
                <c:pt idx="52">
                  <c:v>26.7</c:v>
                </c:pt>
                <c:pt idx="53">
                  <c:v>26.9</c:v>
                </c:pt>
                <c:pt idx="54">
                  <c:v>25.8</c:v>
                </c:pt>
                <c:pt idx="55">
                  <c:v>26.9</c:v>
                </c:pt>
                <c:pt idx="56">
                  <c:v>28.3</c:v>
                </c:pt>
                <c:pt idx="57">
                  <c:v>27.7</c:v>
                </c:pt>
                <c:pt idx="58">
                  <c:v>26.7</c:v>
                </c:pt>
                <c:pt idx="59">
                  <c:v>28.8</c:v>
                </c:pt>
                <c:pt idx="60">
                  <c:v>28.8</c:v>
                </c:pt>
                <c:pt idx="61">
                  <c:v>27.5</c:v>
                </c:pt>
                <c:pt idx="62">
                  <c:v>28.9</c:v>
                </c:pt>
                <c:pt idx="63">
                  <c:v>27.9</c:v>
                </c:pt>
                <c:pt idx="64">
                  <c:v>28.2</c:v>
                </c:pt>
                <c:pt idx="65">
                  <c:v>28.5</c:v>
                </c:pt>
                <c:pt idx="66">
                  <c:v>28.6</c:v>
                </c:pt>
                <c:pt idx="67">
                  <c:v>29</c:v>
                </c:pt>
                <c:pt idx="68">
                  <c:v>29.9</c:v>
                </c:pt>
                <c:pt idx="69">
                  <c:v>30</c:v>
                </c:pt>
                <c:pt idx="70">
                  <c:v>30.7</c:v>
                </c:pt>
                <c:pt idx="71">
                  <c:v>31.2</c:v>
                </c:pt>
                <c:pt idx="72">
                  <c:v>31.6</c:v>
                </c:pt>
                <c:pt idx="73">
                  <c:v>32</c:v>
                </c:pt>
                <c:pt idx="74">
                  <c:v>32.700000000000003</c:v>
                </c:pt>
                <c:pt idx="75">
                  <c:v>32.9</c:v>
                </c:pt>
                <c:pt idx="76">
                  <c:v>34.9</c:v>
                </c:pt>
                <c:pt idx="77">
                  <c:v>36.799999999999997</c:v>
                </c:pt>
                <c:pt idx="78">
                  <c:v>37.299999999999997</c:v>
                </c:pt>
                <c:pt idx="79">
                  <c:v>39.200000000000003</c:v>
                </c:pt>
                <c:pt idx="80">
                  <c:v>40.799999999999997</c:v>
                </c:pt>
                <c:pt idx="81">
                  <c:v>41.2</c:v>
                </c:pt>
                <c:pt idx="82">
                  <c:v>42.6</c:v>
                </c:pt>
                <c:pt idx="83">
                  <c:v>44.2</c:v>
                </c:pt>
                <c:pt idx="84">
                  <c:v>44.1</c:v>
                </c:pt>
                <c:pt idx="85">
                  <c:v>45.5</c:v>
                </c:pt>
                <c:pt idx="86">
                  <c:v>47</c:v>
                </c:pt>
                <c:pt idx="87">
                  <c:v>47</c:v>
                </c:pt>
                <c:pt idx="88">
                  <c:v>47.9</c:v>
                </c:pt>
                <c:pt idx="89">
                  <c:v>49.4</c:v>
                </c:pt>
                <c:pt idx="90">
                  <c:v>50</c:v>
                </c:pt>
                <c:pt idx="91">
                  <c:v>52.2</c:v>
                </c:pt>
                <c:pt idx="92">
                  <c:v>53.5</c:v>
                </c:pt>
                <c:pt idx="93">
                  <c:v>53.5</c:v>
                </c:pt>
                <c:pt idx="94">
                  <c:v>55.5</c:v>
                </c:pt>
                <c:pt idx="95">
                  <c:v>57.4</c:v>
                </c:pt>
                <c:pt idx="96">
                  <c:v>57.9</c:v>
                </c:pt>
                <c:pt idx="97">
                  <c:v>59.8</c:v>
                </c:pt>
                <c:pt idx="98">
                  <c:v>61.4</c:v>
                </c:pt>
                <c:pt idx="99">
                  <c:v>61.6</c:v>
                </c:pt>
                <c:pt idx="100">
                  <c:v>63.4</c:v>
                </c:pt>
                <c:pt idx="101">
                  <c:v>65.099999999999994</c:v>
                </c:pt>
                <c:pt idx="102">
                  <c:v>65.400000000000006</c:v>
                </c:pt>
                <c:pt idx="103">
                  <c:v>66.8</c:v>
                </c:pt>
                <c:pt idx="104">
                  <c:v>67.900000000000006</c:v>
                </c:pt>
                <c:pt idx="105">
                  <c:v>68.5</c:v>
                </c:pt>
                <c:pt idx="106">
                  <c:v>69.8</c:v>
                </c:pt>
                <c:pt idx="107">
                  <c:v>71.099999999999994</c:v>
                </c:pt>
                <c:pt idx="108">
                  <c:v>71.2</c:v>
                </c:pt>
                <c:pt idx="109">
                  <c:v>73.599999999999994</c:v>
                </c:pt>
                <c:pt idx="110">
                  <c:v>74.8</c:v>
                </c:pt>
                <c:pt idx="111">
                  <c:v>75</c:v>
                </c:pt>
                <c:pt idx="112">
                  <c:v>76.599999999999994</c:v>
                </c:pt>
                <c:pt idx="113">
                  <c:v>78.599999999999994</c:v>
                </c:pt>
                <c:pt idx="114">
                  <c:v>79.8</c:v>
                </c:pt>
                <c:pt idx="115">
                  <c:v>81.7</c:v>
                </c:pt>
                <c:pt idx="116">
                  <c:v>83.5</c:v>
                </c:pt>
                <c:pt idx="117">
                  <c:v>84.2</c:v>
                </c:pt>
                <c:pt idx="118">
                  <c:v>85.3</c:v>
                </c:pt>
                <c:pt idx="119">
                  <c:v>86.6</c:v>
                </c:pt>
                <c:pt idx="120">
                  <c:v>87.5</c:v>
                </c:pt>
                <c:pt idx="121">
                  <c:v>88.5</c:v>
                </c:pt>
                <c:pt idx="122">
                  <c:v>89.6</c:v>
                </c:pt>
                <c:pt idx="123">
                  <c:v>90</c:v>
                </c:pt>
                <c:pt idx="124">
                  <c:v>91.3</c:v>
                </c:pt>
                <c:pt idx="125">
                  <c:v>91.7</c:v>
                </c:pt>
                <c:pt idx="126">
                  <c:v>91.9</c:v>
                </c:pt>
                <c:pt idx="127">
                  <c:v>92.3</c:v>
                </c:pt>
                <c:pt idx="128">
                  <c:v>93.2</c:v>
                </c:pt>
                <c:pt idx="129">
                  <c:v>93.4</c:v>
                </c:pt>
                <c:pt idx="130">
                  <c:v>94</c:v>
                </c:pt>
                <c:pt idx="131">
                  <c:v>94.5</c:v>
                </c:pt>
                <c:pt idx="132">
                  <c:v>94.3</c:v>
                </c:pt>
                <c:pt idx="133">
                  <c:v>95.1</c:v>
                </c:pt>
                <c:pt idx="134">
                  <c:v>96.1</c:v>
                </c:pt>
                <c:pt idx="135">
                  <c:v>95.1</c:v>
                </c:pt>
                <c:pt idx="136">
                  <c:v>96.2</c:v>
                </c:pt>
                <c:pt idx="137">
                  <c:v>97.1</c:v>
                </c:pt>
                <c:pt idx="138">
                  <c:v>96.3</c:v>
                </c:pt>
                <c:pt idx="139">
                  <c:v>98</c:v>
                </c:pt>
                <c:pt idx="140">
                  <c:v>98.9</c:v>
                </c:pt>
                <c:pt idx="141">
                  <c:v>98</c:v>
                </c:pt>
                <c:pt idx="142">
                  <c:v>99.1</c:v>
                </c:pt>
                <c:pt idx="143">
                  <c:v>99.8</c:v>
                </c:pt>
                <c:pt idx="144">
                  <c:v>99.3</c:v>
                </c:pt>
                <c:pt idx="145">
                  <c:v>100.1</c:v>
                </c:pt>
                <c:pt idx="146">
                  <c:v>101</c:v>
                </c:pt>
                <c:pt idx="147">
                  <c:v>100.1</c:v>
                </c:pt>
                <c:pt idx="148">
                  <c:v>100.9</c:v>
                </c:pt>
                <c:pt idx="149">
                  <c:v>101.8</c:v>
                </c:pt>
                <c:pt idx="150">
                  <c:v>101.3</c:v>
                </c:pt>
                <c:pt idx="151">
                  <c:v>101.8</c:v>
                </c:pt>
                <c:pt idx="152">
                  <c:v>102.5</c:v>
                </c:pt>
                <c:pt idx="153">
                  <c:v>101.8</c:v>
                </c:pt>
                <c:pt idx="154">
                  <c:v>102.8</c:v>
                </c:pt>
                <c:pt idx="155">
                  <c:v>103.3</c:v>
                </c:pt>
                <c:pt idx="156">
                  <c:v>102.4</c:v>
                </c:pt>
                <c:pt idx="157">
                  <c:v>103.4</c:v>
                </c:pt>
                <c:pt idx="158">
                  <c:v>104.7</c:v>
                </c:pt>
                <c:pt idx="159">
                  <c:v>108.3</c:v>
                </c:pt>
                <c:pt idx="160">
                  <c:v>111.7</c:v>
                </c:pt>
                <c:pt idx="161">
                  <c:v>116.1</c:v>
                </c:pt>
                <c:pt idx="162">
                  <c:v>118.9</c:v>
                </c:pt>
                <c:pt idx="163">
                  <c:v>122.4</c:v>
                </c:pt>
                <c:pt idx="164">
                  <c:v>126</c:v>
                </c:pt>
                <c:pt idx="165">
                  <c:v>127.8</c:v>
                </c:pt>
                <c:pt idx="166">
                  <c:v>129.4</c:v>
                </c:pt>
                <c:pt idx="167">
                  <c:v>130.80000000000001</c:v>
                </c:pt>
                <c:pt idx="168">
                  <c:v>130.4</c:v>
                </c:pt>
                <c:pt idx="169">
                  <c:v>132.1</c:v>
                </c:pt>
                <c:pt idx="170">
                  <c:v>132.9</c:v>
                </c:pt>
                <c:pt idx="171">
                  <c:v>133.4</c:v>
                </c:pt>
                <c:pt idx="172">
                  <c:v>133.9</c:v>
                </c:pt>
                <c:pt idx="173">
                  <c:v>134</c:v>
                </c:pt>
                <c:pt idx="174">
                  <c:v>132</c:v>
                </c:pt>
                <c:pt idx="175">
                  <c:v>133.1</c:v>
                </c:pt>
                <c:pt idx="176">
                  <c:v>133.80000000000001</c:v>
                </c:pt>
                <c:pt idx="177">
                  <c:v>133.19999999999999</c:v>
                </c:pt>
                <c:pt idx="178" formatCode="0.0">
                  <c:v>134.5</c:v>
                </c:pt>
                <c:pt idx="179">
                  <c:v>136.1</c:v>
                </c:pt>
              </c:numCache>
            </c:numRef>
          </c:val>
          <c:smooth val="1"/>
          <c:extLst>
            <c:ext xmlns:c16="http://schemas.microsoft.com/office/drawing/2014/chart" uri="{C3380CC4-5D6E-409C-BE32-E72D297353CC}">
              <c16:uniqueId val="{00000001-8847-468D-BB1C-3B035707A8FE}"/>
            </c:ext>
          </c:extLst>
        </c:ser>
        <c:ser>
          <c:idx val="5"/>
          <c:order val="4"/>
          <c:tx>
            <c:strRef>
              <c:f>Sheet1!$F$1</c:f>
              <c:strCache>
                <c:ptCount val="1"/>
                <c:pt idx="0">
                  <c:v>BSPGCPG4 Index              </c:v>
                </c:pt>
              </c:strCache>
            </c:strRef>
          </c:tx>
          <c:spPr>
            <a:ln w="69850" cap="rnd">
              <a:solidFill>
                <a:srgbClr val="631717"/>
              </a:solidFill>
              <a:round/>
            </a:ln>
            <a:effectLst/>
          </c:spPr>
          <c:marker>
            <c:symbol val="none"/>
          </c:marker>
          <c:cat>
            <c:numRef>
              <c:f>Sheet1!$A$2:$A$181</c:f>
              <c:numCache>
                <c:formatCode>m/d/yyyy</c:formatCode>
                <c:ptCount val="180"/>
                <c:pt idx="0">
                  <c:v>39082</c:v>
                </c:pt>
                <c:pt idx="1">
                  <c:v>39113</c:v>
                </c:pt>
                <c:pt idx="2">
                  <c:v>39141</c:v>
                </c:pt>
                <c:pt idx="3">
                  <c:v>39172</c:v>
                </c:pt>
                <c:pt idx="4">
                  <c:v>39202</c:v>
                </c:pt>
                <c:pt idx="5">
                  <c:v>39233</c:v>
                </c:pt>
                <c:pt idx="6">
                  <c:v>39263</c:v>
                </c:pt>
                <c:pt idx="7">
                  <c:v>39294</c:v>
                </c:pt>
                <c:pt idx="8">
                  <c:v>39325</c:v>
                </c:pt>
                <c:pt idx="9">
                  <c:v>39355</c:v>
                </c:pt>
                <c:pt idx="10">
                  <c:v>39386</c:v>
                </c:pt>
                <c:pt idx="11">
                  <c:v>39416</c:v>
                </c:pt>
                <c:pt idx="12">
                  <c:v>39447</c:v>
                </c:pt>
                <c:pt idx="13">
                  <c:v>39478</c:v>
                </c:pt>
                <c:pt idx="14">
                  <c:v>39507</c:v>
                </c:pt>
                <c:pt idx="15">
                  <c:v>39538</c:v>
                </c:pt>
                <c:pt idx="16">
                  <c:v>39568</c:v>
                </c:pt>
                <c:pt idx="17">
                  <c:v>39599</c:v>
                </c:pt>
                <c:pt idx="18">
                  <c:v>39629</c:v>
                </c:pt>
                <c:pt idx="19">
                  <c:v>39660</c:v>
                </c:pt>
                <c:pt idx="20">
                  <c:v>39691</c:v>
                </c:pt>
                <c:pt idx="21">
                  <c:v>39721</c:v>
                </c:pt>
                <c:pt idx="22">
                  <c:v>39752</c:v>
                </c:pt>
                <c:pt idx="23">
                  <c:v>39782</c:v>
                </c:pt>
                <c:pt idx="24">
                  <c:v>39813</c:v>
                </c:pt>
                <c:pt idx="25">
                  <c:v>39844</c:v>
                </c:pt>
                <c:pt idx="26">
                  <c:v>39872</c:v>
                </c:pt>
                <c:pt idx="27">
                  <c:v>39903</c:v>
                </c:pt>
                <c:pt idx="28">
                  <c:v>39933</c:v>
                </c:pt>
                <c:pt idx="29">
                  <c:v>39964</c:v>
                </c:pt>
                <c:pt idx="30">
                  <c:v>39994</c:v>
                </c:pt>
                <c:pt idx="31">
                  <c:v>40025</c:v>
                </c:pt>
                <c:pt idx="32">
                  <c:v>40056</c:v>
                </c:pt>
                <c:pt idx="33">
                  <c:v>40086</c:v>
                </c:pt>
                <c:pt idx="34">
                  <c:v>40117</c:v>
                </c:pt>
                <c:pt idx="35">
                  <c:v>40147</c:v>
                </c:pt>
                <c:pt idx="36">
                  <c:v>40178</c:v>
                </c:pt>
                <c:pt idx="37">
                  <c:v>40209</c:v>
                </c:pt>
                <c:pt idx="38">
                  <c:v>40237</c:v>
                </c:pt>
                <c:pt idx="39">
                  <c:v>40268</c:v>
                </c:pt>
                <c:pt idx="40">
                  <c:v>40298</c:v>
                </c:pt>
                <c:pt idx="41">
                  <c:v>40329</c:v>
                </c:pt>
                <c:pt idx="42">
                  <c:v>40359</c:v>
                </c:pt>
                <c:pt idx="43">
                  <c:v>40390</c:v>
                </c:pt>
                <c:pt idx="44">
                  <c:v>40421</c:v>
                </c:pt>
                <c:pt idx="45">
                  <c:v>40451</c:v>
                </c:pt>
                <c:pt idx="46">
                  <c:v>40482</c:v>
                </c:pt>
                <c:pt idx="47">
                  <c:v>40512</c:v>
                </c:pt>
                <c:pt idx="48">
                  <c:v>40543</c:v>
                </c:pt>
                <c:pt idx="49">
                  <c:v>40574</c:v>
                </c:pt>
                <c:pt idx="50">
                  <c:v>40602</c:v>
                </c:pt>
                <c:pt idx="51">
                  <c:v>40633</c:v>
                </c:pt>
                <c:pt idx="52">
                  <c:v>40663</c:v>
                </c:pt>
                <c:pt idx="53">
                  <c:v>40694</c:v>
                </c:pt>
                <c:pt idx="54">
                  <c:v>40724</c:v>
                </c:pt>
                <c:pt idx="55">
                  <c:v>40755</c:v>
                </c:pt>
                <c:pt idx="56">
                  <c:v>40786</c:v>
                </c:pt>
                <c:pt idx="57">
                  <c:v>40816</c:v>
                </c:pt>
                <c:pt idx="58">
                  <c:v>40847</c:v>
                </c:pt>
                <c:pt idx="59">
                  <c:v>40877</c:v>
                </c:pt>
                <c:pt idx="60">
                  <c:v>40908</c:v>
                </c:pt>
                <c:pt idx="61">
                  <c:v>40939</c:v>
                </c:pt>
                <c:pt idx="62">
                  <c:v>40968</c:v>
                </c:pt>
                <c:pt idx="63">
                  <c:v>40999</c:v>
                </c:pt>
                <c:pt idx="64">
                  <c:v>41029</c:v>
                </c:pt>
                <c:pt idx="65">
                  <c:v>41060</c:v>
                </c:pt>
                <c:pt idx="66">
                  <c:v>41090</c:v>
                </c:pt>
                <c:pt idx="67">
                  <c:v>41121</c:v>
                </c:pt>
                <c:pt idx="68">
                  <c:v>41152</c:v>
                </c:pt>
                <c:pt idx="69">
                  <c:v>41182</c:v>
                </c:pt>
                <c:pt idx="70">
                  <c:v>41213</c:v>
                </c:pt>
                <c:pt idx="71">
                  <c:v>41243</c:v>
                </c:pt>
                <c:pt idx="72">
                  <c:v>41274</c:v>
                </c:pt>
                <c:pt idx="73">
                  <c:v>41305</c:v>
                </c:pt>
                <c:pt idx="74">
                  <c:v>41333</c:v>
                </c:pt>
                <c:pt idx="75">
                  <c:v>41364</c:v>
                </c:pt>
                <c:pt idx="76">
                  <c:v>41394</c:v>
                </c:pt>
                <c:pt idx="77">
                  <c:v>41425</c:v>
                </c:pt>
                <c:pt idx="78">
                  <c:v>41455</c:v>
                </c:pt>
                <c:pt idx="79">
                  <c:v>41486</c:v>
                </c:pt>
                <c:pt idx="80">
                  <c:v>41517</c:v>
                </c:pt>
                <c:pt idx="81">
                  <c:v>41547</c:v>
                </c:pt>
                <c:pt idx="82">
                  <c:v>41578</c:v>
                </c:pt>
                <c:pt idx="83">
                  <c:v>41608</c:v>
                </c:pt>
                <c:pt idx="84">
                  <c:v>41639</c:v>
                </c:pt>
                <c:pt idx="85">
                  <c:v>41670</c:v>
                </c:pt>
                <c:pt idx="86">
                  <c:v>41698</c:v>
                </c:pt>
                <c:pt idx="87">
                  <c:v>41729</c:v>
                </c:pt>
                <c:pt idx="88">
                  <c:v>41759</c:v>
                </c:pt>
                <c:pt idx="89">
                  <c:v>41790</c:v>
                </c:pt>
                <c:pt idx="90">
                  <c:v>41820</c:v>
                </c:pt>
                <c:pt idx="91">
                  <c:v>41851</c:v>
                </c:pt>
                <c:pt idx="92">
                  <c:v>41882</c:v>
                </c:pt>
                <c:pt idx="93">
                  <c:v>41912</c:v>
                </c:pt>
                <c:pt idx="94">
                  <c:v>41943</c:v>
                </c:pt>
                <c:pt idx="95">
                  <c:v>41973</c:v>
                </c:pt>
                <c:pt idx="96">
                  <c:v>42004</c:v>
                </c:pt>
                <c:pt idx="97">
                  <c:v>42035</c:v>
                </c:pt>
                <c:pt idx="98">
                  <c:v>42063</c:v>
                </c:pt>
                <c:pt idx="99">
                  <c:v>42094</c:v>
                </c:pt>
                <c:pt idx="100">
                  <c:v>42124</c:v>
                </c:pt>
                <c:pt idx="101">
                  <c:v>42155</c:v>
                </c:pt>
                <c:pt idx="102">
                  <c:v>42185</c:v>
                </c:pt>
                <c:pt idx="103">
                  <c:v>42216</c:v>
                </c:pt>
                <c:pt idx="104">
                  <c:v>42247</c:v>
                </c:pt>
                <c:pt idx="105">
                  <c:v>42277</c:v>
                </c:pt>
                <c:pt idx="106">
                  <c:v>42308</c:v>
                </c:pt>
                <c:pt idx="107">
                  <c:v>42338</c:v>
                </c:pt>
                <c:pt idx="108">
                  <c:v>42369</c:v>
                </c:pt>
                <c:pt idx="109">
                  <c:v>42400</c:v>
                </c:pt>
                <c:pt idx="110">
                  <c:v>42429</c:v>
                </c:pt>
                <c:pt idx="111">
                  <c:v>42460</c:v>
                </c:pt>
                <c:pt idx="112">
                  <c:v>42490</c:v>
                </c:pt>
                <c:pt idx="113">
                  <c:v>42521</c:v>
                </c:pt>
                <c:pt idx="114">
                  <c:v>42551</c:v>
                </c:pt>
                <c:pt idx="115">
                  <c:v>42582</c:v>
                </c:pt>
                <c:pt idx="116">
                  <c:v>42613</c:v>
                </c:pt>
                <c:pt idx="117">
                  <c:v>42643</c:v>
                </c:pt>
                <c:pt idx="118">
                  <c:v>42674</c:v>
                </c:pt>
                <c:pt idx="119">
                  <c:v>42704</c:v>
                </c:pt>
                <c:pt idx="120">
                  <c:v>42735</c:v>
                </c:pt>
                <c:pt idx="121">
                  <c:v>42766</c:v>
                </c:pt>
                <c:pt idx="122">
                  <c:v>42794</c:v>
                </c:pt>
                <c:pt idx="123">
                  <c:v>42825</c:v>
                </c:pt>
                <c:pt idx="124">
                  <c:v>42855</c:v>
                </c:pt>
                <c:pt idx="125">
                  <c:v>42886</c:v>
                </c:pt>
                <c:pt idx="126">
                  <c:v>42916</c:v>
                </c:pt>
                <c:pt idx="127">
                  <c:v>42947</c:v>
                </c:pt>
                <c:pt idx="128">
                  <c:v>42978</c:v>
                </c:pt>
                <c:pt idx="129">
                  <c:v>43008</c:v>
                </c:pt>
                <c:pt idx="130">
                  <c:v>43039</c:v>
                </c:pt>
                <c:pt idx="131">
                  <c:v>43069</c:v>
                </c:pt>
                <c:pt idx="132">
                  <c:v>43100</c:v>
                </c:pt>
                <c:pt idx="133">
                  <c:v>43131</c:v>
                </c:pt>
                <c:pt idx="134">
                  <c:v>43159</c:v>
                </c:pt>
                <c:pt idx="135">
                  <c:v>43190</c:v>
                </c:pt>
                <c:pt idx="136">
                  <c:v>43220</c:v>
                </c:pt>
                <c:pt idx="137">
                  <c:v>43251</c:v>
                </c:pt>
                <c:pt idx="138">
                  <c:v>43281</c:v>
                </c:pt>
                <c:pt idx="139">
                  <c:v>43312</c:v>
                </c:pt>
                <c:pt idx="140">
                  <c:v>43343</c:v>
                </c:pt>
                <c:pt idx="141">
                  <c:v>43373</c:v>
                </c:pt>
                <c:pt idx="142">
                  <c:v>43404</c:v>
                </c:pt>
                <c:pt idx="143">
                  <c:v>43434</c:v>
                </c:pt>
                <c:pt idx="144">
                  <c:v>43465</c:v>
                </c:pt>
                <c:pt idx="145">
                  <c:v>43496</c:v>
                </c:pt>
                <c:pt idx="146">
                  <c:v>43524</c:v>
                </c:pt>
                <c:pt idx="147">
                  <c:v>43555</c:v>
                </c:pt>
                <c:pt idx="148">
                  <c:v>43585</c:v>
                </c:pt>
                <c:pt idx="149">
                  <c:v>43616</c:v>
                </c:pt>
                <c:pt idx="150">
                  <c:v>43646</c:v>
                </c:pt>
                <c:pt idx="151">
                  <c:v>43677</c:v>
                </c:pt>
                <c:pt idx="152">
                  <c:v>43708</c:v>
                </c:pt>
                <c:pt idx="153">
                  <c:v>43738</c:v>
                </c:pt>
                <c:pt idx="154">
                  <c:v>43769</c:v>
                </c:pt>
                <c:pt idx="155">
                  <c:v>43799</c:v>
                </c:pt>
                <c:pt idx="156">
                  <c:v>43830</c:v>
                </c:pt>
                <c:pt idx="157">
                  <c:v>43861</c:v>
                </c:pt>
                <c:pt idx="158">
                  <c:v>43890</c:v>
                </c:pt>
                <c:pt idx="159">
                  <c:v>43921</c:v>
                </c:pt>
                <c:pt idx="160">
                  <c:v>43951</c:v>
                </c:pt>
                <c:pt idx="161">
                  <c:v>43982</c:v>
                </c:pt>
                <c:pt idx="162">
                  <c:v>44012</c:v>
                </c:pt>
                <c:pt idx="163">
                  <c:v>44043</c:v>
                </c:pt>
                <c:pt idx="164">
                  <c:v>44074</c:v>
                </c:pt>
                <c:pt idx="165">
                  <c:v>44104</c:v>
                </c:pt>
                <c:pt idx="166">
                  <c:v>44135</c:v>
                </c:pt>
                <c:pt idx="167">
                  <c:v>44165</c:v>
                </c:pt>
                <c:pt idx="168">
                  <c:v>44196</c:v>
                </c:pt>
                <c:pt idx="169">
                  <c:v>44227</c:v>
                </c:pt>
                <c:pt idx="170">
                  <c:v>44255</c:v>
                </c:pt>
                <c:pt idx="171">
                  <c:v>44286</c:v>
                </c:pt>
                <c:pt idx="172">
                  <c:v>44316</c:v>
                </c:pt>
                <c:pt idx="173">
                  <c:v>44347</c:v>
                </c:pt>
                <c:pt idx="174">
                  <c:v>44377</c:v>
                </c:pt>
                <c:pt idx="175">
                  <c:v>44408</c:v>
                </c:pt>
                <c:pt idx="176">
                  <c:v>44439</c:v>
                </c:pt>
                <c:pt idx="177">
                  <c:v>44469</c:v>
                </c:pt>
                <c:pt idx="178">
                  <c:v>44500</c:v>
                </c:pt>
                <c:pt idx="179">
                  <c:v>44530</c:v>
                </c:pt>
              </c:numCache>
            </c:numRef>
          </c:cat>
          <c:val>
            <c:numRef>
              <c:f>Sheet1!$F$2:$F$181</c:f>
              <c:numCache>
                <c:formatCode>General</c:formatCode>
                <c:ptCount val="180"/>
                <c:pt idx="0">
                  <c:v>10.3</c:v>
                </c:pt>
                <c:pt idx="1">
                  <c:v>10.199999999999999</c:v>
                </c:pt>
                <c:pt idx="2">
                  <c:v>10.199999999999999</c:v>
                </c:pt>
                <c:pt idx="3">
                  <c:v>10.1</c:v>
                </c:pt>
                <c:pt idx="4">
                  <c:v>10</c:v>
                </c:pt>
                <c:pt idx="5">
                  <c:v>10</c:v>
                </c:pt>
                <c:pt idx="6">
                  <c:v>9.9</c:v>
                </c:pt>
                <c:pt idx="7">
                  <c:v>10.1</c:v>
                </c:pt>
                <c:pt idx="8">
                  <c:v>9.9</c:v>
                </c:pt>
                <c:pt idx="9">
                  <c:v>10.3</c:v>
                </c:pt>
                <c:pt idx="10">
                  <c:v>10.199999999999999</c:v>
                </c:pt>
                <c:pt idx="11">
                  <c:v>10.4</c:v>
                </c:pt>
                <c:pt idx="12">
                  <c:v>11.2</c:v>
                </c:pt>
                <c:pt idx="13">
                  <c:v>10.6</c:v>
                </c:pt>
                <c:pt idx="14">
                  <c:v>10.6</c:v>
                </c:pt>
                <c:pt idx="15">
                  <c:v>10.9</c:v>
                </c:pt>
                <c:pt idx="16">
                  <c:v>10.7</c:v>
                </c:pt>
                <c:pt idx="17">
                  <c:v>10.9</c:v>
                </c:pt>
                <c:pt idx="18">
                  <c:v>10.9</c:v>
                </c:pt>
                <c:pt idx="19">
                  <c:v>11</c:v>
                </c:pt>
                <c:pt idx="20">
                  <c:v>11.1</c:v>
                </c:pt>
                <c:pt idx="21">
                  <c:v>12.2</c:v>
                </c:pt>
                <c:pt idx="22">
                  <c:v>16.399999999999999</c:v>
                </c:pt>
                <c:pt idx="23">
                  <c:v>16.899999999999999</c:v>
                </c:pt>
                <c:pt idx="24">
                  <c:v>17.600000000000001</c:v>
                </c:pt>
                <c:pt idx="25">
                  <c:v>16.3</c:v>
                </c:pt>
                <c:pt idx="26">
                  <c:v>16</c:v>
                </c:pt>
                <c:pt idx="27">
                  <c:v>16.5</c:v>
                </c:pt>
                <c:pt idx="28">
                  <c:v>16.600000000000001</c:v>
                </c:pt>
                <c:pt idx="29">
                  <c:v>16.8</c:v>
                </c:pt>
                <c:pt idx="30">
                  <c:v>17.3</c:v>
                </c:pt>
                <c:pt idx="31">
                  <c:v>17.100000000000001</c:v>
                </c:pt>
                <c:pt idx="32">
                  <c:v>17.100000000000001</c:v>
                </c:pt>
                <c:pt idx="33">
                  <c:v>17.2</c:v>
                </c:pt>
                <c:pt idx="34">
                  <c:v>17.2</c:v>
                </c:pt>
                <c:pt idx="35">
                  <c:v>17.399999999999999</c:v>
                </c:pt>
                <c:pt idx="36">
                  <c:v>18</c:v>
                </c:pt>
                <c:pt idx="37">
                  <c:v>18.2</c:v>
                </c:pt>
                <c:pt idx="38">
                  <c:v>18.399999999999999</c:v>
                </c:pt>
                <c:pt idx="39">
                  <c:v>18.399999999999999</c:v>
                </c:pt>
                <c:pt idx="40">
                  <c:v>18.399999999999999</c:v>
                </c:pt>
                <c:pt idx="41">
                  <c:v>19.100000000000001</c:v>
                </c:pt>
                <c:pt idx="42">
                  <c:v>19</c:v>
                </c:pt>
                <c:pt idx="43">
                  <c:v>18.5</c:v>
                </c:pt>
                <c:pt idx="44">
                  <c:v>18.399999999999999</c:v>
                </c:pt>
                <c:pt idx="45">
                  <c:v>18.3</c:v>
                </c:pt>
                <c:pt idx="46">
                  <c:v>17.899999999999999</c:v>
                </c:pt>
                <c:pt idx="47">
                  <c:v>18.3</c:v>
                </c:pt>
                <c:pt idx="48">
                  <c:v>18.8</c:v>
                </c:pt>
                <c:pt idx="49">
                  <c:v>18.600000000000001</c:v>
                </c:pt>
                <c:pt idx="50">
                  <c:v>18.8</c:v>
                </c:pt>
                <c:pt idx="51">
                  <c:v>19.399999999999999</c:v>
                </c:pt>
                <c:pt idx="52">
                  <c:v>19.100000000000001</c:v>
                </c:pt>
                <c:pt idx="53">
                  <c:v>19.3</c:v>
                </c:pt>
                <c:pt idx="54">
                  <c:v>19.600000000000001</c:v>
                </c:pt>
                <c:pt idx="55">
                  <c:v>19.899999999999999</c:v>
                </c:pt>
                <c:pt idx="56">
                  <c:v>20.3</c:v>
                </c:pt>
                <c:pt idx="57">
                  <c:v>21</c:v>
                </c:pt>
                <c:pt idx="58">
                  <c:v>21</c:v>
                </c:pt>
                <c:pt idx="59">
                  <c:v>21.6</c:v>
                </c:pt>
                <c:pt idx="60">
                  <c:v>23</c:v>
                </c:pt>
                <c:pt idx="61">
                  <c:v>22.6</c:v>
                </c:pt>
                <c:pt idx="62">
                  <c:v>22.9</c:v>
                </c:pt>
                <c:pt idx="63">
                  <c:v>23.6</c:v>
                </c:pt>
                <c:pt idx="64">
                  <c:v>23.7</c:v>
                </c:pt>
                <c:pt idx="65">
                  <c:v>23.7</c:v>
                </c:pt>
                <c:pt idx="66">
                  <c:v>24.1</c:v>
                </c:pt>
                <c:pt idx="67">
                  <c:v>24.1</c:v>
                </c:pt>
                <c:pt idx="68">
                  <c:v>24.1</c:v>
                </c:pt>
                <c:pt idx="69">
                  <c:v>24.1</c:v>
                </c:pt>
                <c:pt idx="70">
                  <c:v>24.1</c:v>
                </c:pt>
                <c:pt idx="71">
                  <c:v>24.2</c:v>
                </c:pt>
                <c:pt idx="72">
                  <c:v>24.3</c:v>
                </c:pt>
                <c:pt idx="73">
                  <c:v>24.2</c:v>
                </c:pt>
                <c:pt idx="74">
                  <c:v>23.9</c:v>
                </c:pt>
                <c:pt idx="75">
                  <c:v>23.8</c:v>
                </c:pt>
                <c:pt idx="76">
                  <c:v>24.1</c:v>
                </c:pt>
                <c:pt idx="77">
                  <c:v>24.5</c:v>
                </c:pt>
                <c:pt idx="78">
                  <c:v>24.3</c:v>
                </c:pt>
                <c:pt idx="79">
                  <c:v>24.7</c:v>
                </c:pt>
                <c:pt idx="80">
                  <c:v>24.9</c:v>
                </c:pt>
                <c:pt idx="81">
                  <c:v>25</c:v>
                </c:pt>
                <c:pt idx="82">
                  <c:v>25.4</c:v>
                </c:pt>
                <c:pt idx="83">
                  <c:v>25.6</c:v>
                </c:pt>
                <c:pt idx="84">
                  <c:v>25.7</c:v>
                </c:pt>
                <c:pt idx="85">
                  <c:v>25.8</c:v>
                </c:pt>
                <c:pt idx="86">
                  <c:v>26</c:v>
                </c:pt>
                <c:pt idx="87">
                  <c:v>26</c:v>
                </c:pt>
                <c:pt idx="88">
                  <c:v>26.3</c:v>
                </c:pt>
                <c:pt idx="89">
                  <c:v>26.5</c:v>
                </c:pt>
                <c:pt idx="90">
                  <c:v>26.3</c:v>
                </c:pt>
                <c:pt idx="91">
                  <c:v>26.4</c:v>
                </c:pt>
                <c:pt idx="92">
                  <c:v>26.5</c:v>
                </c:pt>
                <c:pt idx="93">
                  <c:v>26.4</c:v>
                </c:pt>
                <c:pt idx="94">
                  <c:v>26.8</c:v>
                </c:pt>
                <c:pt idx="95">
                  <c:v>26.9</c:v>
                </c:pt>
                <c:pt idx="96">
                  <c:v>27.2</c:v>
                </c:pt>
                <c:pt idx="97">
                  <c:v>27.6</c:v>
                </c:pt>
                <c:pt idx="98">
                  <c:v>27.6</c:v>
                </c:pt>
                <c:pt idx="99">
                  <c:v>27.8</c:v>
                </c:pt>
                <c:pt idx="100">
                  <c:v>28.4</c:v>
                </c:pt>
                <c:pt idx="101">
                  <c:v>28.6</c:v>
                </c:pt>
                <c:pt idx="102">
                  <c:v>29.1</c:v>
                </c:pt>
                <c:pt idx="103">
                  <c:v>29.1</c:v>
                </c:pt>
                <c:pt idx="104">
                  <c:v>29.2</c:v>
                </c:pt>
                <c:pt idx="105">
                  <c:v>29.4</c:v>
                </c:pt>
                <c:pt idx="106">
                  <c:v>29.7</c:v>
                </c:pt>
                <c:pt idx="107">
                  <c:v>29.8</c:v>
                </c:pt>
                <c:pt idx="108">
                  <c:v>29.9</c:v>
                </c:pt>
                <c:pt idx="109">
                  <c:v>30.4</c:v>
                </c:pt>
                <c:pt idx="110">
                  <c:v>30.6</c:v>
                </c:pt>
                <c:pt idx="111">
                  <c:v>30.8</c:v>
                </c:pt>
                <c:pt idx="112">
                  <c:v>31.3</c:v>
                </c:pt>
                <c:pt idx="113">
                  <c:v>31.7</c:v>
                </c:pt>
                <c:pt idx="114">
                  <c:v>32.1</c:v>
                </c:pt>
                <c:pt idx="115">
                  <c:v>32.799999999999997</c:v>
                </c:pt>
                <c:pt idx="116">
                  <c:v>33.200000000000003</c:v>
                </c:pt>
                <c:pt idx="117">
                  <c:v>33.5</c:v>
                </c:pt>
                <c:pt idx="118">
                  <c:v>33.9</c:v>
                </c:pt>
                <c:pt idx="119">
                  <c:v>34.299999999999997</c:v>
                </c:pt>
                <c:pt idx="120">
                  <c:v>34.799999999999997</c:v>
                </c:pt>
                <c:pt idx="121">
                  <c:v>35</c:v>
                </c:pt>
                <c:pt idx="122">
                  <c:v>35.4</c:v>
                </c:pt>
                <c:pt idx="123">
                  <c:v>36.299999999999997</c:v>
                </c:pt>
                <c:pt idx="124">
                  <c:v>36.5</c:v>
                </c:pt>
                <c:pt idx="125">
                  <c:v>36.6</c:v>
                </c:pt>
                <c:pt idx="126">
                  <c:v>36.6</c:v>
                </c:pt>
                <c:pt idx="127">
                  <c:v>36.6</c:v>
                </c:pt>
                <c:pt idx="128">
                  <c:v>36.700000000000003</c:v>
                </c:pt>
                <c:pt idx="129">
                  <c:v>36.700000000000003</c:v>
                </c:pt>
                <c:pt idx="130">
                  <c:v>36.9</c:v>
                </c:pt>
                <c:pt idx="131">
                  <c:v>36.9</c:v>
                </c:pt>
                <c:pt idx="132">
                  <c:v>36.9</c:v>
                </c:pt>
                <c:pt idx="133">
                  <c:v>37</c:v>
                </c:pt>
                <c:pt idx="134">
                  <c:v>37</c:v>
                </c:pt>
                <c:pt idx="135">
                  <c:v>36.799999999999997</c:v>
                </c:pt>
                <c:pt idx="136">
                  <c:v>36.9</c:v>
                </c:pt>
                <c:pt idx="137">
                  <c:v>36.799999999999997</c:v>
                </c:pt>
                <c:pt idx="138">
                  <c:v>36.6</c:v>
                </c:pt>
                <c:pt idx="139">
                  <c:v>36.700000000000003</c:v>
                </c:pt>
                <c:pt idx="140">
                  <c:v>36.6</c:v>
                </c:pt>
                <c:pt idx="141">
                  <c:v>36.299999999999997</c:v>
                </c:pt>
                <c:pt idx="142">
                  <c:v>36.200000000000003</c:v>
                </c:pt>
                <c:pt idx="143">
                  <c:v>36.200000000000003</c:v>
                </c:pt>
                <c:pt idx="144">
                  <c:v>36</c:v>
                </c:pt>
                <c:pt idx="145">
                  <c:v>36</c:v>
                </c:pt>
                <c:pt idx="146">
                  <c:v>35.9</c:v>
                </c:pt>
                <c:pt idx="147">
                  <c:v>35.6</c:v>
                </c:pt>
                <c:pt idx="148">
                  <c:v>35.6</c:v>
                </c:pt>
                <c:pt idx="149">
                  <c:v>35.4</c:v>
                </c:pt>
                <c:pt idx="150">
                  <c:v>35.200000000000003</c:v>
                </c:pt>
                <c:pt idx="151">
                  <c:v>35.1</c:v>
                </c:pt>
                <c:pt idx="152">
                  <c:v>35</c:v>
                </c:pt>
                <c:pt idx="153">
                  <c:v>35</c:v>
                </c:pt>
                <c:pt idx="154">
                  <c:v>35.5</c:v>
                </c:pt>
                <c:pt idx="155">
                  <c:v>35.6</c:v>
                </c:pt>
                <c:pt idx="156">
                  <c:v>35.6</c:v>
                </c:pt>
                <c:pt idx="157">
                  <c:v>35.6</c:v>
                </c:pt>
                <c:pt idx="158">
                  <c:v>35.9</c:v>
                </c:pt>
                <c:pt idx="159">
                  <c:v>39.9</c:v>
                </c:pt>
                <c:pt idx="160">
                  <c:v>44.9</c:v>
                </c:pt>
                <c:pt idx="161">
                  <c:v>47.6</c:v>
                </c:pt>
                <c:pt idx="162">
                  <c:v>50.1</c:v>
                </c:pt>
                <c:pt idx="163">
                  <c:v>50.6</c:v>
                </c:pt>
                <c:pt idx="164">
                  <c:v>51.5</c:v>
                </c:pt>
                <c:pt idx="165">
                  <c:v>52.2</c:v>
                </c:pt>
                <c:pt idx="166">
                  <c:v>53.4</c:v>
                </c:pt>
                <c:pt idx="167">
                  <c:v>54.2</c:v>
                </c:pt>
                <c:pt idx="168">
                  <c:v>54.9</c:v>
                </c:pt>
                <c:pt idx="169">
                  <c:v>55.2</c:v>
                </c:pt>
                <c:pt idx="170">
                  <c:v>55.9</c:v>
                </c:pt>
                <c:pt idx="171">
                  <c:v>57.1</c:v>
                </c:pt>
                <c:pt idx="172">
                  <c:v>57.1</c:v>
                </c:pt>
                <c:pt idx="173">
                  <c:v>57.1</c:v>
                </c:pt>
                <c:pt idx="174">
                  <c:v>57.3</c:v>
                </c:pt>
                <c:pt idx="175">
                  <c:v>57.8</c:v>
                </c:pt>
                <c:pt idx="176">
                  <c:v>58.4</c:v>
                </c:pt>
                <c:pt idx="177">
                  <c:v>58.4</c:v>
                </c:pt>
                <c:pt idx="178">
                  <c:v>59</c:v>
                </c:pt>
                <c:pt idx="179">
                  <c:v>59.5</c:v>
                </c:pt>
              </c:numCache>
            </c:numRef>
          </c:val>
          <c:smooth val="0"/>
          <c:extLst>
            <c:ext xmlns:c16="http://schemas.microsoft.com/office/drawing/2014/chart" uri="{C3380CC4-5D6E-409C-BE32-E72D297353CC}">
              <c16:uniqueId val="{00000002-8847-468D-BB1C-3B035707A8FE}"/>
            </c:ext>
          </c:extLst>
        </c:ser>
        <c:dLbls>
          <c:showLegendKey val="0"/>
          <c:showVal val="0"/>
          <c:showCatName val="0"/>
          <c:showSerName val="0"/>
          <c:showPercent val="0"/>
          <c:showBubbleSize val="0"/>
        </c:dLbls>
        <c:smooth val="0"/>
        <c:axId val="436435048"/>
        <c:axId val="436434064"/>
      </c:lineChart>
      <c:dateAx>
        <c:axId val="436435048"/>
        <c:scaling>
          <c:orientation val="minMax"/>
          <c:max val="44530"/>
          <c:min val="39082"/>
        </c:scaling>
        <c:delete val="0"/>
        <c:axPos val="b"/>
        <c:numFmt formatCode="yyyy" sourceLinked="0"/>
        <c:majorTickMark val="out"/>
        <c:minorTickMark val="none"/>
        <c:tickLblPos val="low"/>
        <c:spPr>
          <a:noFill/>
          <a:ln w="9525" cap="flat" cmpd="sng" algn="ctr">
            <a:solidFill>
              <a:srgbClr val="332618"/>
            </a:solidFill>
            <a:round/>
          </a:ln>
          <a:effectLst/>
        </c:spPr>
        <c:txPr>
          <a:bodyPr rot="-60000000" spcFirstLastPara="1" vertOverflow="ellipsis" vert="horz" wrap="square" anchor="ctr" anchorCtr="1"/>
          <a:lstStyle/>
          <a:p>
            <a:pPr>
              <a:defRPr sz="1800" b="1" i="0" u="none" strike="noStrike" kern="1200" baseline="0">
                <a:solidFill>
                  <a:srgbClr val="332618"/>
                </a:solidFill>
                <a:latin typeface="Garamond" panose="02020404030301010803" pitchFamily="18" charset="0"/>
                <a:ea typeface="+mn-ea"/>
                <a:cs typeface="+mn-cs"/>
              </a:defRPr>
            </a:pPr>
            <a:endParaRPr lang="en-US"/>
          </a:p>
        </c:txPr>
        <c:crossAx val="436434064"/>
        <c:crosses val="autoZero"/>
        <c:auto val="0"/>
        <c:lblOffset val="100"/>
        <c:baseTimeUnit val="months"/>
        <c:majorUnit val="2"/>
        <c:majorTimeUnit val="years"/>
        <c:minorUnit val="4"/>
      </c:dateAx>
      <c:valAx>
        <c:axId val="436434064"/>
        <c:scaling>
          <c:orientation val="minMax"/>
          <c:max val="140"/>
          <c:min val="0"/>
        </c:scaling>
        <c:delete val="0"/>
        <c:axPos val="l"/>
        <c:majorGridlines>
          <c:spPr>
            <a:ln w="3175" cap="flat" cmpd="sng" algn="ctr">
              <a:solidFill>
                <a:srgbClr val="332618"/>
              </a:solidFill>
              <a:round/>
            </a:ln>
            <a:effectLst/>
          </c:spPr>
        </c:majorGridlines>
        <c:numFmt formatCode="General" sourceLinked="0"/>
        <c:majorTickMark val="none"/>
        <c:minorTickMark val="none"/>
        <c:tickLblPos val="nextTo"/>
        <c:spPr>
          <a:noFill/>
          <a:ln>
            <a:solidFill>
              <a:srgbClr val="332618"/>
            </a:solidFill>
          </a:ln>
          <a:effectLst/>
        </c:spPr>
        <c:txPr>
          <a:bodyPr rot="-60000000" spcFirstLastPara="1" vertOverflow="ellipsis" vert="horz" wrap="square" anchor="ctr" anchorCtr="1"/>
          <a:lstStyle/>
          <a:p>
            <a:pPr>
              <a:defRPr sz="1800" b="1" i="0" u="none" strike="noStrike" kern="1200" baseline="0">
                <a:solidFill>
                  <a:srgbClr val="332618"/>
                </a:solidFill>
                <a:latin typeface="Garamond" panose="02020404030301010803" pitchFamily="18" charset="0"/>
                <a:ea typeface="+mn-ea"/>
                <a:cs typeface="+mn-cs"/>
              </a:defRPr>
            </a:pPr>
            <a:endParaRPr lang="en-US"/>
          </a:p>
        </c:txPr>
        <c:crossAx val="436435048"/>
        <c:crosses val="autoZero"/>
        <c:crossBetween val="between"/>
        <c:majorUnit val="20"/>
      </c:valAx>
      <c:spPr>
        <a:noFill/>
        <a:ln>
          <a:solidFill>
            <a:srgbClr val="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0"/>
          <c:tx>
            <c:strRef>
              <c:f>Sheet1!$C$2</c:f>
              <c:strCache>
                <c:ptCount val="1"/>
                <c:pt idx="0">
                  <c:v>Globally Confirmed New Cases Per Day</c:v>
                </c:pt>
              </c:strCache>
              <c:extLst xmlns:c15="http://schemas.microsoft.com/office/drawing/2012/chart"/>
            </c:strRef>
          </c:tx>
          <c:spPr>
            <a:solidFill>
              <a:srgbClr val="D7D3C6"/>
            </a:solidFill>
            <a:ln>
              <a:solidFill>
                <a:srgbClr val="D7D3C6"/>
              </a:solidFill>
            </a:ln>
            <a:effectLst/>
          </c:spPr>
          <c:invertIfNegative val="0"/>
          <c:cat>
            <c:numRef>
              <c:f>Sheet1!$A$338:$A$702</c:f>
              <c:numCache>
                <c:formatCode>m/d/yyyy</c:formatCode>
                <c:ptCount val="365"/>
                <c:pt idx="0">
                  <c:v>44197</c:v>
                </c:pt>
                <c:pt idx="1">
                  <c:v>44198</c:v>
                </c:pt>
                <c:pt idx="2">
                  <c:v>44199</c:v>
                </c:pt>
                <c:pt idx="3">
                  <c:v>44200</c:v>
                </c:pt>
                <c:pt idx="4">
                  <c:v>44201</c:v>
                </c:pt>
                <c:pt idx="5">
                  <c:v>44202</c:v>
                </c:pt>
                <c:pt idx="6">
                  <c:v>44203</c:v>
                </c:pt>
                <c:pt idx="7">
                  <c:v>44204</c:v>
                </c:pt>
                <c:pt idx="8">
                  <c:v>44205</c:v>
                </c:pt>
                <c:pt idx="9">
                  <c:v>44206</c:v>
                </c:pt>
                <c:pt idx="10">
                  <c:v>44207</c:v>
                </c:pt>
                <c:pt idx="11">
                  <c:v>44208</c:v>
                </c:pt>
                <c:pt idx="12">
                  <c:v>44209</c:v>
                </c:pt>
                <c:pt idx="13">
                  <c:v>44210</c:v>
                </c:pt>
                <c:pt idx="14">
                  <c:v>44211</c:v>
                </c:pt>
                <c:pt idx="15">
                  <c:v>44212</c:v>
                </c:pt>
                <c:pt idx="16">
                  <c:v>44213</c:v>
                </c:pt>
                <c:pt idx="17">
                  <c:v>44214</c:v>
                </c:pt>
                <c:pt idx="18">
                  <c:v>44215</c:v>
                </c:pt>
                <c:pt idx="19">
                  <c:v>44216</c:v>
                </c:pt>
                <c:pt idx="20">
                  <c:v>44217</c:v>
                </c:pt>
                <c:pt idx="21">
                  <c:v>44218</c:v>
                </c:pt>
                <c:pt idx="22">
                  <c:v>44219</c:v>
                </c:pt>
                <c:pt idx="23">
                  <c:v>44220</c:v>
                </c:pt>
                <c:pt idx="24">
                  <c:v>44221</c:v>
                </c:pt>
                <c:pt idx="25">
                  <c:v>44222</c:v>
                </c:pt>
                <c:pt idx="26">
                  <c:v>44223</c:v>
                </c:pt>
                <c:pt idx="27">
                  <c:v>44224</c:v>
                </c:pt>
                <c:pt idx="28">
                  <c:v>44225</c:v>
                </c:pt>
                <c:pt idx="29">
                  <c:v>44226</c:v>
                </c:pt>
                <c:pt idx="30">
                  <c:v>44227</c:v>
                </c:pt>
                <c:pt idx="31">
                  <c:v>44228</c:v>
                </c:pt>
                <c:pt idx="32">
                  <c:v>44229</c:v>
                </c:pt>
                <c:pt idx="33">
                  <c:v>44230</c:v>
                </c:pt>
                <c:pt idx="34">
                  <c:v>44231</c:v>
                </c:pt>
                <c:pt idx="35">
                  <c:v>44232</c:v>
                </c:pt>
                <c:pt idx="36">
                  <c:v>44233</c:v>
                </c:pt>
                <c:pt idx="37">
                  <c:v>44234</c:v>
                </c:pt>
                <c:pt idx="38">
                  <c:v>44235</c:v>
                </c:pt>
                <c:pt idx="39">
                  <c:v>44236</c:v>
                </c:pt>
                <c:pt idx="40">
                  <c:v>44237</c:v>
                </c:pt>
                <c:pt idx="41">
                  <c:v>44238</c:v>
                </c:pt>
                <c:pt idx="42">
                  <c:v>44239</c:v>
                </c:pt>
                <c:pt idx="43">
                  <c:v>44240</c:v>
                </c:pt>
                <c:pt idx="44">
                  <c:v>44241</c:v>
                </c:pt>
                <c:pt idx="45">
                  <c:v>44242</c:v>
                </c:pt>
                <c:pt idx="46">
                  <c:v>44243</c:v>
                </c:pt>
                <c:pt idx="47">
                  <c:v>44244</c:v>
                </c:pt>
                <c:pt idx="48">
                  <c:v>44245</c:v>
                </c:pt>
                <c:pt idx="49">
                  <c:v>44246</c:v>
                </c:pt>
                <c:pt idx="50">
                  <c:v>44247</c:v>
                </c:pt>
                <c:pt idx="51">
                  <c:v>44248</c:v>
                </c:pt>
                <c:pt idx="52">
                  <c:v>44249</c:v>
                </c:pt>
                <c:pt idx="53">
                  <c:v>44250</c:v>
                </c:pt>
                <c:pt idx="54">
                  <c:v>44251</c:v>
                </c:pt>
                <c:pt idx="55">
                  <c:v>44252</c:v>
                </c:pt>
                <c:pt idx="56">
                  <c:v>44253</c:v>
                </c:pt>
                <c:pt idx="57">
                  <c:v>44254</c:v>
                </c:pt>
                <c:pt idx="58">
                  <c:v>44255</c:v>
                </c:pt>
                <c:pt idx="59">
                  <c:v>44256</c:v>
                </c:pt>
                <c:pt idx="60">
                  <c:v>44257</c:v>
                </c:pt>
                <c:pt idx="61">
                  <c:v>44258</c:v>
                </c:pt>
                <c:pt idx="62">
                  <c:v>44259</c:v>
                </c:pt>
                <c:pt idx="63">
                  <c:v>44260</c:v>
                </c:pt>
                <c:pt idx="64">
                  <c:v>44261</c:v>
                </c:pt>
                <c:pt idx="65">
                  <c:v>44262</c:v>
                </c:pt>
                <c:pt idx="66">
                  <c:v>44263</c:v>
                </c:pt>
                <c:pt idx="67">
                  <c:v>44264</c:v>
                </c:pt>
                <c:pt idx="68">
                  <c:v>44265</c:v>
                </c:pt>
                <c:pt idx="69">
                  <c:v>44266</c:v>
                </c:pt>
                <c:pt idx="70">
                  <c:v>44267</c:v>
                </c:pt>
                <c:pt idx="71">
                  <c:v>44268</c:v>
                </c:pt>
                <c:pt idx="72">
                  <c:v>44269</c:v>
                </c:pt>
                <c:pt idx="73">
                  <c:v>44270</c:v>
                </c:pt>
                <c:pt idx="74">
                  <c:v>44271</c:v>
                </c:pt>
                <c:pt idx="75">
                  <c:v>44272</c:v>
                </c:pt>
                <c:pt idx="76">
                  <c:v>44273</c:v>
                </c:pt>
                <c:pt idx="77">
                  <c:v>44274</c:v>
                </c:pt>
                <c:pt idx="78">
                  <c:v>44275</c:v>
                </c:pt>
                <c:pt idx="79">
                  <c:v>44276</c:v>
                </c:pt>
                <c:pt idx="80">
                  <c:v>44277</c:v>
                </c:pt>
                <c:pt idx="81">
                  <c:v>44278</c:v>
                </c:pt>
                <c:pt idx="82">
                  <c:v>44279</c:v>
                </c:pt>
                <c:pt idx="83">
                  <c:v>44280</c:v>
                </c:pt>
                <c:pt idx="84">
                  <c:v>44281</c:v>
                </c:pt>
                <c:pt idx="85">
                  <c:v>44282</c:v>
                </c:pt>
                <c:pt idx="86">
                  <c:v>44283</c:v>
                </c:pt>
                <c:pt idx="87">
                  <c:v>44284</c:v>
                </c:pt>
                <c:pt idx="88">
                  <c:v>44285</c:v>
                </c:pt>
                <c:pt idx="89">
                  <c:v>44286</c:v>
                </c:pt>
                <c:pt idx="90">
                  <c:v>44287</c:v>
                </c:pt>
                <c:pt idx="91">
                  <c:v>44288</c:v>
                </c:pt>
                <c:pt idx="92">
                  <c:v>44289</c:v>
                </c:pt>
                <c:pt idx="93">
                  <c:v>44290</c:v>
                </c:pt>
                <c:pt idx="94">
                  <c:v>44291</c:v>
                </c:pt>
                <c:pt idx="95">
                  <c:v>44292</c:v>
                </c:pt>
                <c:pt idx="96">
                  <c:v>44293</c:v>
                </c:pt>
                <c:pt idx="97">
                  <c:v>44294</c:v>
                </c:pt>
                <c:pt idx="98">
                  <c:v>44295</c:v>
                </c:pt>
                <c:pt idx="99">
                  <c:v>44296</c:v>
                </c:pt>
                <c:pt idx="100">
                  <c:v>44297</c:v>
                </c:pt>
                <c:pt idx="101">
                  <c:v>44298</c:v>
                </c:pt>
                <c:pt idx="102">
                  <c:v>44299</c:v>
                </c:pt>
                <c:pt idx="103">
                  <c:v>44300</c:v>
                </c:pt>
                <c:pt idx="104">
                  <c:v>44301</c:v>
                </c:pt>
                <c:pt idx="105">
                  <c:v>44302</c:v>
                </c:pt>
                <c:pt idx="106">
                  <c:v>44303</c:v>
                </c:pt>
                <c:pt idx="107">
                  <c:v>44304</c:v>
                </c:pt>
                <c:pt idx="108">
                  <c:v>44305</c:v>
                </c:pt>
                <c:pt idx="109">
                  <c:v>44306</c:v>
                </c:pt>
                <c:pt idx="110">
                  <c:v>44307</c:v>
                </c:pt>
                <c:pt idx="111">
                  <c:v>44308</c:v>
                </c:pt>
                <c:pt idx="112">
                  <c:v>44309</c:v>
                </c:pt>
                <c:pt idx="113">
                  <c:v>44310</c:v>
                </c:pt>
                <c:pt idx="114">
                  <c:v>44311</c:v>
                </c:pt>
                <c:pt idx="115">
                  <c:v>44312</c:v>
                </c:pt>
                <c:pt idx="116">
                  <c:v>44313</c:v>
                </c:pt>
                <c:pt idx="117">
                  <c:v>44314</c:v>
                </c:pt>
                <c:pt idx="118">
                  <c:v>44315</c:v>
                </c:pt>
                <c:pt idx="119">
                  <c:v>44316</c:v>
                </c:pt>
                <c:pt idx="120">
                  <c:v>44317</c:v>
                </c:pt>
                <c:pt idx="121">
                  <c:v>44318</c:v>
                </c:pt>
                <c:pt idx="122">
                  <c:v>44319</c:v>
                </c:pt>
                <c:pt idx="123">
                  <c:v>44320</c:v>
                </c:pt>
                <c:pt idx="124">
                  <c:v>44321</c:v>
                </c:pt>
                <c:pt idx="125">
                  <c:v>44322</c:v>
                </c:pt>
                <c:pt idx="126">
                  <c:v>44323</c:v>
                </c:pt>
                <c:pt idx="127">
                  <c:v>44324</c:v>
                </c:pt>
                <c:pt idx="128">
                  <c:v>44325</c:v>
                </c:pt>
                <c:pt idx="129">
                  <c:v>44326</c:v>
                </c:pt>
                <c:pt idx="130">
                  <c:v>44327</c:v>
                </c:pt>
                <c:pt idx="131">
                  <c:v>44328</c:v>
                </c:pt>
                <c:pt idx="132">
                  <c:v>44329</c:v>
                </c:pt>
                <c:pt idx="133">
                  <c:v>44330</c:v>
                </c:pt>
                <c:pt idx="134">
                  <c:v>44331</c:v>
                </c:pt>
                <c:pt idx="135">
                  <c:v>44332</c:v>
                </c:pt>
                <c:pt idx="136">
                  <c:v>44333</c:v>
                </c:pt>
                <c:pt idx="137">
                  <c:v>44334</c:v>
                </c:pt>
                <c:pt idx="138">
                  <c:v>44335</c:v>
                </c:pt>
                <c:pt idx="139">
                  <c:v>44336</c:v>
                </c:pt>
                <c:pt idx="140">
                  <c:v>44337</c:v>
                </c:pt>
                <c:pt idx="141">
                  <c:v>44338</c:v>
                </c:pt>
                <c:pt idx="142">
                  <c:v>44339</c:v>
                </c:pt>
                <c:pt idx="143">
                  <c:v>44340</c:v>
                </c:pt>
                <c:pt idx="144">
                  <c:v>44341</c:v>
                </c:pt>
                <c:pt idx="145">
                  <c:v>44342</c:v>
                </c:pt>
                <c:pt idx="146">
                  <c:v>44343</c:v>
                </c:pt>
                <c:pt idx="147">
                  <c:v>44344</c:v>
                </c:pt>
                <c:pt idx="148">
                  <c:v>44345</c:v>
                </c:pt>
                <c:pt idx="149">
                  <c:v>44346</c:v>
                </c:pt>
                <c:pt idx="150">
                  <c:v>44347</c:v>
                </c:pt>
                <c:pt idx="151">
                  <c:v>44348</c:v>
                </c:pt>
                <c:pt idx="152">
                  <c:v>44349</c:v>
                </c:pt>
                <c:pt idx="153">
                  <c:v>44350</c:v>
                </c:pt>
                <c:pt idx="154">
                  <c:v>44351</c:v>
                </c:pt>
                <c:pt idx="155">
                  <c:v>44352</c:v>
                </c:pt>
                <c:pt idx="156">
                  <c:v>44353</c:v>
                </c:pt>
                <c:pt idx="157">
                  <c:v>44354</c:v>
                </c:pt>
                <c:pt idx="158">
                  <c:v>44355</c:v>
                </c:pt>
                <c:pt idx="159">
                  <c:v>44356</c:v>
                </c:pt>
                <c:pt idx="160">
                  <c:v>44357</c:v>
                </c:pt>
                <c:pt idx="161">
                  <c:v>44358</c:v>
                </c:pt>
                <c:pt idx="162">
                  <c:v>44359</c:v>
                </c:pt>
                <c:pt idx="163">
                  <c:v>44360</c:v>
                </c:pt>
                <c:pt idx="164">
                  <c:v>44361</c:v>
                </c:pt>
                <c:pt idx="165">
                  <c:v>44362</c:v>
                </c:pt>
                <c:pt idx="166">
                  <c:v>44363</c:v>
                </c:pt>
                <c:pt idx="167">
                  <c:v>44364</c:v>
                </c:pt>
                <c:pt idx="168">
                  <c:v>44365</c:v>
                </c:pt>
                <c:pt idx="169">
                  <c:v>44366</c:v>
                </c:pt>
                <c:pt idx="170">
                  <c:v>44367</c:v>
                </c:pt>
                <c:pt idx="171">
                  <c:v>44368</c:v>
                </c:pt>
                <c:pt idx="172">
                  <c:v>44369</c:v>
                </c:pt>
                <c:pt idx="173">
                  <c:v>44370</c:v>
                </c:pt>
                <c:pt idx="174">
                  <c:v>44371</c:v>
                </c:pt>
                <c:pt idx="175">
                  <c:v>44372</c:v>
                </c:pt>
                <c:pt idx="176">
                  <c:v>44373</c:v>
                </c:pt>
                <c:pt idx="177">
                  <c:v>44374</c:v>
                </c:pt>
                <c:pt idx="178">
                  <c:v>44375</c:v>
                </c:pt>
                <c:pt idx="179">
                  <c:v>44376</c:v>
                </c:pt>
                <c:pt idx="180">
                  <c:v>44377</c:v>
                </c:pt>
                <c:pt idx="181">
                  <c:v>44378</c:v>
                </c:pt>
                <c:pt idx="182">
                  <c:v>44379</c:v>
                </c:pt>
                <c:pt idx="183">
                  <c:v>44380</c:v>
                </c:pt>
                <c:pt idx="184">
                  <c:v>44381</c:v>
                </c:pt>
                <c:pt idx="185">
                  <c:v>44382</c:v>
                </c:pt>
                <c:pt idx="186">
                  <c:v>44383</c:v>
                </c:pt>
                <c:pt idx="187">
                  <c:v>44384</c:v>
                </c:pt>
                <c:pt idx="188">
                  <c:v>44385</c:v>
                </c:pt>
                <c:pt idx="189">
                  <c:v>44386</c:v>
                </c:pt>
                <c:pt idx="190">
                  <c:v>44387</c:v>
                </c:pt>
                <c:pt idx="191">
                  <c:v>44388</c:v>
                </c:pt>
                <c:pt idx="192">
                  <c:v>44389</c:v>
                </c:pt>
                <c:pt idx="193">
                  <c:v>44390</c:v>
                </c:pt>
                <c:pt idx="194">
                  <c:v>44391</c:v>
                </c:pt>
                <c:pt idx="195">
                  <c:v>44392</c:v>
                </c:pt>
                <c:pt idx="196">
                  <c:v>44393</c:v>
                </c:pt>
                <c:pt idx="197">
                  <c:v>44394</c:v>
                </c:pt>
                <c:pt idx="198">
                  <c:v>44395</c:v>
                </c:pt>
                <c:pt idx="199">
                  <c:v>44396</c:v>
                </c:pt>
                <c:pt idx="200">
                  <c:v>44397</c:v>
                </c:pt>
                <c:pt idx="201">
                  <c:v>44398</c:v>
                </c:pt>
                <c:pt idx="202">
                  <c:v>44399</c:v>
                </c:pt>
                <c:pt idx="203">
                  <c:v>44400</c:v>
                </c:pt>
                <c:pt idx="204">
                  <c:v>44401</c:v>
                </c:pt>
                <c:pt idx="205">
                  <c:v>44402</c:v>
                </c:pt>
                <c:pt idx="206">
                  <c:v>44403</c:v>
                </c:pt>
                <c:pt idx="207">
                  <c:v>44404</c:v>
                </c:pt>
                <c:pt idx="208">
                  <c:v>44405</c:v>
                </c:pt>
                <c:pt idx="209">
                  <c:v>44406</c:v>
                </c:pt>
                <c:pt idx="210">
                  <c:v>44407</c:v>
                </c:pt>
                <c:pt idx="211">
                  <c:v>44408</c:v>
                </c:pt>
                <c:pt idx="212">
                  <c:v>44409</c:v>
                </c:pt>
                <c:pt idx="213">
                  <c:v>44410</c:v>
                </c:pt>
                <c:pt idx="214">
                  <c:v>44411</c:v>
                </c:pt>
                <c:pt idx="215">
                  <c:v>44412</c:v>
                </c:pt>
                <c:pt idx="216">
                  <c:v>44413</c:v>
                </c:pt>
                <c:pt idx="217">
                  <c:v>44414</c:v>
                </c:pt>
                <c:pt idx="218">
                  <c:v>44415</c:v>
                </c:pt>
                <c:pt idx="219">
                  <c:v>44416</c:v>
                </c:pt>
                <c:pt idx="220">
                  <c:v>44417</c:v>
                </c:pt>
                <c:pt idx="221">
                  <c:v>44418</c:v>
                </c:pt>
                <c:pt idx="222">
                  <c:v>44419</c:v>
                </c:pt>
                <c:pt idx="223">
                  <c:v>44420</c:v>
                </c:pt>
                <c:pt idx="224">
                  <c:v>44421</c:v>
                </c:pt>
                <c:pt idx="225">
                  <c:v>44422</c:v>
                </c:pt>
                <c:pt idx="226">
                  <c:v>44423</c:v>
                </c:pt>
                <c:pt idx="227">
                  <c:v>44424</c:v>
                </c:pt>
                <c:pt idx="228">
                  <c:v>44425</c:v>
                </c:pt>
                <c:pt idx="229">
                  <c:v>44426</c:v>
                </c:pt>
                <c:pt idx="230">
                  <c:v>44427</c:v>
                </c:pt>
                <c:pt idx="231">
                  <c:v>44428</c:v>
                </c:pt>
                <c:pt idx="232">
                  <c:v>44429</c:v>
                </c:pt>
                <c:pt idx="233">
                  <c:v>44430</c:v>
                </c:pt>
                <c:pt idx="234">
                  <c:v>44431</c:v>
                </c:pt>
                <c:pt idx="235">
                  <c:v>44432</c:v>
                </c:pt>
                <c:pt idx="236">
                  <c:v>44433</c:v>
                </c:pt>
                <c:pt idx="237">
                  <c:v>44434</c:v>
                </c:pt>
                <c:pt idx="238">
                  <c:v>44435</c:v>
                </c:pt>
                <c:pt idx="239">
                  <c:v>44436</c:v>
                </c:pt>
                <c:pt idx="240">
                  <c:v>44437</c:v>
                </c:pt>
                <c:pt idx="241">
                  <c:v>44438</c:v>
                </c:pt>
                <c:pt idx="242">
                  <c:v>44439</c:v>
                </c:pt>
                <c:pt idx="243">
                  <c:v>44440</c:v>
                </c:pt>
                <c:pt idx="244">
                  <c:v>44441</c:v>
                </c:pt>
                <c:pt idx="245">
                  <c:v>44442</c:v>
                </c:pt>
                <c:pt idx="246">
                  <c:v>44443</c:v>
                </c:pt>
                <c:pt idx="247">
                  <c:v>44444</c:v>
                </c:pt>
                <c:pt idx="248">
                  <c:v>44445</c:v>
                </c:pt>
                <c:pt idx="249">
                  <c:v>44446</c:v>
                </c:pt>
                <c:pt idx="250">
                  <c:v>44447</c:v>
                </c:pt>
                <c:pt idx="251">
                  <c:v>44448</c:v>
                </c:pt>
                <c:pt idx="252">
                  <c:v>44449</c:v>
                </c:pt>
                <c:pt idx="253">
                  <c:v>44450</c:v>
                </c:pt>
                <c:pt idx="254">
                  <c:v>44451</c:v>
                </c:pt>
                <c:pt idx="255">
                  <c:v>44452</c:v>
                </c:pt>
                <c:pt idx="256">
                  <c:v>44453</c:v>
                </c:pt>
                <c:pt idx="257">
                  <c:v>44454</c:v>
                </c:pt>
                <c:pt idx="258">
                  <c:v>44455</c:v>
                </c:pt>
                <c:pt idx="259">
                  <c:v>44456</c:v>
                </c:pt>
                <c:pt idx="260">
                  <c:v>44457</c:v>
                </c:pt>
                <c:pt idx="261">
                  <c:v>44458</c:v>
                </c:pt>
                <c:pt idx="262">
                  <c:v>44459</c:v>
                </c:pt>
                <c:pt idx="263">
                  <c:v>44460</c:v>
                </c:pt>
                <c:pt idx="264">
                  <c:v>44461</c:v>
                </c:pt>
                <c:pt idx="265">
                  <c:v>44462</c:v>
                </c:pt>
                <c:pt idx="266">
                  <c:v>44463</c:v>
                </c:pt>
                <c:pt idx="267">
                  <c:v>44464</c:v>
                </c:pt>
                <c:pt idx="268">
                  <c:v>44465</c:v>
                </c:pt>
                <c:pt idx="269">
                  <c:v>44466</c:v>
                </c:pt>
                <c:pt idx="270">
                  <c:v>44467</c:v>
                </c:pt>
                <c:pt idx="271">
                  <c:v>44468</c:v>
                </c:pt>
                <c:pt idx="272">
                  <c:v>44469</c:v>
                </c:pt>
                <c:pt idx="273">
                  <c:v>44470</c:v>
                </c:pt>
                <c:pt idx="274">
                  <c:v>44471</c:v>
                </c:pt>
                <c:pt idx="275">
                  <c:v>44472</c:v>
                </c:pt>
                <c:pt idx="276">
                  <c:v>44473</c:v>
                </c:pt>
                <c:pt idx="277">
                  <c:v>44474</c:v>
                </c:pt>
                <c:pt idx="278">
                  <c:v>44475</c:v>
                </c:pt>
                <c:pt idx="279">
                  <c:v>44476</c:v>
                </c:pt>
                <c:pt idx="280">
                  <c:v>44477</c:v>
                </c:pt>
                <c:pt idx="281">
                  <c:v>44478</c:v>
                </c:pt>
                <c:pt idx="282">
                  <c:v>44479</c:v>
                </c:pt>
                <c:pt idx="283">
                  <c:v>44480</c:v>
                </c:pt>
                <c:pt idx="284">
                  <c:v>44481</c:v>
                </c:pt>
                <c:pt idx="285">
                  <c:v>44482</c:v>
                </c:pt>
                <c:pt idx="286">
                  <c:v>44483</c:v>
                </c:pt>
                <c:pt idx="287">
                  <c:v>44484</c:v>
                </c:pt>
                <c:pt idx="288">
                  <c:v>44485</c:v>
                </c:pt>
                <c:pt idx="289">
                  <c:v>44486</c:v>
                </c:pt>
                <c:pt idx="290">
                  <c:v>44487</c:v>
                </c:pt>
                <c:pt idx="291">
                  <c:v>44488</c:v>
                </c:pt>
                <c:pt idx="292">
                  <c:v>44489</c:v>
                </c:pt>
                <c:pt idx="293">
                  <c:v>44490</c:v>
                </c:pt>
                <c:pt idx="294">
                  <c:v>44491</c:v>
                </c:pt>
                <c:pt idx="295">
                  <c:v>44492</c:v>
                </c:pt>
                <c:pt idx="296">
                  <c:v>44493</c:v>
                </c:pt>
                <c:pt idx="297">
                  <c:v>44494</c:v>
                </c:pt>
                <c:pt idx="298">
                  <c:v>44495</c:v>
                </c:pt>
                <c:pt idx="299">
                  <c:v>44496</c:v>
                </c:pt>
                <c:pt idx="300">
                  <c:v>44497</c:v>
                </c:pt>
                <c:pt idx="301">
                  <c:v>44498</c:v>
                </c:pt>
                <c:pt idx="302">
                  <c:v>44499</c:v>
                </c:pt>
                <c:pt idx="303">
                  <c:v>44500</c:v>
                </c:pt>
                <c:pt idx="304">
                  <c:v>44501</c:v>
                </c:pt>
                <c:pt idx="305">
                  <c:v>44502</c:v>
                </c:pt>
                <c:pt idx="306">
                  <c:v>44503</c:v>
                </c:pt>
                <c:pt idx="307">
                  <c:v>44504</c:v>
                </c:pt>
                <c:pt idx="308">
                  <c:v>44505</c:v>
                </c:pt>
                <c:pt idx="309">
                  <c:v>44506</c:v>
                </c:pt>
                <c:pt idx="310">
                  <c:v>44507</c:v>
                </c:pt>
                <c:pt idx="311">
                  <c:v>44508</c:v>
                </c:pt>
                <c:pt idx="312">
                  <c:v>44509</c:v>
                </c:pt>
                <c:pt idx="313">
                  <c:v>44510</c:v>
                </c:pt>
                <c:pt idx="314">
                  <c:v>44511</c:v>
                </c:pt>
                <c:pt idx="315">
                  <c:v>44512</c:v>
                </c:pt>
                <c:pt idx="316">
                  <c:v>44513</c:v>
                </c:pt>
                <c:pt idx="317">
                  <c:v>44514</c:v>
                </c:pt>
                <c:pt idx="318">
                  <c:v>44515</c:v>
                </c:pt>
                <c:pt idx="319">
                  <c:v>44516</c:v>
                </c:pt>
                <c:pt idx="320">
                  <c:v>44517</c:v>
                </c:pt>
                <c:pt idx="321">
                  <c:v>44518</c:v>
                </c:pt>
                <c:pt idx="322">
                  <c:v>44519</c:v>
                </c:pt>
                <c:pt idx="323">
                  <c:v>44520</c:v>
                </c:pt>
                <c:pt idx="324">
                  <c:v>44521</c:v>
                </c:pt>
                <c:pt idx="325">
                  <c:v>44522</c:v>
                </c:pt>
                <c:pt idx="326">
                  <c:v>44523</c:v>
                </c:pt>
                <c:pt idx="327">
                  <c:v>44524</c:v>
                </c:pt>
                <c:pt idx="328">
                  <c:v>44525</c:v>
                </c:pt>
                <c:pt idx="329">
                  <c:v>44526</c:v>
                </c:pt>
                <c:pt idx="330">
                  <c:v>44527</c:v>
                </c:pt>
                <c:pt idx="331">
                  <c:v>44528</c:v>
                </c:pt>
                <c:pt idx="332">
                  <c:v>44529</c:v>
                </c:pt>
                <c:pt idx="333">
                  <c:v>44530</c:v>
                </c:pt>
                <c:pt idx="334">
                  <c:v>44531</c:v>
                </c:pt>
                <c:pt idx="335">
                  <c:v>44532</c:v>
                </c:pt>
                <c:pt idx="336">
                  <c:v>44533</c:v>
                </c:pt>
                <c:pt idx="337">
                  <c:v>44534</c:v>
                </c:pt>
                <c:pt idx="338">
                  <c:v>44535</c:v>
                </c:pt>
                <c:pt idx="339">
                  <c:v>44536</c:v>
                </c:pt>
                <c:pt idx="340">
                  <c:v>44537</c:v>
                </c:pt>
                <c:pt idx="341">
                  <c:v>44538</c:v>
                </c:pt>
                <c:pt idx="342">
                  <c:v>44539</c:v>
                </c:pt>
                <c:pt idx="343">
                  <c:v>44540</c:v>
                </c:pt>
                <c:pt idx="344">
                  <c:v>44541</c:v>
                </c:pt>
                <c:pt idx="345">
                  <c:v>44542</c:v>
                </c:pt>
                <c:pt idx="346">
                  <c:v>44543</c:v>
                </c:pt>
                <c:pt idx="347">
                  <c:v>44544</c:v>
                </c:pt>
                <c:pt idx="348">
                  <c:v>44545</c:v>
                </c:pt>
                <c:pt idx="349">
                  <c:v>44546</c:v>
                </c:pt>
                <c:pt idx="350">
                  <c:v>44547</c:v>
                </c:pt>
                <c:pt idx="351">
                  <c:v>44548</c:v>
                </c:pt>
                <c:pt idx="352">
                  <c:v>44549</c:v>
                </c:pt>
                <c:pt idx="353">
                  <c:v>44550</c:v>
                </c:pt>
                <c:pt idx="354">
                  <c:v>44551</c:v>
                </c:pt>
                <c:pt idx="355">
                  <c:v>44552</c:v>
                </c:pt>
                <c:pt idx="356">
                  <c:v>44553</c:v>
                </c:pt>
                <c:pt idx="357">
                  <c:v>44554</c:v>
                </c:pt>
                <c:pt idx="358">
                  <c:v>44555</c:v>
                </c:pt>
                <c:pt idx="359">
                  <c:v>44556</c:v>
                </c:pt>
                <c:pt idx="360">
                  <c:v>44557</c:v>
                </c:pt>
                <c:pt idx="361">
                  <c:v>44558</c:v>
                </c:pt>
                <c:pt idx="362">
                  <c:v>44559</c:v>
                </c:pt>
                <c:pt idx="363">
                  <c:v>44560</c:v>
                </c:pt>
                <c:pt idx="364">
                  <c:v>44561</c:v>
                </c:pt>
              </c:numCache>
            </c:numRef>
          </c:cat>
          <c:val>
            <c:numRef>
              <c:f>Sheet1!$C$338:$C$533</c:f>
              <c:extLst xmlns:c15="http://schemas.microsoft.com/office/drawing/2012/chart"/>
            </c:numRef>
          </c:val>
          <c:extLst xmlns:c15="http://schemas.microsoft.com/office/drawing/2012/chart">
            <c:ext xmlns:c16="http://schemas.microsoft.com/office/drawing/2014/chart" uri="{C3380CC4-5D6E-409C-BE32-E72D297353CC}">
              <c16:uniqueId val="{00000004-4634-40DE-B805-7D2878ABA0A1}"/>
            </c:ext>
          </c:extLst>
        </c:ser>
        <c:ser>
          <c:idx val="5"/>
          <c:order val="3"/>
          <c:tx>
            <c:strRef>
              <c:f>Sheet1!$G$2</c:f>
              <c:strCache>
                <c:ptCount val="1"/>
                <c:pt idx="0">
                  <c:v>USA Confirmed New Cases Per Day</c:v>
                </c:pt>
              </c:strCache>
            </c:strRef>
          </c:tx>
          <c:spPr>
            <a:solidFill>
              <a:srgbClr val="9CC7AD"/>
            </a:solidFill>
            <a:ln>
              <a:solidFill>
                <a:srgbClr val="9CC7AD"/>
              </a:solidFill>
            </a:ln>
            <a:effectLst/>
          </c:spPr>
          <c:invertIfNegative val="0"/>
          <c:cat>
            <c:numRef>
              <c:f>Sheet1!$A$338:$A$702</c:f>
              <c:numCache>
                <c:formatCode>m/d/yyyy</c:formatCode>
                <c:ptCount val="365"/>
                <c:pt idx="0">
                  <c:v>44197</c:v>
                </c:pt>
                <c:pt idx="1">
                  <c:v>44198</c:v>
                </c:pt>
                <c:pt idx="2">
                  <c:v>44199</c:v>
                </c:pt>
                <c:pt idx="3">
                  <c:v>44200</c:v>
                </c:pt>
                <c:pt idx="4">
                  <c:v>44201</c:v>
                </c:pt>
                <c:pt idx="5">
                  <c:v>44202</c:v>
                </c:pt>
                <c:pt idx="6">
                  <c:v>44203</c:v>
                </c:pt>
                <c:pt idx="7">
                  <c:v>44204</c:v>
                </c:pt>
                <c:pt idx="8">
                  <c:v>44205</c:v>
                </c:pt>
                <c:pt idx="9">
                  <c:v>44206</c:v>
                </c:pt>
                <c:pt idx="10">
                  <c:v>44207</c:v>
                </c:pt>
                <c:pt idx="11">
                  <c:v>44208</c:v>
                </c:pt>
                <c:pt idx="12">
                  <c:v>44209</c:v>
                </c:pt>
                <c:pt idx="13">
                  <c:v>44210</c:v>
                </c:pt>
                <c:pt idx="14">
                  <c:v>44211</c:v>
                </c:pt>
                <c:pt idx="15">
                  <c:v>44212</c:v>
                </c:pt>
                <c:pt idx="16">
                  <c:v>44213</c:v>
                </c:pt>
                <c:pt idx="17">
                  <c:v>44214</c:v>
                </c:pt>
                <c:pt idx="18">
                  <c:v>44215</c:v>
                </c:pt>
                <c:pt idx="19">
                  <c:v>44216</c:v>
                </c:pt>
                <c:pt idx="20">
                  <c:v>44217</c:v>
                </c:pt>
                <c:pt idx="21">
                  <c:v>44218</c:v>
                </c:pt>
                <c:pt idx="22">
                  <c:v>44219</c:v>
                </c:pt>
                <c:pt idx="23">
                  <c:v>44220</c:v>
                </c:pt>
                <c:pt idx="24">
                  <c:v>44221</c:v>
                </c:pt>
                <c:pt idx="25">
                  <c:v>44222</c:v>
                </c:pt>
                <c:pt idx="26">
                  <c:v>44223</c:v>
                </c:pt>
                <c:pt idx="27">
                  <c:v>44224</c:v>
                </c:pt>
                <c:pt idx="28">
                  <c:v>44225</c:v>
                </c:pt>
                <c:pt idx="29">
                  <c:v>44226</c:v>
                </c:pt>
                <c:pt idx="30">
                  <c:v>44227</c:v>
                </c:pt>
                <c:pt idx="31">
                  <c:v>44228</c:v>
                </c:pt>
                <c:pt idx="32">
                  <c:v>44229</c:v>
                </c:pt>
                <c:pt idx="33">
                  <c:v>44230</c:v>
                </c:pt>
                <c:pt idx="34">
                  <c:v>44231</c:v>
                </c:pt>
                <c:pt idx="35">
                  <c:v>44232</c:v>
                </c:pt>
                <c:pt idx="36">
                  <c:v>44233</c:v>
                </c:pt>
                <c:pt idx="37">
                  <c:v>44234</c:v>
                </c:pt>
                <c:pt idx="38">
                  <c:v>44235</c:v>
                </c:pt>
                <c:pt idx="39">
                  <c:v>44236</c:v>
                </c:pt>
                <c:pt idx="40">
                  <c:v>44237</c:v>
                </c:pt>
                <c:pt idx="41">
                  <c:v>44238</c:v>
                </c:pt>
                <c:pt idx="42">
                  <c:v>44239</c:v>
                </c:pt>
                <c:pt idx="43">
                  <c:v>44240</c:v>
                </c:pt>
                <c:pt idx="44">
                  <c:v>44241</c:v>
                </c:pt>
                <c:pt idx="45">
                  <c:v>44242</c:v>
                </c:pt>
                <c:pt idx="46">
                  <c:v>44243</c:v>
                </c:pt>
                <c:pt idx="47">
                  <c:v>44244</c:v>
                </c:pt>
                <c:pt idx="48">
                  <c:v>44245</c:v>
                </c:pt>
                <c:pt idx="49">
                  <c:v>44246</c:v>
                </c:pt>
                <c:pt idx="50">
                  <c:v>44247</c:v>
                </c:pt>
                <c:pt idx="51">
                  <c:v>44248</c:v>
                </c:pt>
                <c:pt idx="52">
                  <c:v>44249</c:v>
                </c:pt>
                <c:pt idx="53">
                  <c:v>44250</c:v>
                </c:pt>
                <c:pt idx="54">
                  <c:v>44251</c:v>
                </c:pt>
                <c:pt idx="55">
                  <c:v>44252</c:v>
                </c:pt>
                <c:pt idx="56">
                  <c:v>44253</c:v>
                </c:pt>
                <c:pt idx="57">
                  <c:v>44254</c:v>
                </c:pt>
                <c:pt idx="58">
                  <c:v>44255</c:v>
                </c:pt>
                <c:pt idx="59">
                  <c:v>44256</c:v>
                </c:pt>
                <c:pt idx="60">
                  <c:v>44257</c:v>
                </c:pt>
                <c:pt idx="61">
                  <c:v>44258</c:v>
                </c:pt>
                <c:pt idx="62">
                  <c:v>44259</c:v>
                </c:pt>
                <c:pt idx="63">
                  <c:v>44260</c:v>
                </c:pt>
                <c:pt idx="64">
                  <c:v>44261</c:v>
                </c:pt>
                <c:pt idx="65">
                  <c:v>44262</c:v>
                </c:pt>
                <c:pt idx="66">
                  <c:v>44263</c:v>
                </c:pt>
                <c:pt idx="67">
                  <c:v>44264</c:v>
                </c:pt>
                <c:pt idx="68">
                  <c:v>44265</c:v>
                </c:pt>
                <c:pt idx="69">
                  <c:v>44266</c:v>
                </c:pt>
                <c:pt idx="70">
                  <c:v>44267</c:v>
                </c:pt>
                <c:pt idx="71">
                  <c:v>44268</c:v>
                </c:pt>
                <c:pt idx="72">
                  <c:v>44269</c:v>
                </c:pt>
                <c:pt idx="73">
                  <c:v>44270</c:v>
                </c:pt>
                <c:pt idx="74">
                  <c:v>44271</c:v>
                </c:pt>
                <c:pt idx="75">
                  <c:v>44272</c:v>
                </c:pt>
                <c:pt idx="76">
                  <c:v>44273</c:v>
                </c:pt>
                <c:pt idx="77">
                  <c:v>44274</c:v>
                </c:pt>
                <c:pt idx="78">
                  <c:v>44275</c:v>
                </c:pt>
                <c:pt idx="79">
                  <c:v>44276</c:v>
                </c:pt>
                <c:pt idx="80">
                  <c:v>44277</c:v>
                </c:pt>
                <c:pt idx="81">
                  <c:v>44278</c:v>
                </c:pt>
                <c:pt idx="82">
                  <c:v>44279</c:v>
                </c:pt>
                <c:pt idx="83">
                  <c:v>44280</c:v>
                </c:pt>
                <c:pt idx="84">
                  <c:v>44281</c:v>
                </c:pt>
                <c:pt idx="85">
                  <c:v>44282</c:v>
                </c:pt>
                <c:pt idx="86">
                  <c:v>44283</c:v>
                </c:pt>
                <c:pt idx="87">
                  <c:v>44284</c:v>
                </c:pt>
                <c:pt idx="88">
                  <c:v>44285</c:v>
                </c:pt>
                <c:pt idx="89">
                  <c:v>44286</c:v>
                </c:pt>
                <c:pt idx="90">
                  <c:v>44287</c:v>
                </c:pt>
                <c:pt idx="91">
                  <c:v>44288</c:v>
                </c:pt>
                <c:pt idx="92">
                  <c:v>44289</c:v>
                </c:pt>
                <c:pt idx="93">
                  <c:v>44290</c:v>
                </c:pt>
                <c:pt idx="94">
                  <c:v>44291</c:v>
                </c:pt>
                <c:pt idx="95">
                  <c:v>44292</c:v>
                </c:pt>
                <c:pt idx="96">
                  <c:v>44293</c:v>
                </c:pt>
                <c:pt idx="97">
                  <c:v>44294</c:v>
                </c:pt>
                <c:pt idx="98">
                  <c:v>44295</c:v>
                </c:pt>
                <c:pt idx="99">
                  <c:v>44296</c:v>
                </c:pt>
                <c:pt idx="100">
                  <c:v>44297</c:v>
                </c:pt>
                <c:pt idx="101">
                  <c:v>44298</c:v>
                </c:pt>
                <c:pt idx="102">
                  <c:v>44299</c:v>
                </c:pt>
                <c:pt idx="103">
                  <c:v>44300</c:v>
                </c:pt>
                <c:pt idx="104">
                  <c:v>44301</c:v>
                </c:pt>
                <c:pt idx="105">
                  <c:v>44302</c:v>
                </c:pt>
                <c:pt idx="106">
                  <c:v>44303</c:v>
                </c:pt>
                <c:pt idx="107">
                  <c:v>44304</c:v>
                </c:pt>
                <c:pt idx="108">
                  <c:v>44305</c:v>
                </c:pt>
                <c:pt idx="109">
                  <c:v>44306</c:v>
                </c:pt>
                <c:pt idx="110">
                  <c:v>44307</c:v>
                </c:pt>
                <c:pt idx="111">
                  <c:v>44308</c:v>
                </c:pt>
                <c:pt idx="112">
                  <c:v>44309</c:v>
                </c:pt>
                <c:pt idx="113">
                  <c:v>44310</c:v>
                </c:pt>
                <c:pt idx="114">
                  <c:v>44311</c:v>
                </c:pt>
                <c:pt idx="115">
                  <c:v>44312</c:v>
                </c:pt>
                <c:pt idx="116">
                  <c:v>44313</c:v>
                </c:pt>
                <c:pt idx="117">
                  <c:v>44314</c:v>
                </c:pt>
                <c:pt idx="118">
                  <c:v>44315</c:v>
                </c:pt>
                <c:pt idx="119">
                  <c:v>44316</c:v>
                </c:pt>
                <c:pt idx="120">
                  <c:v>44317</c:v>
                </c:pt>
                <c:pt idx="121">
                  <c:v>44318</c:v>
                </c:pt>
                <c:pt idx="122">
                  <c:v>44319</c:v>
                </c:pt>
                <c:pt idx="123">
                  <c:v>44320</c:v>
                </c:pt>
                <c:pt idx="124">
                  <c:v>44321</c:v>
                </c:pt>
                <c:pt idx="125">
                  <c:v>44322</c:v>
                </c:pt>
                <c:pt idx="126">
                  <c:v>44323</c:v>
                </c:pt>
                <c:pt idx="127">
                  <c:v>44324</c:v>
                </c:pt>
                <c:pt idx="128">
                  <c:v>44325</c:v>
                </c:pt>
                <c:pt idx="129">
                  <c:v>44326</c:v>
                </c:pt>
                <c:pt idx="130">
                  <c:v>44327</c:v>
                </c:pt>
                <c:pt idx="131">
                  <c:v>44328</c:v>
                </c:pt>
                <c:pt idx="132">
                  <c:v>44329</c:v>
                </c:pt>
                <c:pt idx="133">
                  <c:v>44330</c:v>
                </c:pt>
                <c:pt idx="134">
                  <c:v>44331</c:v>
                </c:pt>
                <c:pt idx="135">
                  <c:v>44332</c:v>
                </c:pt>
                <c:pt idx="136">
                  <c:v>44333</c:v>
                </c:pt>
                <c:pt idx="137">
                  <c:v>44334</c:v>
                </c:pt>
                <c:pt idx="138">
                  <c:v>44335</c:v>
                </c:pt>
                <c:pt idx="139">
                  <c:v>44336</c:v>
                </c:pt>
                <c:pt idx="140">
                  <c:v>44337</c:v>
                </c:pt>
                <c:pt idx="141">
                  <c:v>44338</c:v>
                </c:pt>
                <c:pt idx="142">
                  <c:v>44339</c:v>
                </c:pt>
                <c:pt idx="143">
                  <c:v>44340</c:v>
                </c:pt>
                <c:pt idx="144">
                  <c:v>44341</c:v>
                </c:pt>
                <c:pt idx="145">
                  <c:v>44342</c:v>
                </c:pt>
                <c:pt idx="146">
                  <c:v>44343</c:v>
                </c:pt>
                <c:pt idx="147">
                  <c:v>44344</c:v>
                </c:pt>
                <c:pt idx="148">
                  <c:v>44345</c:v>
                </c:pt>
                <c:pt idx="149">
                  <c:v>44346</c:v>
                </c:pt>
                <c:pt idx="150">
                  <c:v>44347</c:v>
                </c:pt>
                <c:pt idx="151">
                  <c:v>44348</c:v>
                </c:pt>
                <c:pt idx="152">
                  <c:v>44349</c:v>
                </c:pt>
                <c:pt idx="153">
                  <c:v>44350</c:v>
                </c:pt>
                <c:pt idx="154">
                  <c:v>44351</c:v>
                </c:pt>
                <c:pt idx="155">
                  <c:v>44352</c:v>
                </c:pt>
                <c:pt idx="156">
                  <c:v>44353</c:v>
                </c:pt>
                <c:pt idx="157">
                  <c:v>44354</c:v>
                </c:pt>
                <c:pt idx="158">
                  <c:v>44355</c:v>
                </c:pt>
                <c:pt idx="159">
                  <c:v>44356</c:v>
                </c:pt>
                <c:pt idx="160">
                  <c:v>44357</c:v>
                </c:pt>
                <c:pt idx="161">
                  <c:v>44358</c:v>
                </c:pt>
                <c:pt idx="162">
                  <c:v>44359</c:v>
                </c:pt>
                <c:pt idx="163">
                  <c:v>44360</c:v>
                </c:pt>
                <c:pt idx="164">
                  <c:v>44361</c:v>
                </c:pt>
                <c:pt idx="165">
                  <c:v>44362</c:v>
                </c:pt>
                <c:pt idx="166">
                  <c:v>44363</c:v>
                </c:pt>
                <c:pt idx="167">
                  <c:v>44364</c:v>
                </c:pt>
                <c:pt idx="168">
                  <c:v>44365</c:v>
                </c:pt>
                <c:pt idx="169">
                  <c:v>44366</c:v>
                </c:pt>
                <c:pt idx="170">
                  <c:v>44367</c:v>
                </c:pt>
                <c:pt idx="171">
                  <c:v>44368</c:v>
                </c:pt>
                <c:pt idx="172">
                  <c:v>44369</c:v>
                </c:pt>
                <c:pt idx="173">
                  <c:v>44370</c:v>
                </c:pt>
                <c:pt idx="174">
                  <c:v>44371</c:v>
                </c:pt>
                <c:pt idx="175">
                  <c:v>44372</c:v>
                </c:pt>
                <c:pt idx="176">
                  <c:v>44373</c:v>
                </c:pt>
                <c:pt idx="177">
                  <c:v>44374</c:v>
                </c:pt>
                <c:pt idx="178">
                  <c:v>44375</c:v>
                </c:pt>
                <c:pt idx="179">
                  <c:v>44376</c:v>
                </c:pt>
                <c:pt idx="180">
                  <c:v>44377</c:v>
                </c:pt>
                <c:pt idx="181">
                  <c:v>44378</c:v>
                </c:pt>
                <c:pt idx="182">
                  <c:v>44379</c:v>
                </c:pt>
                <c:pt idx="183">
                  <c:v>44380</c:v>
                </c:pt>
                <c:pt idx="184">
                  <c:v>44381</c:v>
                </c:pt>
                <c:pt idx="185">
                  <c:v>44382</c:v>
                </c:pt>
                <c:pt idx="186">
                  <c:v>44383</c:v>
                </c:pt>
                <c:pt idx="187">
                  <c:v>44384</c:v>
                </c:pt>
                <c:pt idx="188">
                  <c:v>44385</c:v>
                </c:pt>
                <c:pt idx="189">
                  <c:v>44386</c:v>
                </c:pt>
                <c:pt idx="190">
                  <c:v>44387</c:v>
                </c:pt>
                <c:pt idx="191">
                  <c:v>44388</c:v>
                </c:pt>
                <c:pt idx="192">
                  <c:v>44389</c:v>
                </c:pt>
                <c:pt idx="193">
                  <c:v>44390</c:v>
                </c:pt>
                <c:pt idx="194">
                  <c:v>44391</c:v>
                </c:pt>
                <c:pt idx="195">
                  <c:v>44392</c:v>
                </c:pt>
                <c:pt idx="196">
                  <c:v>44393</c:v>
                </c:pt>
                <c:pt idx="197">
                  <c:v>44394</c:v>
                </c:pt>
                <c:pt idx="198">
                  <c:v>44395</c:v>
                </c:pt>
                <c:pt idx="199">
                  <c:v>44396</c:v>
                </c:pt>
                <c:pt idx="200">
                  <c:v>44397</c:v>
                </c:pt>
                <c:pt idx="201">
                  <c:v>44398</c:v>
                </c:pt>
                <c:pt idx="202">
                  <c:v>44399</c:v>
                </c:pt>
                <c:pt idx="203">
                  <c:v>44400</c:v>
                </c:pt>
                <c:pt idx="204">
                  <c:v>44401</c:v>
                </c:pt>
                <c:pt idx="205">
                  <c:v>44402</c:v>
                </c:pt>
                <c:pt idx="206">
                  <c:v>44403</c:v>
                </c:pt>
                <c:pt idx="207">
                  <c:v>44404</c:v>
                </c:pt>
                <c:pt idx="208">
                  <c:v>44405</c:v>
                </c:pt>
                <c:pt idx="209">
                  <c:v>44406</c:v>
                </c:pt>
                <c:pt idx="210">
                  <c:v>44407</c:v>
                </c:pt>
                <c:pt idx="211">
                  <c:v>44408</c:v>
                </c:pt>
                <c:pt idx="212">
                  <c:v>44409</c:v>
                </c:pt>
                <c:pt idx="213">
                  <c:v>44410</c:v>
                </c:pt>
                <c:pt idx="214">
                  <c:v>44411</c:v>
                </c:pt>
                <c:pt idx="215">
                  <c:v>44412</c:v>
                </c:pt>
                <c:pt idx="216">
                  <c:v>44413</c:v>
                </c:pt>
                <c:pt idx="217">
                  <c:v>44414</c:v>
                </c:pt>
                <c:pt idx="218">
                  <c:v>44415</c:v>
                </c:pt>
                <c:pt idx="219">
                  <c:v>44416</c:v>
                </c:pt>
                <c:pt idx="220">
                  <c:v>44417</c:v>
                </c:pt>
                <c:pt idx="221">
                  <c:v>44418</c:v>
                </c:pt>
                <c:pt idx="222">
                  <c:v>44419</c:v>
                </c:pt>
                <c:pt idx="223">
                  <c:v>44420</c:v>
                </c:pt>
                <c:pt idx="224">
                  <c:v>44421</c:v>
                </c:pt>
                <c:pt idx="225">
                  <c:v>44422</c:v>
                </c:pt>
                <c:pt idx="226">
                  <c:v>44423</c:v>
                </c:pt>
                <c:pt idx="227">
                  <c:v>44424</c:v>
                </c:pt>
                <c:pt idx="228">
                  <c:v>44425</c:v>
                </c:pt>
                <c:pt idx="229">
                  <c:v>44426</c:v>
                </c:pt>
                <c:pt idx="230">
                  <c:v>44427</c:v>
                </c:pt>
                <c:pt idx="231">
                  <c:v>44428</c:v>
                </c:pt>
                <c:pt idx="232">
                  <c:v>44429</c:v>
                </c:pt>
                <c:pt idx="233">
                  <c:v>44430</c:v>
                </c:pt>
                <c:pt idx="234">
                  <c:v>44431</c:v>
                </c:pt>
                <c:pt idx="235">
                  <c:v>44432</c:v>
                </c:pt>
                <c:pt idx="236">
                  <c:v>44433</c:v>
                </c:pt>
                <c:pt idx="237">
                  <c:v>44434</c:v>
                </c:pt>
                <c:pt idx="238">
                  <c:v>44435</c:v>
                </c:pt>
                <c:pt idx="239">
                  <c:v>44436</c:v>
                </c:pt>
                <c:pt idx="240">
                  <c:v>44437</c:v>
                </c:pt>
                <c:pt idx="241">
                  <c:v>44438</c:v>
                </c:pt>
                <c:pt idx="242">
                  <c:v>44439</c:v>
                </c:pt>
                <c:pt idx="243">
                  <c:v>44440</c:v>
                </c:pt>
                <c:pt idx="244">
                  <c:v>44441</c:v>
                </c:pt>
                <c:pt idx="245">
                  <c:v>44442</c:v>
                </c:pt>
                <c:pt idx="246">
                  <c:v>44443</c:v>
                </c:pt>
                <c:pt idx="247">
                  <c:v>44444</c:v>
                </c:pt>
                <c:pt idx="248">
                  <c:v>44445</c:v>
                </c:pt>
                <c:pt idx="249">
                  <c:v>44446</c:v>
                </c:pt>
                <c:pt idx="250">
                  <c:v>44447</c:v>
                </c:pt>
                <c:pt idx="251">
                  <c:v>44448</c:v>
                </c:pt>
                <c:pt idx="252">
                  <c:v>44449</c:v>
                </c:pt>
                <c:pt idx="253">
                  <c:v>44450</c:v>
                </c:pt>
                <c:pt idx="254">
                  <c:v>44451</c:v>
                </c:pt>
                <c:pt idx="255">
                  <c:v>44452</c:v>
                </c:pt>
                <c:pt idx="256">
                  <c:v>44453</c:v>
                </c:pt>
                <c:pt idx="257">
                  <c:v>44454</c:v>
                </c:pt>
                <c:pt idx="258">
                  <c:v>44455</c:v>
                </c:pt>
                <c:pt idx="259">
                  <c:v>44456</c:v>
                </c:pt>
                <c:pt idx="260">
                  <c:v>44457</c:v>
                </c:pt>
                <c:pt idx="261">
                  <c:v>44458</c:v>
                </c:pt>
                <c:pt idx="262">
                  <c:v>44459</c:v>
                </c:pt>
                <c:pt idx="263">
                  <c:v>44460</c:v>
                </c:pt>
                <c:pt idx="264">
                  <c:v>44461</c:v>
                </c:pt>
                <c:pt idx="265">
                  <c:v>44462</c:v>
                </c:pt>
                <c:pt idx="266">
                  <c:v>44463</c:v>
                </c:pt>
                <c:pt idx="267">
                  <c:v>44464</c:v>
                </c:pt>
                <c:pt idx="268">
                  <c:v>44465</c:v>
                </c:pt>
                <c:pt idx="269">
                  <c:v>44466</c:v>
                </c:pt>
                <c:pt idx="270">
                  <c:v>44467</c:v>
                </c:pt>
                <c:pt idx="271">
                  <c:v>44468</c:v>
                </c:pt>
                <c:pt idx="272">
                  <c:v>44469</c:v>
                </c:pt>
                <c:pt idx="273">
                  <c:v>44470</c:v>
                </c:pt>
                <c:pt idx="274">
                  <c:v>44471</c:v>
                </c:pt>
                <c:pt idx="275">
                  <c:v>44472</c:v>
                </c:pt>
                <c:pt idx="276">
                  <c:v>44473</c:v>
                </c:pt>
                <c:pt idx="277">
                  <c:v>44474</c:v>
                </c:pt>
                <c:pt idx="278">
                  <c:v>44475</c:v>
                </c:pt>
                <c:pt idx="279">
                  <c:v>44476</c:v>
                </c:pt>
                <c:pt idx="280">
                  <c:v>44477</c:v>
                </c:pt>
                <c:pt idx="281">
                  <c:v>44478</c:v>
                </c:pt>
                <c:pt idx="282">
                  <c:v>44479</c:v>
                </c:pt>
                <c:pt idx="283">
                  <c:v>44480</c:v>
                </c:pt>
                <c:pt idx="284">
                  <c:v>44481</c:v>
                </c:pt>
                <c:pt idx="285">
                  <c:v>44482</c:v>
                </c:pt>
                <c:pt idx="286">
                  <c:v>44483</c:v>
                </c:pt>
                <c:pt idx="287">
                  <c:v>44484</c:v>
                </c:pt>
                <c:pt idx="288">
                  <c:v>44485</c:v>
                </c:pt>
                <c:pt idx="289">
                  <c:v>44486</c:v>
                </c:pt>
                <c:pt idx="290">
                  <c:v>44487</c:v>
                </c:pt>
                <c:pt idx="291">
                  <c:v>44488</c:v>
                </c:pt>
                <c:pt idx="292">
                  <c:v>44489</c:v>
                </c:pt>
                <c:pt idx="293">
                  <c:v>44490</c:v>
                </c:pt>
                <c:pt idx="294">
                  <c:v>44491</c:v>
                </c:pt>
                <c:pt idx="295">
                  <c:v>44492</c:v>
                </c:pt>
                <c:pt idx="296">
                  <c:v>44493</c:v>
                </c:pt>
                <c:pt idx="297">
                  <c:v>44494</c:v>
                </c:pt>
                <c:pt idx="298">
                  <c:v>44495</c:v>
                </c:pt>
                <c:pt idx="299">
                  <c:v>44496</c:v>
                </c:pt>
                <c:pt idx="300">
                  <c:v>44497</c:v>
                </c:pt>
                <c:pt idx="301">
                  <c:v>44498</c:v>
                </c:pt>
                <c:pt idx="302">
                  <c:v>44499</c:v>
                </c:pt>
                <c:pt idx="303">
                  <c:v>44500</c:v>
                </c:pt>
                <c:pt idx="304">
                  <c:v>44501</c:v>
                </c:pt>
                <c:pt idx="305">
                  <c:v>44502</c:v>
                </c:pt>
                <c:pt idx="306">
                  <c:v>44503</c:v>
                </c:pt>
                <c:pt idx="307">
                  <c:v>44504</c:v>
                </c:pt>
                <c:pt idx="308">
                  <c:v>44505</c:v>
                </c:pt>
                <c:pt idx="309">
                  <c:v>44506</c:v>
                </c:pt>
                <c:pt idx="310">
                  <c:v>44507</c:v>
                </c:pt>
                <c:pt idx="311">
                  <c:v>44508</c:v>
                </c:pt>
                <c:pt idx="312">
                  <c:v>44509</c:v>
                </c:pt>
                <c:pt idx="313">
                  <c:v>44510</c:v>
                </c:pt>
                <c:pt idx="314">
                  <c:v>44511</c:v>
                </c:pt>
                <c:pt idx="315">
                  <c:v>44512</c:v>
                </c:pt>
                <c:pt idx="316">
                  <c:v>44513</c:v>
                </c:pt>
                <c:pt idx="317">
                  <c:v>44514</c:v>
                </c:pt>
                <c:pt idx="318">
                  <c:v>44515</c:v>
                </c:pt>
                <c:pt idx="319">
                  <c:v>44516</c:v>
                </c:pt>
                <c:pt idx="320">
                  <c:v>44517</c:v>
                </c:pt>
                <c:pt idx="321">
                  <c:v>44518</c:v>
                </c:pt>
                <c:pt idx="322">
                  <c:v>44519</c:v>
                </c:pt>
                <c:pt idx="323">
                  <c:v>44520</c:v>
                </c:pt>
                <c:pt idx="324">
                  <c:v>44521</c:v>
                </c:pt>
                <c:pt idx="325">
                  <c:v>44522</c:v>
                </c:pt>
                <c:pt idx="326">
                  <c:v>44523</c:v>
                </c:pt>
                <c:pt idx="327">
                  <c:v>44524</c:v>
                </c:pt>
                <c:pt idx="328">
                  <c:v>44525</c:v>
                </c:pt>
                <c:pt idx="329">
                  <c:v>44526</c:v>
                </c:pt>
                <c:pt idx="330">
                  <c:v>44527</c:v>
                </c:pt>
                <c:pt idx="331">
                  <c:v>44528</c:v>
                </c:pt>
                <c:pt idx="332">
                  <c:v>44529</c:v>
                </c:pt>
                <c:pt idx="333">
                  <c:v>44530</c:v>
                </c:pt>
                <c:pt idx="334">
                  <c:v>44531</c:v>
                </c:pt>
                <c:pt idx="335">
                  <c:v>44532</c:v>
                </c:pt>
                <c:pt idx="336">
                  <c:v>44533</c:v>
                </c:pt>
                <c:pt idx="337">
                  <c:v>44534</c:v>
                </c:pt>
                <c:pt idx="338">
                  <c:v>44535</c:v>
                </c:pt>
                <c:pt idx="339">
                  <c:v>44536</c:v>
                </c:pt>
                <c:pt idx="340">
                  <c:v>44537</c:v>
                </c:pt>
                <c:pt idx="341">
                  <c:v>44538</c:v>
                </c:pt>
                <c:pt idx="342">
                  <c:v>44539</c:v>
                </c:pt>
                <c:pt idx="343">
                  <c:v>44540</c:v>
                </c:pt>
                <c:pt idx="344">
                  <c:v>44541</c:v>
                </c:pt>
                <c:pt idx="345">
                  <c:v>44542</c:v>
                </c:pt>
                <c:pt idx="346">
                  <c:v>44543</c:v>
                </c:pt>
                <c:pt idx="347">
                  <c:v>44544</c:v>
                </c:pt>
                <c:pt idx="348">
                  <c:v>44545</c:v>
                </c:pt>
                <c:pt idx="349">
                  <c:v>44546</c:v>
                </c:pt>
                <c:pt idx="350">
                  <c:v>44547</c:v>
                </c:pt>
                <c:pt idx="351">
                  <c:v>44548</c:v>
                </c:pt>
                <c:pt idx="352">
                  <c:v>44549</c:v>
                </c:pt>
                <c:pt idx="353">
                  <c:v>44550</c:v>
                </c:pt>
                <c:pt idx="354">
                  <c:v>44551</c:v>
                </c:pt>
                <c:pt idx="355">
                  <c:v>44552</c:v>
                </c:pt>
                <c:pt idx="356">
                  <c:v>44553</c:v>
                </c:pt>
                <c:pt idx="357">
                  <c:v>44554</c:v>
                </c:pt>
                <c:pt idx="358">
                  <c:v>44555</c:v>
                </c:pt>
                <c:pt idx="359">
                  <c:v>44556</c:v>
                </c:pt>
                <c:pt idx="360">
                  <c:v>44557</c:v>
                </c:pt>
                <c:pt idx="361">
                  <c:v>44558</c:v>
                </c:pt>
                <c:pt idx="362">
                  <c:v>44559</c:v>
                </c:pt>
                <c:pt idx="363">
                  <c:v>44560</c:v>
                </c:pt>
                <c:pt idx="364">
                  <c:v>44561</c:v>
                </c:pt>
              </c:numCache>
            </c:numRef>
          </c:cat>
          <c:val>
            <c:numRef>
              <c:f>Sheet1!$G$338:$G$702</c:f>
              <c:numCache>
                <c:formatCode>#,##0</c:formatCode>
                <c:ptCount val="365"/>
                <c:pt idx="0">
                  <c:v>160606</c:v>
                </c:pt>
                <c:pt idx="1">
                  <c:v>299087</c:v>
                </c:pt>
                <c:pt idx="2">
                  <c:v>202763</c:v>
                </c:pt>
                <c:pt idx="3">
                  <c:v>9671</c:v>
                </c:pt>
                <c:pt idx="4">
                  <c:v>405982</c:v>
                </c:pt>
                <c:pt idx="5">
                  <c:v>248978</c:v>
                </c:pt>
                <c:pt idx="6">
                  <c:v>278898</c:v>
                </c:pt>
                <c:pt idx="7">
                  <c:v>288700</c:v>
                </c:pt>
                <c:pt idx="8">
                  <c:v>269624</c:v>
                </c:pt>
                <c:pt idx="9">
                  <c:v>272088</c:v>
                </c:pt>
                <c:pt idx="10">
                  <c:v>208826</c:v>
                </c:pt>
                <c:pt idx="11">
                  <c:v>223934</c:v>
                </c:pt>
                <c:pt idx="12">
                  <c:v>233812</c:v>
                </c:pt>
                <c:pt idx="13">
                  <c:v>235448</c:v>
                </c:pt>
                <c:pt idx="14">
                  <c:v>216768</c:v>
                </c:pt>
                <c:pt idx="15">
                  <c:v>231044</c:v>
                </c:pt>
                <c:pt idx="16">
                  <c:v>178236</c:v>
                </c:pt>
                <c:pt idx="17">
                  <c:v>141648</c:v>
                </c:pt>
                <c:pt idx="18">
                  <c:v>172806</c:v>
                </c:pt>
                <c:pt idx="19">
                  <c:v>186670</c:v>
                </c:pt>
                <c:pt idx="20">
                  <c:v>193208</c:v>
                </c:pt>
                <c:pt idx="21">
                  <c:v>191896</c:v>
                </c:pt>
                <c:pt idx="22">
                  <c:v>172880</c:v>
                </c:pt>
                <c:pt idx="23">
                  <c:v>133288</c:v>
                </c:pt>
                <c:pt idx="24">
                  <c:v>166372</c:v>
                </c:pt>
                <c:pt idx="25">
                  <c:v>146818</c:v>
                </c:pt>
                <c:pt idx="26">
                  <c:v>157862</c:v>
                </c:pt>
                <c:pt idx="27">
                  <c:v>165984</c:v>
                </c:pt>
                <c:pt idx="28">
                  <c:v>162390</c:v>
                </c:pt>
                <c:pt idx="29">
                  <c:v>143984</c:v>
                </c:pt>
                <c:pt idx="30">
                  <c:v>116998</c:v>
                </c:pt>
                <c:pt idx="31">
                  <c:v>205900</c:v>
                </c:pt>
                <c:pt idx="32">
                  <c:v>115408</c:v>
                </c:pt>
                <c:pt idx="33">
                  <c:v>121700</c:v>
                </c:pt>
                <c:pt idx="34">
                  <c:v>123996</c:v>
                </c:pt>
                <c:pt idx="35">
                  <c:v>134404</c:v>
                </c:pt>
                <c:pt idx="36">
                  <c:v>104032</c:v>
                </c:pt>
                <c:pt idx="37">
                  <c:v>89704</c:v>
                </c:pt>
                <c:pt idx="38">
                  <c:v>90412</c:v>
                </c:pt>
                <c:pt idx="39">
                  <c:v>95672</c:v>
                </c:pt>
                <c:pt idx="40">
                  <c:v>95168</c:v>
                </c:pt>
                <c:pt idx="41">
                  <c:v>105736</c:v>
                </c:pt>
                <c:pt idx="42">
                  <c:v>99640</c:v>
                </c:pt>
                <c:pt idx="43">
                  <c:v>87136</c:v>
                </c:pt>
                <c:pt idx="44">
                  <c:v>65064</c:v>
                </c:pt>
                <c:pt idx="45">
                  <c:v>54224</c:v>
                </c:pt>
                <c:pt idx="46">
                  <c:v>62772</c:v>
                </c:pt>
                <c:pt idx="47">
                  <c:v>70178</c:v>
                </c:pt>
                <c:pt idx="48">
                  <c:v>69642</c:v>
                </c:pt>
                <c:pt idx="49">
                  <c:v>79664</c:v>
                </c:pt>
                <c:pt idx="50">
                  <c:v>71556</c:v>
                </c:pt>
                <c:pt idx="51">
                  <c:v>57090</c:v>
                </c:pt>
                <c:pt idx="52">
                  <c:v>56302</c:v>
                </c:pt>
                <c:pt idx="53">
                  <c:v>72324</c:v>
                </c:pt>
                <c:pt idx="54">
                  <c:v>74758</c:v>
                </c:pt>
                <c:pt idx="55">
                  <c:v>77550</c:v>
                </c:pt>
                <c:pt idx="56">
                  <c:v>77004</c:v>
                </c:pt>
                <c:pt idx="57">
                  <c:v>64420</c:v>
                </c:pt>
                <c:pt idx="58">
                  <c:v>51280</c:v>
                </c:pt>
                <c:pt idx="59">
                  <c:v>59004</c:v>
                </c:pt>
                <c:pt idx="60">
                  <c:v>57112</c:v>
                </c:pt>
                <c:pt idx="61">
                  <c:v>67264</c:v>
                </c:pt>
                <c:pt idx="62">
                  <c:v>68078</c:v>
                </c:pt>
                <c:pt idx="63">
                  <c:v>66462</c:v>
                </c:pt>
                <c:pt idx="64">
                  <c:v>58230</c:v>
                </c:pt>
                <c:pt idx="65">
                  <c:v>41022</c:v>
                </c:pt>
                <c:pt idx="66">
                  <c:v>45084</c:v>
                </c:pt>
                <c:pt idx="67">
                  <c:v>57696</c:v>
                </c:pt>
                <c:pt idx="68">
                  <c:v>58734</c:v>
                </c:pt>
                <c:pt idx="69">
                  <c:v>49356</c:v>
                </c:pt>
                <c:pt idx="70">
                  <c:v>57742</c:v>
                </c:pt>
                <c:pt idx="71">
                  <c:v>55956</c:v>
                </c:pt>
                <c:pt idx="72">
                  <c:v>38176</c:v>
                </c:pt>
                <c:pt idx="73">
                  <c:v>56304</c:v>
                </c:pt>
                <c:pt idx="74">
                  <c:v>52930</c:v>
                </c:pt>
                <c:pt idx="75">
                  <c:v>58278</c:v>
                </c:pt>
                <c:pt idx="76">
                  <c:v>59682</c:v>
                </c:pt>
                <c:pt idx="77">
                  <c:v>62902</c:v>
                </c:pt>
                <c:pt idx="78">
                  <c:v>54650</c:v>
                </c:pt>
                <c:pt idx="79">
                  <c:v>35774</c:v>
                </c:pt>
                <c:pt idx="80">
                  <c:v>48888</c:v>
                </c:pt>
                <c:pt idx="81">
                  <c:v>52962</c:v>
                </c:pt>
                <c:pt idx="82">
                  <c:v>89008</c:v>
                </c:pt>
                <c:pt idx="83">
                  <c:v>67100</c:v>
                </c:pt>
                <c:pt idx="84">
                  <c:v>78560</c:v>
                </c:pt>
                <c:pt idx="85">
                  <c:v>62846</c:v>
                </c:pt>
                <c:pt idx="86">
                  <c:v>44230</c:v>
                </c:pt>
                <c:pt idx="87">
                  <c:v>68566</c:v>
                </c:pt>
                <c:pt idx="88">
                  <c:v>62338</c:v>
                </c:pt>
                <c:pt idx="89">
                  <c:v>66458</c:v>
                </c:pt>
                <c:pt idx="90">
                  <c:v>79356</c:v>
                </c:pt>
                <c:pt idx="91">
                  <c:v>67938</c:v>
                </c:pt>
                <c:pt idx="92">
                  <c:v>64626</c:v>
                </c:pt>
                <c:pt idx="93">
                  <c:v>34716</c:v>
                </c:pt>
                <c:pt idx="94">
                  <c:v>71216</c:v>
                </c:pt>
                <c:pt idx="95">
                  <c:v>68576</c:v>
                </c:pt>
                <c:pt idx="96">
                  <c:v>76064</c:v>
                </c:pt>
                <c:pt idx="97">
                  <c:v>79660</c:v>
                </c:pt>
                <c:pt idx="98">
                  <c:v>80988</c:v>
                </c:pt>
                <c:pt idx="99">
                  <c:v>66940</c:v>
                </c:pt>
                <c:pt idx="100">
                  <c:v>46556</c:v>
                </c:pt>
                <c:pt idx="101">
                  <c:v>71240</c:v>
                </c:pt>
                <c:pt idx="102">
                  <c:v>77952</c:v>
                </c:pt>
                <c:pt idx="103">
                  <c:v>75576</c:v>
                </c:pt>
                <c:pt idx="104">
                  <c:v>74276</c:v>
                </c:pt>
                <c:pt idx="105">
                  <c:v>80018</c:v>
                </c:pt>
                <c:pt idx="106">
                  <c:v>52518</c:v>
                </c:pt>
                <c:pt idx="107">
                  <c:v>42180</c:v>
                </c:pt>
                <c:pt idx="108">
                  <c:v>67468</c:v>
                </c:pt>
                <c:pt idx="109">
                  <c:v>54762</c:v>
                </c:pt>
                <c:pt idx="110">
                  <c:v>69970</c:v>
                </c:pt>
                <c:pt idx="111">
                  <c:v>66328</c:v>
                </c:pt>
                <c:pt idx="112">
                  <c:v>63342</c:v>
                </c:pt>
                <c:pt idx="113">
                  <c:v>53224</c:v>
                </c:pt>
                <c:pt idx="114">
                  <c:v>32102</c:v>
                </c:pt>
                <c:pt idx="115">
                  <c:v>47292</c:v>
                </c:pt>
                <c:pt idx="116">
                  <c:v>50680</c:v>
                </c:pt>
                <c:pt idx="117">
                  <c:v>54280</c:v>
                </c:pt>
                <c:pt idx="118">
                  <c:v>59436</c:v>
                </c:pt>
                <c:pt idx="119">
                  <c:v>56274</c:v>
                </c:pt>
                <c:pt idx="120">
                  <c:v>45236</c:v>
                </c:pt>
                <c:pt idx="121">
                  <c:v>31250</c:v>
                </c:pt>
                <c:pt idx="122">
                  <c:v>49292</c:v>
                </c:pt>
                <c:pt idx="123">
                  <c:v>40474</c:v>
                </c:pt>
                <c:pt idx="124">
                  <c:v>46010</c:v>
                </c:pt>
                <c:pt idx="125">
                  <c:v>46644</c:v>
                </c:pt>
                <c:pt idx="126">
                  <c:v>47080</c:v>
                </c:pt>
                <c:pt idx="127">
                  <c:v>34840</c:v>
                </c:pt>
                <c:pt idx="128">
                  <c:v>21768</c:v>
                </c:pt>
                <c:pt idx="129">
                  <c:v>35668</c:v>
                </c:pt>
                <c:pt idx="130">
                  <c:v>35056</c:v>
                </c:pt>
                <c:pt idx="131">
                  <c:v>36428</c:v>
                </c:pt>
                <c:pt idx="132">
                  <c:v>38088</c:v>
                </c:pt>
                <c:pt idx="133">
                  <c:v>42296</c:v>
                </c:pt>
                <c:pt idx="134">
                  <c:v>28814</c:v>
                </c:pt>
                <c:pt idx="135">
                  <c:v>16864</c:v>
                </c:pt>
                <c:pt idx="136">
                  <c:v>28634</c:v>
                </c:pt>
                <c:pt idx="137">
                  <c:v>27852</c:v>
                </c:pt>
                <c:pt idx="138">
                  <c:v>28958</c:v>
                </c:pt>
                <c:pt idx="139">
                  <c:v>29918</c:v>
                </c:pt>
                <c:pt idx="140">
                  <c:v>28592</c:v>
                </c:pt>
                <c:pt idx="141">
                  <c:v>18726</c:v>
                </c:pt>
                <c:pt idx="142">
                  <c:v>13310</c:v>
                </c:pt>
                <c:pt idx="143">
                  <c:v>26410</c:v>
                </c:pt>
                <c:pt idx="144">
                  <c:v>22574</c:v>
                </c:pt>
                <c:pt idx="145">
                  <c:v>24196</c:v>
                </c:pt>
                <c:pt idx="146">
                  <c:v>27702</c:v>
                </c:pt>
                <c:pt idx="147">
                  <c:v>21922</c:v>
                </c:pt>
                <c:pt idx="148">
                  <c:v>12076</c:v>
                </c:pt>
                <c:pt idx="149">
                  <c:v>6908</c:v>
                </c:pt>
                <c:pt idx="150">
                  <c:v>5756</c:v>
                </c:pt>
                <c:pt idx="151">
                  <c:v>22744</c:v>
                </c:pt>
                <c:pt idx="152">
                  <c:v>19812</c:v>
                </c:pt>
                <c:pt idx="153">
                  <c:v>19118</c:v>
                </c:pt>
                <c:pt idx="154">
                  <c:v>16938</c:v>
                </c:pt>
                <c:pt idx="155">
                  <c:v>14088</c:v>
                </c:pt>
                <c:pt idx="156">
                  <c:v>5456</c:v>
                </c:pt>
                <c:pt idx="157">
                  <c:v>15560</c:v>
                </c:pt>
                <c:pt idx="158">
                  <c:v>15150</c:v>
                </c:pt>
                <c:pt idx="159">
                  <c:v>18646</c:v>
                </c:pt>
                <c:pt idx="160">
                  <c:v>14418</c:v>
                </c:pt>
                <c:pt idx="161">
                  <c:v>11394</c:v>
                </c:pt>
                <c:pt idx="162">
                  <c:v>19674</c:v>
                </c:pt>
                <c:pt idx="163">
                  <c:v>4546</c:v>
                </c:pt>
                <c:pt idx="164">
                  <c:v>11334</c:v>
                </c:pt>
                <c:pt idx="165">
                  <c:v>11810</c:v>
                </c:pt>
                <c:pt idx="166">
                  <c:v>13088</c:v>
                </c:pt>
                <c:pt idx="167">
                  <c:v>8040</c:v>
                </c:pt>
                <c:pt idx="168">
                  <c:v>13152</c:v>
                </c:pt>
                <c:pt idx="169">
                  <c:v>18624</c:v>
                </c:pt>
                <c:pt idx="170">
                  <c:v>3916</c:v>
                </c:pt>
                <c:pt idx="171">
                  <c:v>12358</c:v>
                </c:pt>
                <c:pt idx="172">
                  <c:v>10510</c:v>
                </c:pt>
                <c:pt idx="173">
                  <c:v>12856</c:v>
                </c:pt>
                <c:pt idx="174">
                  <c:v>12816</c:v>
                </c:pt>
                <c:pt idx="175">
                  <c:v>12648</c:v>
                </c:pt>
                <c:pt idx="176">
                  <c:v>18228</c:v>
                </c:pt>
                <c:pt idx="177">
                  <c:v>3568</c:v>
                </c:pt>
                <c:pt idx="178">
                  <c:v>15620</c:v>
                </c:pt>
                <c:pt idx="179">
                  <c:v>11380</c:v>
                </c:pt>
                <c:pt idx="180">
                  <c:v>13024</c:v>
                </c:pt>
                <c:pt idx="181">
                  <c:v>13376</c:v>
                </c:pt>
                <c:pt idx="182">
                  <c:v>30764</c:v>
                </c:pt>
                <c:pt idx="183">
                  <c:v>4692</c:v>
                </c:pt>
                <c:pt idx="184">
                  <c:v>3728</c:v>
                </c:pt>
                <c:pt idx="185">
                  <c:v>5640</c:v>
                </c:pt>
                <c:pt idx="186">
                  <c:v>23356</c:v>
                </c:pt>
                <c:pt idx="187">
                  <c:v>23884</c:v>
                </c:pt>
                <c:pt idx="188">
                  <c:v>20132</c:v>
                </c:pt>
                <c:pt idx="189">
                  <c:v>23073</c:v>
                </c:pt>
                <c:pt idx="190">
                  <c:v>33933</c:v>
                </c:pt>
                <c:pt idx="191">
                  <c:v>6335</c:v>
                </c:pt>
                <c:pt idx="192">
                  <c:v>32706</c:v>
                </c:pt>
                <c:pt idx="193">
                  <c:v>27678</c:v>
                </c:pt>
                <c:pt idx="194">
                  <c:v>32150</c:v>
                </c:pt>
                <c:pt idx="195">
                  <c:v>27956</c:v>
                </c:pt>
                <c:pt idx="196">
                  <c:v>78572</c:v>
                </c:pt>
                <c:pt idx="197">
                  <c:v>14553</c:v>
                </c:pt>
                <c:pt idx="198">
                  <c:v>11912</c:v>
                </c:pt>
                <c:pt idx="199">
                  <c:v>50605</c:v>
                </c:pt>
                <c:pt idx="200">
                  <c:v>44741</c:v>
                </c:pt>
                <c:pt idx="201">
                  <c:v>52094</c:v>
                </c:pt>
                <c:pt idx="202">
                  <c:v>55922</c:v>
                </c:pt>
                <c:pt idx="203">
                  <c:v>117957</c:v>
                </c:pt>
                <c:pt idx="204">
                  <c:v>27284</c:v>
                </c:pt>
                <c:pt idx="205">
                  <c:v>15822</c:v>
                </c:pt>
                <c:pt idx="206">
                  <c:v>88768</c:v>
                </c:pt>
                <c:pt idx="207">
                  <c:v>71239</c:v>
                </c:pt>
                <c:pt idx="208">
                  <c:v>68872</c:v>
                </c:pt>
                <c:pt idx="209">
                  <c:v>76004</c:v>
                </c:pt>
                <c:pt idx="210">
                  <c:v>196580</c:v>
                </c:pt>
                <c:pt idx="211">
                  <c:v>30923</c:v>
                </c:pt>
                <c:pt idx="212">
                  <c:v>26001</c:v>
                </c:pt>
                <c:pt idx="213">
                  <c:v>129245</c:v>
                </c:pt>
                <c:pt idx="214">
                  <c:v>106557</c:v>
                </c:pt>
                <c:pt idx="215">
                  <c:v>92714</c:v>
                </c:pt>
                <c:pt idx="216">
                  <c:v>109824</c:v>
                </c:pt>
                <c:pt idx="217">
                  <c:v>254981</c:v>
                </c:pt>
                <c:pt idx="218">
                  <c:v>44082</c:v>
                </c:pt>
                <c:pt idx="219">
                  <c:v>24234</c:v>
                </c:pt>
                <c:pt idx="220">
                  <c:v>184128</c:v>
                </c:pt>
                <c:pt idx="221">
                  <c:v>103110</c:v>
                </c:pt>
                <c:pt idx="222">
                  <c:v>138183</c:v>
                </c:pt>
                <c:pt idx="223">
                  <c:v>117420</c:v>
                </c:pt>
                <c:pt idx="224">
                  <c:v>289873</c:v>
                </c:pt>
                <c:pt idx="225">
                  <c:v>37115</c:v>
                </c:pt>
                <c:pt idx="226">
                  <c:v>37741</c:v>
                </c:pt>
                <c:pt idx="227">
                  <c:v>214650</c:v>
                </c:pt>
                <c:pt idx="228">
                  <c:v>131593</c:v>
                </c:pt>
                <c:pt idx="229">
                  <c:v>137305</c:v>
                </c:pt>
                <c:pt idx="230">
                  <c:v>139066</c:v>
                </c:pt>
                <c:pt idx="231">
                  <c:v>319521</c:v>
                </c:pt>
                <c:pt idx="232">
                  <c:v>58803</c:v>
                </c:pt>
                <c:pt idx="233">
                  <c:v>37517</c:v>
                </c:pt>
                <c:pt idx="234">
                  <c:v>225655</c:v>
                </c:pt>
                <c:pt idx="235">
                  <c:v>126657</c:v>
                </c:pt>
                <c:pt idx="236">
                  <c:v>159786</c:v>
                </c:pt>
                <c:pt idx="237">
                  <c:v>158114</c:v>
                </c:pt>
                <c:pt idx="238">
                  <c:v>323403</c:v>
                </c:pt>
                <c:pt idx="239">
                  <c:v>52908</c:v>
                </c:pt>
                <c:pt idx="240">
                  <c:v>39903</c:v>
                </c:pt>
                <c:pt idx="241">
                  <c:v>261132</c:v>
                </c:pt>
                <c:pt idx="242">
                  <c:v>140662</c:v>
                </c:pt>
                <c:pt idx="243">
                  <c:v>197636</c:v>
                </c:pt>
                <c:pt idx="244">
                  <c:v>153633</c:v>
                </c:pt>
                <c:pt idx="245">
                  <c:v>299676</c:v>
                </c:pt>
                <c:pt idx="246">
                  <c:v>57451</c:v>
                </c:pt>
                <c:pt idx="247">
                  <c:v>35490</c:v>
                </c:pt>
                <c:pt idx="248">
                  <c:v>76402</c:v>
                </c:pt>
                <c:pt idx="249">
                  <c:v>261683</c:v>
                </c:pt>
                <c:pt idx="250">
                  <c:v>176601</c:v>
                </c:pt>
                <c:pt idx="251">
                  <c:v>144754</c:v>
                </c:pt>
                <c:pt idx="252">
                  <c:v>262368</c:v>
                </c:pt>
                <c:pt idx="253">
                  <c:v>57198</c:v>
                </c:pt>
                <c:pt idx="254">
                  <c:v>38295</c:v>
                </c:pt>
                <c:pt idx="255">
                  <c:v>262049</c:v>
                </c:pt>
                <c:pt idx="256">
                  <c:v>143895</c:v>
                </c:pt>
                <c:pt idx="257">
                  <c:v>171350</c:v>
                </c:pt>
                <c:pt idx="258">
                  <c:v>249392</c:v>
                </c:pt>
                <c:pt idx="259">
                  <c:v>207886</c:v>
                </c:pt>
                <c:pt idx="260">
                  <c:v>54587</c:v>
                </c:pt>
                <c:pt idx="261">
                  <c:v>39056</c:v>
                </c:pt>
                <c:pt idx="262">
                  <c:v>200323</c:v>
                </c:pt>
                <c:pt idx="263">
                  <c:v>115700</c:v>
                </c:pt>
                <c:pt idx="264">
                  <c:v>140055</c:v>
                </c:pt>
                <c:pt idx="265">
                  <c:v>125579</c:v>
                </c:pt>
                <c:pt idx="266">
                  <c:v>183782</c:v>
                </c:pt>
                <c:pt idx="267">
                  <c:v>47531</c:v>
                </c:pt>
                <c:pt idx="268">
                  <c:v>31132</c:v>
                </c:pt>
                <c:pt idx="269">
                  <c:v>184898</c:v>
                </c:pt>
                <c:pt idx="270">
                  <c:v>108807</c:v>
                </c:pt>
                <c:pt idx="271">
                  <c:v>123315</c:v>
                </c:pt>
                <c:pt idx="272">
                  <c:v>111255</c:v>
                </c:pt>
                <c:pt idx="273">
                  <c:v>157961</c:v>
                </c:pt>
                <c:pt idx="274">
                  <c:v>41310</c:v>
                </c:pt>
                <c:pt idx="275">
                  <c:v>23968</c:v>
                </c:pt>
                <c:pt idx="276">
                  <c:v>169207</c:v>
                </c:pt>
                <c:pt idx="277">
                  <c:v>95724</c:v>
                </c:pt>
                <c:pt idx="278">
                  <c:v>110848</c:v>
                </c:pt>
                <c:pt idx="279">
                  <c:v>99612</c:v>
                </c:pt>
                <c:pt idx="280">
                  <c:v>131613</c:v>
                </c:pt>
                <c:pt idx="281">
                  <c:v>27501</c:v>
                </c:pt>
                <c:pt idx="282">
                  <c:v>22630</c:v>
                </c:pt>
                <c:pt idx="283">
                  <c:v>116202</c:v>
                </c:pt>
                <c:pt idx="284">
                  <c:v>106308</c:v>
                </c:pt>
                <c:pt idx="285">
                  <c:v>121457</c:v>
                </c:pt>
                <c:pt idx="286">
                  <c:v>86129</c:v>
                </c:pt>
                <c:pt idx="287">
                  <c:v>114319</c:v>
                </c:pt>
                <c:pt idx="288">
                  <c:v>32139</c:v>
                </c:pt>
                <c:pt idx="289">
                  <c:v>17620</c:v>
                </c:pt>
                <c:pt idx="290">
                  <c:v>116553</c:v>
                </c:pt>
                <c:pt idx="291">
                  <c:v>81238</c:v>
                </c:pt>
                <c:pt idx="292">
                  <c:v>88750</c:v>
                </c:pt>
                <c:pt idx="293">
                  <c:v>80146</c:v>
                </c:pt>
                <c:pt idx="294">
                  <c:v>99422</c:v>
                </c:pt>
                <c:pt idx="295">
                  <c:v>26998</c:v>
                </c:pt>
                <c:pt idx="296">
                  <c:v>16796</c:v>
                </c:pt>
                <c:pt idx="297">
                  <c:v>101323</c:v>
                </c:pt>
                <c:pt idx="298">
                  <c:v>63438</c:v>
                </c:pt>
                <c:pt idx="299">
                  <c:v>94939</c:v>
                </c:pt>
                <c:pt idx="300">
                  <c:v>122138</c:v>
                </c:pt>
                <c:pt idx="301">
                  <c:v>97786</c:v>
                </c:pt>
                <c:pt idx="302">
                  <c:v>26120</c:v>
                </c:pt>
                <c:pt idx="303">
                  <c:v>20781</c:v>
                </c:pt>
                <c:pt idx="304">
                  <c:v>121139</c:v>
                </c:pt>
                <c:pt idx="305">
                  <c:v>54616</c:v>
                </c:pt>
                <c:pt idx="306">
                  <c:v>106209</c:v>
                </c:pt>
                <c:pt idx="307">
                  <c:v>82107</c:v>
                </c:pt>
                <c:pt idx="308">
                  <c:v>101111</c:v>
                </c:pt>
                <c:pt idx="309">
                  <c:v>25747</c:v>
                </c:pt>
                <c:pt idx="310">
                  <c:v>26077</c:v>
                </c:pt>
                <c:pt idx="311">
                  <c:v>125350</c:v>
                </c:pt>
                <c:pt idx="312">
                  <c:v>79961</c:v>
                </c:pt>
                <c:pt idx="313">
                  <c:v>95929</c:v>
                </c:pt>
                <c:pt idx="314">
                  <c:v>63245</c:v>
                </c:pt>
                <c:pt idx="315">
                  <c:v>139028</c:v>
                </c:pt>
                <c:pt idx="316">
                  <c:v>59198</c:v>
                </c:pt>
                <c:pt idx="317">
                  <c:v>23578</c:v>
                </c:pt>
                <c:pt idx="318">
                  <c:v>147469</c:v>
                </c:pt>
                <c:pt idx="319">
                  <c:v>87459</c:v>
                </c:pt>
                <c:pt idx="320">
                  <c:v>111106</c:v>
                </c:pt>
                <c:pt idx="321">
                  <c:v>111205</c:v>
                </c:pt>
                <c:pt idx="322">
                  <c:v>129060</c:v>
                </c:pt>
                <c:pt idx="323">
                  <c:v>41493</c:v>
                </c:pt>
                <c:pt idx="324">
                  <c:v>28719</c:v>
                </c:pt>
                <c:pt idx="325">
                  <c:v>157532</c:v>
                </c:pt>
                <c:pt idx="326">
                  <c:v>92657</c:v>
                </c:pt>
                <c:pt idx="327">
                  <c:v>111157</c:v>
                </c:pt>
                <c:pt idx="328">
                  <c:v>34445</c:v>
                </c:pt>
                <c:pt idx="329">
                  <c:v>51525</c:v>
                </c:pt>
                <c:pt idx="330">
                  <c:v>24556</c:v>
                </c:pt>
                <c:pt idx="331">
                  <c:v>26747</c:v>
                </c:pt>
                <c:pt idx="332">
                  <c:v>208745</c:v>
                </c:pt>
                <c:pt idx="333">
                  <c:v>116935</c:v>
                </c:pt>
                <c:pt idx="334">
                  <c:v>144081</c:v>
                </c:pt>
                <c:pt idx="335">
                  <c:v>138433</c:v>
                </c:pt>
                <c:pt idx="336">
                  <c:v>153696</c:v>
                </c:pt>
                <c:pt idx="337">
                  <c:v>61187</c:v>
                </c:pt>
                <c:pt idx="338">
                  <c:v>47573</c:v>
                </c:pt>
                <c:pt idx="339">
                  <c:v>182337</c:v>
                </c:pt>
                <c:pt idx="340">
                  <c:v>111928</c:v>
                </c:pt>
                <c:pt idx="341">
                  <c:v>149401</c:v>
                </c:pt>
                <c:pt idx="342">
                  <c:v>117619</c:v>
                </c:pt>
                <c:pt idx="343">
                  <c:v>172294</c:v>
                </c:pt>
                <c:pt idx="344">
                  <c:v>51148</c:v>
                </c:pt>
                <c:pt idx="345">
                  <c:v>36818</c:v>
                </c:pt>
                <c:pt idx="346">
                  <c:v>198017</c:v>
                </c:pt>
                <c:pt idx="347">
                  <c:v>130860</c:v>
                </c:pt>
                <c:pt idx="348">
                  <c:v>144075</c:v>
                </c:pt>
                <c:pt idx="349">
                  <c:v>141686</c:v>
                </c:pt>
                <c:pt idx="350">
                  <c:v>192890</c:v>
                </c:pt>
                <c:pt idx="351">
                  <c:v>76361</c:v>
                </c:pt>
                <c:pt idx="352">
                  <c:v>86727</c:v>
                </c:pt>
                <c:pt idx="353">
                  <c:v>241959</c:v>
                </c:pt>
                <c:pt idx="354">
                  <c:v>178450</c:v>
                </c:pt>
                <c:pt idx="355">
                  <c:v>241051</c:v>
                </c:pt>
                <c:pt idx="356">
                  <c:v>261339</c:v>
                </c:pt>
                <c:pt idx="357">
                  <c:v>151915</c:v>
                </c:pt>
                <c:pt idx="358">
                  <c:v>128676</c:v>
                </c:pt>
                <c:pt idx="359">
                  <c:v>185443</c:v>
                </c:pt>
                <c:pt idx="360">
                  <c:v>512553</c:v>
                </c:pt>
                <c:pt idx="361">
                  <c:v>377014</c:v>
                </c:pt>
                <c:pt idx="362">
                  <c:v>489267</c:v>
                </c:pt>
                <c:pt idx="363">
                  <c:v>587143</c:v>
                </c:pt>
                <c:pt idx="364">
                  <c:v>497151</c:v>
                </c:pt>
              </c:numCache>
            </c:numRef>
          </c:val>
          <c:extLst>
            <c:ext xmlns:c16="http://schemas.microsoft.com/office/drawing/2014/chart" uri="{C3380CC4-5D6E-409C-BE32-E72D297353CC}">
              <c16:uniqueId val="{00000007-4634-40DE-B805-7D2878ABA0A1}"/>
            </c:ext>
          </c:extLst>
        </c:ser>
        <c:dLbls>
          <c:showLegendKey val="0"/>
          <c:showVal val="0"/>
          <c:showCatName val="0"/>
          <c:showSerName val="0"/>
          <c:showPercent val="0"/>
          <c:showBubbleSize val="0"/>
        </c:dLbls>
        <c:gapWidth val="150"/>
        <c:axId val="751172208"/>
        <c:axId val="743712088"/>
        <c:extLst/>
      </c:barChart>
      <c:lineChart>
        <c:grouping val="standard"/>
        <c:varyColors val="0"/>
        <c:ser>
          <c:idx val="4"/>
          <c:order val="1"/>
          <c:tx>
            <c:strRef>
              <c:f>Sheet1!$D$2</c:f>
              <c:strCache>
                <c:ptCount val="1"/>
                <c:pt idx="0">
                  <c:v>Global 7 Day Moving Average </c:v>
                </c:pt>
              </c:strCache>
              <c:extLst xmlns:c15="http://schemas.microsoft.com/office/drawing/2012/chart"/>
            </c:strRef>
          </c:tx>
          <c:spPr>
            <a:ln w="28575" cap="rnd">
              <a:solidFill>
                <a:srgbClr val="332618"/>
              </a:solidFill>
              <a:round/>
            </a:ln>
            <a:effectLst/>
          </c:spPr>
          <c:marker>
            <c:symbol val="none"/>
          </c:marker>
          <c:cat>
            <c:numRef>
              <c:f>Sheet1!$A$338:$A$702</c:f>
              <c:numCache>
                <c:formatCode>m/d/yyyy</c:formatCode>
                <c:ptCount val="365"/>
                <c:pt idx="0">
                  <c:v>44197</c:v>
                </c:pt>
                <c:pt idx="1">
                  <c:v>44198</c:v>
                </c:pt>
                <c:pt idx="2">
                  <c:v>44199</c:v>
                </c:pt>
                <c:pt idx="3">
                  <c:v>44200</c:v>
                </c:pt>
                <c:pt idx="4">
                  <c:v>44201</c:v>
                </c:pt>
                <c:pt idx="5">
                  <c:v>44202</c:v>
                </c:pt>
                <c:pt idx="6">
                  <c:v>44203</c:v>
                </c:pt>
                <c:pt idx="7">
                  <c:v>44204</c:v>
                </c:pt>
                <c:pt idx="8">
                  <c:v>44205</c:v>
                </c:pt>
                <c:pt idx="9">
                  <c:v>44206</c:v>
                </c:pt>
                <c:pt idx="10">
                  <c:v>44207</c:v>
                </c:pt>
                <c:pt idx="11">
                  <c:v>44208</c:v>
                </c:pt>
                <c:pt idx="12">
                  <c:v>44209</c:v>
                </c:pt>
                <c:pt idx="13">
                  <c:v>44210</c:v>
                </c:pt>
                <c:pt idx="14">
                  <c:v>44211</c:v>
                </c:pt>
                <c:pt idx="15">
                  <c:v>44212</c:v>
                </c:pt>
                <c:pt idx="16">
                  <c:v>44213</c:v>
                </c:pt>
                <c:pt idx="17">
                  <c:v>44214</c:v>
                </c:pt>
                <c:pt idx="18">
                  <c:v>44215</c:v>
                </c:pt>
                <c:pt idx="19">
                  <c:v>44216</c:v>
                </c:pt>
                <c:pt idx="20">
                  <c:v>44217</c:v>
                </c:pt>
                <c:pt idx="21">
                  <c:v>44218</c:v>
                </c:pt>
                <c:pt idx="22">
                  <c:v>44219</c:v>
                </c:pt>
                <c:pt idx="23">
                  <c:v>44220</c:v>
                </c:pt>
                <c:pt idx="24">
                  <c:v>44221</c:v>
                </c:pt>
                <c:pt idx="25">
                  <c:v>44222</c:v>
                </c:pt>
                <c:pt idx="26">
                  <c:v>44223</c:v>
                </c:pt>
                <c:pt idx="27">
                  <c:v>44224</c:v>
                </c:pt>
                <c:pt idx="28">
                  <c:v>44225</c:v>
                </c:pt>
                <c:pt idx="29">
                  <c:v>44226</c:v>
                </c:pt>
                <c:pt idx="30">
                  <c:v>44227</c:v>
                </c:pt>
                <c:pt idx="31">
                  <c:v>44228</c:v>
                </c:pt>
                <c:pt idx="32">
                  <c:v>44229</c:v>
                </c:pt>
                <c:pt idx="33">
                  <c:v>44230</c:v>
                </c:pt>
                <c:pt idx="34">
                  <c:v>44231</c:v>
                </c:pt>
                <c:pt idx="35">
                  <c:v>44232</c:v>
                </c:pt>
                <c:pt idx="36">
                  <c:v>44233</c:v>
                </c:pt>
                <c:pt idx="37">
                  <c:v>44234</c:v>
                </c:pt>
                <c:pt idx="38">
                  <c:v>44235</c:v>
                </c:pt>
                <c:pt idx="39">
                  <c:v>44236</c:v>
                </c:pt>
                <c:pt idx="40">
                  <c:v>44237</c:v>
                </c:pt>
                <c:pt idx="41">
                  <c:v>44238</c:v>
                </c:pt>
                <c:pt idx="42">
                  <c:v>44239</c:v>
                </c:pt>
                <c:pt idx="43">
                  <c:v>44240</c:v>
                </c:pt>
                <c:pt idx="44">
                  <c:v>44241</c:v>
                </c:pt>
                <c:pt idx="45">
                  <c:v>44242</c:v>
                </c:pt>
                <c:pt idx="46">
                  <c:v>44243</c:v>
                </c:pt>
                <c:pt idx="47">
                  <c:v>44244</c:v>
                </c:pt>
                <c:pt idx="48">
                  <c:v>44245</c:v>
                </c:pt>
                <c:pt idx="49">
                  <c:v>44246</c:v>
                </c:pt>
                <c:pt idx="50">
                  <c:v>44247</c:v>
                </c:pt>
                <c:pt idx="51">
                  <c:v>44248</c:v>
                </c:pt>
                <c:pt idx="52">
                  <c:v>44249</c:v>
                </c:pt>
                <c:pt idx="53">
                  <c:v>44250</c:v>
                </c:pt>
                <c:pt idx="54">
                  <c:v>44251</c:v>
                </c:pt>
                <c:pt idx="55">
                  <c:v>44252</c:v>
                </c:pt>
                <c:pt idx="56">
                  <c:v>44253</c:v>
                </c:pt>
                <c:pt idx="57">
                  <c:v>44254</c:v>
                </c:pt>
                <c:pt idx="58">
                  <c:v>44255</c:v>
                </c:pt>
                <c:pt idx="59">
                  <c:v>44256</c:v>
                </c:pt>
                <c:pt idx="60">
                  <c:v>44257</c:v>
                </c:pt>
                <c:pt idx="61">
                  <c:v>44258</c:v>
                </c:pt>
                <c:pt idx="62">
                  <c:v>44259</c:v>
                </c:pt>
                <c:pt idx="63">
                  <c:v>44260</c:v>
                </c:pt>
                <c:pt idx="64">
                  <c:v>44261</c:v>
                </c:pt>
                <c:pt idx="65">
                  <c:v>44262</c:v>
                </c:pt>
                <c:pt idx="66">
                  <c:v>44263</c:v>
                </c:pt>
                <c:pt idx="67">
                  <c:v>44264</c:v>
                </c:pt>
                <c:pt idx="68">
                  <c:v>44265</c:v>
                </c:pt>
                <c:pt idx="69">
                  <c:v>44266</c:v>
                </c:pt>
                <c:pt idx="70">
                  <c:v>44267</c:v>
                </c:pt>
                <c:pt idx="71">
                  <c:v>44268</c:v>
                </c:pt>
                <c:pt idx="72">
                  <c:v>44269</c:v>
                </c:pt>
                <c:pt idx="73">
                  <c:v>44270</c:v>
                </c:pt>
                <c:pt idx="74">
                  <c:v>44271</c:v>
                </c:pt>
                <c:pt idx="75">
                  <c:v>44272</c:v>
                </c:pt>
                <c:pt idx="76">
                  <c:v>44273</c:v>
                </c:pt>
                <c:pt idx="77">
                  <c:v>44274</c:v>
                </c:pt>
                <c:pt idx="78">
                  <c:v>44275</c:v>
                </c:pt>
                <c:pt idx="79">
                  <c:v>44276</c:v>
                </c:pt>
                <c:pt idx="80">
                  <c:v>44277</c:v>
                </c:pt>
                <c:pt idx="81">
                  <c:v>44278</c:v>
                </c:pt>
                <c:pt idx="82">
                  <c:v>44279</c:v>
                </c:pt>
                <c:pt idx="83">
                  <c:v>44280</c:v>
                </c:pt>
                <c:pt idx="84">
                  <c:v>44281</c:v>
                </c:pt>
                <c:pt idx="85">
                  <c:v>44282</c:v>
                </c:pt>
                <c:pt idx="86">
                  <c:v>44283</c:v>
                </c:pt>
                <c:pt idx="87">
                  <c:v>44284</c:v>
                </c:pt>
                <c:pt idx="88">
                  <c:v>44285</c:v>
                </c:pt>
                <c:pt idx="89">
                  <c:v>44286</c:v>
                </c:pt>
                <c:pt idx="90">
                  <c:v>44287</c:v>
                </c:pt>
                <c:pt idx="91">
                  <c:v>44288</c:v>
                </c:pt>
                <c:pt idx="92">
                  <c:v>44289</c:v>
                </c:pt>
                <c:pt idx="93">
                  <c:v>44290</c:v>
                </c:pt>
                <c:pt idx="94">
                  <c:v>44291</c:v>
                </c:pt>
                <c:pt idx="95">
                  <c:v>44292</c:v>
                </c:pt>
                <c:pt idx="96">
                  <c:v>44293</c:v>
                </c:pt>
                <c:pt idx="97">
                  <c:v>44294</c:v>
                </c:pt>
                <c:pt idx="98">
                  <c:v>44295</c:v>
                </c:pt>
                <c:pt idx="99">
                  <c:v>44296</c:v>
                </c:pt>
                <c:pt idx="100">
                  <c:v>44297</c:v>
                </c:pt>
                <c:pt idx="101">
                  <c:v>44298</c:v>
                </c:pt>
                <c:pt idx="102">
                  <c:v>44299</c:v>
                </c:pt>
                <c:pt idx="103">
                  <c:v>44300</c:v>
                </c:pt>
                <c:pt idx="104">
                  <c:v>44301</c:v>
                </c:pt>
                <c:pt idx="105">
                  <c:v>44302</c:v>
                </c:pt>
                <c:pt idx="106">
                  <c:v>44303</c:v>
                </c:pt>
                <c:pt idx="107">
                  <c:v>44304</c:v>
                </c:pt>
                <c:pt idx="108">
                  <c:v>44305</c:v>
                </c:pt>
                <c:pt idx="109">
                  <c:v>44306</c:v>
                </c:pt>
                <c:pt idx="110">
                  <c:v>44307</c:v>
                </c:pt>
                <c:pt idx="111">
                  <c:v>44308</c:v>
                </c:pt>
                <c:pt idx="112">
                  <c:v>44309</c:v>
                </c:pt>
                <c:pt idx="113">
                  <c:v>44310</c:v>
                </c:pt>
                <c:pt idx="114">
                  <c:v>44311</c:v>
                </c:pt>
                <c:pt idx="115">
                  <c:v>44312</c:v>
                </c:pt>
                <c:pt idx="116">
                  <c:v>44313</c:v>
                </c:pt>
                <c:pt idx="117">
                  <c:v>44314</c:v>
                </c:pt>
                <c:pt idx="118">
                  <c:v>44315</c:v>
                </c:pt>
                <c:pt idx="119">
                  <c:v>44316</c:v>
                </c:pt>
                <c:pt idx="120">
                  <c:v>44317</c:v>
                </c:pt>
                <c:pt idx="121">
                  <c:v>44318</c:v>
                </c:pt>
                <c:pt idx="122">
                  <c:v>44319</c:v>
                </c:pt>
                <c:pt idx="123">
                  <c:v>44320</c:v>
                </c:pt>
                <c:pt idx="124">
                  <c:v>44321</c:v>
                </c:pt>
                <c:pt idx="125">
                  <c:v>44322</c:v>
                </c:pt>
                <c:pt idx="126">
                  <c:v>44323</c:v>
                </c:pt>
                <c:pt idx="127">
                  <c:v>44324</c:v>
                </c:pt>
                <c:pt idx="128">
                  <c:v>44325</c:v>
                </c:pt>
                <c:pt idx="129">
                  <c:v>44326</c:v>
                </c:pt>
                <c:pt idx="130">
                  <c:v>44327</c:v>
                </c:pt>
                <c:pt idx="131">
                  <c:v>44328</c:v>
                </c:pt>
                <c:pt idx="132">
                  <c:v>44329</c:v>
                </c:pt>
                <c:pt idx="133">
                  <c:v>44330</c:v>
                </c:pt>
                <c:pt idx="134">
                  <c:v>44331</c:v>
                </c:pt>
                <c:pt idx="135">
                  <c:v>44332</c:v>
                </c:pt>
                <c:pt idx="136">
                  <c:v>44333</c:v>
                </c:pt>
                <c:pt idx="137">
                  <c:v>44334</c:v>
                </c:pt>
                <c:pt idx="138">
                  <c:v>44335</c:v>
                </c:pt>
                <c:pt idx="139">
                  <c:v>44336</c:v>
                </c:pt>
                <c:pt idx="140">
                  <c:v>44337</c:v>
                </c:pt>
                <c:pt idx="141">
                  <c:v>44338</c:v>
                </c:pt>
                <c:pt idx="142">
                  <c:v>44339</c:v>
                </c:pt>
                <c:pt idx="143">
                  <c:v>44340</c:v>
                </c:pt>
                <c:pt idx="144">
                  <c:v>44341</c:v>
                </c:pt>
                <c:pt idx="145">
                  <c:v>44342</c:v>
                </c:pt>
                <c:pt idx="146">
                  <c:v>44343</c:v>
                </c:pt>
                <c:pt idx="147">
                  <c:v>44344</c:v>
                </c:pt>
                <c:pt idx="148">
                  <c:v>44345</c:v>
                </c:pt>
                <c:pt idx="149">
                  <c:v>44346</c:v>
                </c:pt>
                <c:pt idx="150">
                  <c:v>44347</c:v>
                </c:pt>
                <c:pt idx="151">
                  <c:v>44348</c:v>
                </c:pt>
                <c:pt idx="152">
                  <c:v>44349</c:v>
                </c:pt>
                <c:pt idx="153">
                  <c:v>44350</c:v>
                </c:pt>
                <c:pt idx="154">
                  <c:v>44351</c:v>
                </c:pt>
                <c:pt idx="155">
                  <c:v>44352</c:v>
                </c:pt>
                <c:pt idx="156">
                  <c:v>44353</c:v>
                </c:pt>
                <c:pt idx="157">
                  <c:v>44354</c:v>
                </c:pt>
                <c:pt idx="158">
                  <c:v>44355</c:v>
                </c:pt>
                <c:pt idx="159">
                  <c:v>44356</c:v>
                </c:pt>
                <c:pt idx="160">
                  <c:v>44357</c:v>
                </c:pt>
                <c:pt idx="161">
                  <c:v>44358</c:v>
                </c:pt>
                <c:pt idx="162">
                  <c:v>44359</c:v>
                </c:pt>
                <c:pt idx="163">
                  <c:v>44360</c:v>
                </c:pt>
                <c:pt idx="164">
                  <c:v>44361</c:v>
                </c:pt>
                <c:pt idx="165">
                  <c:v>44362</c:v>
                </c:pt>
                <c:pt idx="166">
                  <c:v>44363</c:v>
                </c:pt>
                <c:pt idx="167">
                  <c:v>44364</c:v>
                </c:pt>
                <c:pt idx="168">
                  <c:v>44365</c:v>
                </c:pt>
                <c:pt idx="169">
                  <c:v>44366</c:v>
                </c:pt>
                <c:pt idx="170">
                  <c:v>44367</c:v>
                </c:pt>
                <c:pt idx="171">
                  <c:v>44368</c:v>
                </c:pt>
                <c:pt idx="172">
                  <c:v>44369</c:v>
                </c:pt>
                <c:pt idx="173">
                  <c:v>44370</c:v>
                </c:pt>
                <c:pt idx="174">
                  <c:v>44371</c:v>
                </c:pt>
                <c:pt idx="175">
                  <c:v>44372</c:v>
                </c:pt>
                <c:pt idx="176">
                  <c:v>44373</c:v>
                </c:pt>
                <c:pt idx="177">
                  <c:v>44374</c:v>
                </c:pt>
                <c:pt idx="178">
                  <c:v>44375</c:v>
                </c:pt>
                <c:pt idx="179">
                  <c:v>44376</c:v>
                </c:pt>
                <c:pt idx="180">
                  <c:v>44377</c:v>
                </c:pt>
                <c:pt idx="181">
                  <c:v>44378</c:v>
                </c:pt>
                <c:pt idx="182">
                  <c:v>44379</c:v>
                </c:pt>
                <c:pt idx="183">
                  <c:v>44380</c:v>
                </c:pt>
                <c:pt idx="184">
                  <c:v>44381</c:v>
                </c:pt>
                <c:pt idx="185">
                  <c:v>44382</c:v>
                </c:pt>
                <c:pt idx="186">
                  <c:v>44383</c:v>
                </c:pt>
                <c:pt idx="187">
                  <c:v>44384</c:v>
                </c:pt>
                <c:pt idx="188">
                  <c:v>44385</c:v>
                </c:pt>
                <c:pt idx="189">
                  <c:v>44386</c:v>
                </c:pt>
                <c:pt idx="190">
                  <c:v>44387</c:v>
                </c:pt>
                <c:pt idx="191">
                  <c:v>44388</c:v>
                </c:pt>
                <c:pt idx="192">
                  <c:v>44389</c:v>
                </c:pt>
                <c:pt idx="193">
                  <c:v>44390</c:v>
                </c:pt>
                <c:pt idx="194">
                  <c:v>44391</c:v>
                </c:pt>
                <c:pt idx="195">
                  <c:v>44392</c:v>
                </c:pt>
                <c:pt idx="196">
                  <c:v>44393</c:v>
                </c:pt>
                <c:pt idx="197">
                  <c:v>44394</c:v>
                </c:pt>
                <c:pt idx="198">
                  <c:v>44395</c:v>
                </c:pt>
                <c:pt idx="199">
                  <c:v>44396</c:v>
                </c:pt>
                <c:pt idx="200">
                  <c:v>44397</c:v>
                </c:pt>
                <c:pt idx="201">
                  <c:v>44398</c:v>
                </c:pt>
                <c:pt idx="202">
                  <c:v>44399</c:v>
                </c:pt>
                <c:pt idx="203">
                  <c:v>44400</c:v>
                </c:pt>
                <c:pt idx="204">
                  <c:v>44401</c:v>
                </c:pt>
                <c:pt idx="205">
                  <c:v>44402</c:v>
                </c:pt>
                <c:pt idx="206">
                  <c:v>44403</c:v>
                </c:pt>
                <c:pt idx="207">
                  <c:v>44404</c:v>
                </c:pt>
                <c:pt idx="208">
                  <c:v>44405</c:v>
                </c:pt>
                <c:pt idx="209">
                  <c:v>44406</c:v>
                </c:pt>
                <c:pt idx="210">
                  <c:v>44407</c:v>
                </c:pt>
                <c:pt idx="211">
                  <c:v>44408</c:v>
                </c:pt>
                <c:pt idx="212">
                  <c:v>44409</c:v>
                </c:pt>
                <c:pt idx="213">
                  <c:v>44410</c:v>
                </c:pt>
                <c:pt idx="214">
                  <c:v>44411</c:v>
                </c:pt>
                <c:pt idx="215">
                  <c:v>44412</c:v>
                </c:pt>
                <c:pt idx="216">
                  <c:v>44413</c:v>
                </c:pt>
                <c:pt idx="217">
                  <c:v>44414</c:v>
                </c:pt>
                <c:pt idx="218">
                  <c:v>44415</c:v>
                </c:pt>
                <c:pt idx="219">
                  <c:v>44416</c:v>
                </c:pt>
                <c:pt idx="220">
                  <c:v>44417</c:v>
                </c:pt>
                <c:pt idx="221">
                  <c:v>44418</c:v>
                </c:pt>
                <c:pt idx="222">
                  <c:v>44419</c:v>
                </c:pt>
                <c:pt idx="223">
                  <c:v>44420</c:v>
                </c:pt>
                <c:pt idx="224">
                  <c:v>44421</c:v>
                </c:pt>
                <c:pt idx="225">
                  <c:v>44422</c:v>
                </c:pt>
                <c:pt idx="226">
                  <c:v>44423</c:v>
                </c:pt>
                <c:pt idx="227">
                  <c:v>44424</c:v>
                </c:pt>
                <c:pt idx="228">
                  <c:v>44425</c:v>
                </c:pt>
                <c:pt idx="229">
                  <c:v>44426</c:v>
                </c:pt>
                <c:pt idx="230">
                  <c:v>44427</c:v>
                </c:pt>
                <c:pt idx="231">
                  <c:v>44428</c:v>
                </c:pt>
                <c:pt idx="232">
                  <c:v>44429</c:v>
                </c:pt>
                <c:pt idx="233">
                  <c:v>44430</c:v>
                </c:pt>
                <c:pt idx="234">
                  <c:v>44431</c:v>
                </c:pt>
                <c:pt idx="235">
                  <c:v>44432</c:v>
                </c:pt>
                <c:pt idx="236">
                  <c:v>44433</c:v>
                </c:pt>
                <c:pt idx="237">
                  <c:v>44434</c:v>
                </c:pt>
                <c:pt idx="238">
                  <c:v>44435</c:v>
                </c:pt>
                <c:pt idx="239">
                  <c:v>44436</c:v>
                </c:pt>
                <c:pt idx="240">
                  <c:v>44437</c:v>
                </c:pt>
                <c:pt idx="241">
                  <c:v>44438</c:v>
                </c:pt>
                <c:pt idx="242">
                  <c:v>44439</c:v>
                </c:pt>
                <c:pt idx="243">
                  <c:v>44440</c:v>
                </c:pt>
                <c:pt idx="244">
                  <c:v>44441</c:v>
                </c:pt>
                <c:pt idx="245">
                  <c:v>44442</c:v>
                </c:pt>
                <c:pt idx="246">
                  <c:v>44443</c:v>
                </c:pt>
                <c:pt idx="247">
                  <c:v>44444</c:v>
                </c:pt>
                <c:pt idx="248">
                  <c:v>44445</c:v>
                </c:pt>
                <c:pt idx="249">
                  <c:v>44446</c:v>
                </c:pt>
                <c:pt idx="250">
                  <c:v>44447</c:v>
                </c:pt>
                <c:pt idx="251">
                  <c:v>44448</c:v>
                </c:pt>
                <c:pt idx="252">
                  <c:v>44449</c:v>
                </c:pt>
                <c:pt idx="253">
                  <c:v>44450</c:v>
                </c:pt>
                <c:pt idx="254">
                  <c:v>44451</c:v>
                </c:pt>
                <c:pt idx="255">
                  <c:v>44452</c:v>
                </c:pt>
                <c:pt idx="256">
                  <c:v>44453</c:v>
                </c:pt>
                <c:pt idx="257">
                  <c:v>44454</c:v>
                </c:pt>
                <c:pt idx="258">
                  <c:v>44455</c:v>
                </c:pt>
                <c:pt idx="259">
                  <c:v>44456</c:v>
                </c:pt>
                <c:pt idx="260">
                  <c:v>44457</c:v>
                </c:pt>
                <c:pt idx="261">
                  <c:v>44458</c:v>
                </c:pt>
                <c:pt idx="262">
                  <c:v>44459</c:v>
                </c:pt>
                <c:pt idx="263">
                  <c:v>44460</c:v>
                </c:pt>
                <c:pt idx="264">
                  <c:v>44461</c:v>
                </c:pt>
                <c:pt idx="265">
                  <c:v>44462</c:v>
                </c:pt>
                <c:pt idx="266">
                  <c:v>44463</c:v>
                </c:pt>
                <c:pt idx="267">
                  <c:v>44464</c:v>
                </c:pt>
                <c:pt idx="268">
                  <c:v>44465</c:v>
                </c:pt>
                <c:pt idx="269">
                  <c:v>44466</c:v>
                </c:pt>
                <c:pt idx="270">
                  <c:v>44467</c:v>
                </c:pt>
                <c:pt idx="271">
                  <c:v>44468</c:v>
                </c:pt>
                <c:pt idx="272">
                  <c:v>44469</c:v>
                </c:pt>
                <c:pt idx="273">
                  <c:v>44470</c:v>
                </c:pt>
                <c:pt idx="274">
                  <c:v>44471</c:v>
                </c:pt>
                <c:pt idx="275">
                  <c:v>44472</c:v>
                </c:pt>
                <c:pt idx="276">
                  <c:v>44473</c:v>
                </c:pt>
                <c:pt idx="277">
                  <c:v>44474</c:v>
                </c:pt>
                <c:pt idx="278">
                  <c:v>44475</c:v>
                </c:pt>
                <c:pt idx="279">
                  <c:v>44476</c:v>
                </c:pt>
                <c:pt idx="280">
                  <c:v>44477</c:v>
                </c:pt>
                <c:pt idx="281">
                  <c:v>44478</c:v>
                </c:pt>
                <c:pt idx="282">
                  <c:v>44479</c:v>
                </c:pt>
                <c:pt idx="283">
                  <c:v>44480</c:v>
                </c:pt>
                <c:pt idx="284">
                  <c:v>44481</c:v>
                </c:pt>
                <c:pt idx="285">
                  <c:v>44482</c:v>
                </c:pt>
                <c:pt idx="286">
                  <c:v>44483</c:v>
                </c:pt>
                <c:pt idx="287">
                  <c:v>44484</c:v>
                </c:pt>
                <c:pt idx="288">
                  <c:v>44485</c:v>
                </c:pt>
                <c:pt idx="289">
                  <c:v>44486</c:v>
                </c:pt>
                <c:pt idx="290">
                  <c:v>44487</c:v>
                </c:pt>
                <c:pt idx="291">
                  <c:v>44488</c:v>
                </c:pt>
                <c:pt idx="292">
                  <c:v>44489</c:v>
                </c:pt>
                <c:pt idx="293">
                  <c:v>44490</c:v>
                </c:pt>
                <c:pt idx="294">
                  <c:v>44491</c:v>
                </c:pt>
                <c:pt idx="295">
                  <c:v>44492</c:v>
                </c:pt>
                <c:pt idx="296">
                  <c:v>44493</c:v>
                </c:pt>
                <c:pt idx="297">
                  <c:v>44494</c:v>
                </c:pt>
                <c:pt idx="298">
                  <c:v>44495</c:v>
                </c:pt>
                <c:pt idx="299">
                  <c:v>44496</c:v>
                </c:pt>
                <c:pt idx="300">
                  <c:v>44497</c:v>
                </c:pt>
                <c:pt idx="301">
                  <c:v>44498</c:v>
                </c:pt>
                <c:pt idx="302">
                  <c:v>44499</c:v>
                </c:pt>
                <c:pt idx="303">
                  <c:v>44500</c:v>
                </c:pt>
                <c:pt idx="304">
                  <c:v>44501</c:v>
                </c:pt>
                <c:pt idx="305">
                  <c:v>44502</c:v>
                </c:pt>
                <c:pt idx="306">
                  <c:v>44503</c:v>
                </c:pt>
                <c:pt idx="307">
                  <c:v>44504</c:v>
                </c:pt>
                <c:pt idx="308">
                  <c:v>44505</c:v>
                </c:pt>
                <c:pt idx="309">
                  <c:v>44506</c:v>
                </c:pt>
                <c:pt idx="310">
                  <c:v>44507</c:v>
                </c:pt>
                <c:pt idx="311">
                  <c:v>44508</c:v>
                </c:pt>
                <c:pt idx="312">
                  <c:v>44509</c:v>
                </c:pt>
                <c:pt idx="313">
                  <c:v>44510</c:v>
                </c:pt>
                <c:pt idx="314">
                  <c:v>44511</c:v>
                </c:pt>
                <c:pt idx="315">
                  <c:v>44512</c:v>
                </c:pt>
                <c:pt idx="316">
                  <c:v>44513</c:v>
                </c:pt>
                <c:pt idx="317">
                  <c:v>44514</c:v>
                </c:pt>
                <c:pt idx="318">
                  <c:v>44515</c:v>
                </c:pt>
                <c:pt idx="319">
                  <c:v>44516</c:v>
                </c:pt>
                <c:pt idx="320">
                  <c:v>44517</c:v>
                </c:pt>
                <c:pt idx="321">
                  <c:v>44518</c:v>
                </c:pt>
                <c:pt idx="322">
                  <c:v>44519</c:v>
                </c:pt>
                <c:pt idx="323">
                  <c:v>44520</c:v>
                </c:pt>
                <c:pt idx="324">
                  <c:v>44521</c:v>
                </c:pt>
                <c:pt idx="325">
                  <c:v>44522</c:v>
                </c:pt>
                <c:pt idx="326">
                  <c:v>44523</c:v>
                </c:pt>
                <c:pt idx="327">
                  <c:v>44524</c:v>
                </c:pt>
                <c:pt idx="328">
                  <c:v>44525</c:v>
                </c:pt>
                <c:pt idx="329">
                  <c:v>44526</c:v>
                </c:pt>
                <c:pt idx="330">
                  <c:v>44527</c:v>
                </c:pt>
                <c:pt idx="331">
                  <c:v>44528</c:v>
                </c:pt>
                <c:pt idx="332">
                  <c:v>44529</c:v>
                </c:pt>
                <c:pt idx="333">
                  <c:v>44530</c:v>
                </c:pt>
                <c:pt idx="334">
                  <c:v>44531</c:v>
                </c:pt>
                <c:pt idx="335">
                  <c:v>44532</c:v>
                </c:pt>
                <c:pt idx="336">
                  <c:v>44533</c:v>
                </c:pt>
                <c:pt idx="337">
                  <c:v>44534</c:v>
                </c:pt>
                <c:pt idx="338">
                  <c:v>44535</c:v>
                </c:pt>
                <c:pt idx="339">
                  <c:v>44536</c:v>
                </c:pt>
                <c:pt idx="340">
                  <c:v>44537</c:v>
                </c:pt>
                <c:pt idx="341">
                  <c:v>44538</c:v>
                </c:pt>
                <c:pt idx="342">
                  <c:v>44539</c:v>
                </c:pt>
                <c:pt idx="343">
                  <c:v>44540</c:v>
                </c:pt>
                <c:pt idx="344">
                  <c:v>44541</c:v>
                </c:pt>
                <c:pt idx="345">
                  <c:v>44542</c:v>
                </c:pt>
                <c:pt idx="346">
                  <c:v>44543</c:v>
                </c:pt>
                <c:pt idx="347">
                  <c:v>44544</c:v>
                </c:pt>
                <c:pt idx="348">
                  <c:v>44545</c:v>
                </c:pt>
                <c:pt idx="349">
                  <c:v>44546</c:v>
                </c:pt>
                <c:pt idx="350">
                  <c:v>44547</c:v>
                </c:pt>
                <c:pt idx="351">
                  <c:v>44548</c:v>
                </c:pt>
                <c:pt idx="352">
                  <c:v>44549</c:v>
                </c:pt>
                <c:pt idx="353">
                  <c:v>44550</c:v>
                </c:pt>
                <c:pt idx="354">
                  <c:v>44551</c:v>
                </c:pt>
                <c:pt idx="355">
                  <c:v>44552</c:v>
                </c:pt>
                <c:pt idx="356">
                  <c:v>44553</c:v>
                </c:pt>
                <c:pt idx="357">
                  <c:v>44554</c:v>
                </c:pt>
                <c:pt idx="358">
                  <c:v>44555</c:v>
                </c:pt>
                <c:pt idx="359">
                  <c:v>44556</c:v>
                </c:pt>
                <c:pt idx="360">
                  <c:v>44557</c:v>
                </c:pt>
                <c:pt idx="361">
                  <c:v>44558</c:v>
                </c:pt>
                <c:pt idx="362">
                  <c:v>44559</c:v>
                </c:pt>
                <c:pt idx="363">
                  <c:v>44560</c:v>
                </c:pt>
                <c:pt idx="364">
                  <c:v>44561</c:v>
                </c:pt>
              </c:numCache>
            </c:numRef>
          </c:cat>
          <c:val>
            <c:numRef>
              <c:f>Sheet1!$D$338:$D$533</c:f>
              <c:extLst xmlns:c15="http://schemas.microsoft.com/office/drawing/2012/chart"/>
            </c:numRef>
          </c:val>
          <c:smooth val="0"/>
          <c:extLst xmlns:c15="http://schemas.microsoft.com/office/drawing/2012/chart">
            <c:ext xmlns:c16="http://schemas.microsoft.com/office/drawing/2014/chart" uri="{C3380CC4-5D6E-409C-BE32-E72D297353CC}">
              <c16:uniqueId val="{00000005-4634-40DE-B805-7D2878ABA0A1}"/>
            </c:ext>
          </c:extLst>
        </c:ser>
        <c:ser>
          <c:idx val="7"/>
          <c:order val="4"/>
          <c:tx>
            <c:strRef>
              <c:f>Sheet1!$H$2</c:f>
              <c:strCache>
                <c:ptCount val="1"/>
                <c:pt idx="0">
                  <c:v>USA 7 Day Moving Average </c:v>
                </c:pt>
              </c:strCache>
            </c:strRef>
          </c:tx>
          <c:spPr>
            <a:ln w="38100" cap="rnd">
              <a:solidFill>
                <a:srgbClr val="9C4A35"/>
              </a:solidFill>
              <a:round/>
            </a:ln>
            <a:effectLst/>
          </c:spPr>
          <c:marker>
            <c:symbol val="none"/>
          </c:marker>
          <c:cat>
            <c:numRef>
              <c:f>Sheet1!$A$338:$A$702</c:f>
              <c:numCache>
                <c:formatCode>m/d/yyyy</c:formatCode>
                <c:ptCount val="365"/>
                <c:pt idx="0">
                  <c:v>44197</c:v>
                </c:pt>
                <c:pt idx="1">
                  <c:v>44198</c:v>
                </c:pt>
                <c:pt idx="2">
                  <c:v>44199</c:v>
                </c:pt>
                <c:pt idx="3">
                  <c:v>44200</c:v>
                </c:pt>
                <c:pt idx="4">
                  <c:v>44201</c:v>
                </c:pt>
                <c:pt idx="5">
                  <c:v>44202</c:v>
                </c:pt>
                <c:pt idx="6">
                  <c:v>44203</c:v>
                </c:pt>
                <c:pt idx="7">
                  <c:v>44204</c:v>
                </c:pt>
                <c:pt idx="8">
                  <c:v>44205</c:v>
                </c:pt>
                <c:pt idx="9">
                  <c:v>44206</c:v>
                </c:pt>
                <c:pt idx="10">
                  <c:v>44207</c:v>
                </c:pt>
                <c:pt idx="11">
                  <c:v>44208</c:v>
                </c:pt>
                <c:pt idx="12">
                  <c:v>44209</c:v>
                </c:pt>
                <c:pt idx="13">
                  <c:v>44210</c:v>
                </c:pt>
                <c:pt idx="14">
                  <c:v>44211</c:v>
                </c:pt>
                <c:pt idx="15">
                  <c:v>44212</c:v>
                </c:pt>
                <c:pt idx="16">
                  <c:v>44213</c:v>
                </c:pt>
                <c:pt idx="17">
                  <c:v>44214</c:v>
                </c:pt>
                <c:pt idx="18">
                  <c:v>44215</c:v>
                </c:pt>
                <c:pt idx="19">
                  <c:v>44216</c:v>
                </c:pt>
                <c:pt idx="20">
                  <c:v>44217</c:v>
                </c:pt>
                <c:pt idx="21">
                  <c:v>44218</c:v>
                </c:pt>
                <c:pt idx="22">
                  <c:v>44219</c:v>
                </c:pt>
                <c:pt idx="23">
                  <c:v>44220</c:v>
                </c:pt>
                <c:pt idx="24">
                  <c:v>44221</c:v>
                </c:pt>
                <c:pt idx="25">
                  <c:v>44222</c:v>
                </c:pt>
                <c:pt idx="26">
                  <c:v>44223</c:v>
                </c:pt>
                <c:pt idx="27">
                  <c:v>44224</c:v>
                </c:pt>
                <c:pt idx="28">
                  <c:v>44225</c:v>
                </c:pt>
                <c:pt idx="29">
                  <c:v>44226</c:v>
                </c:pt>
                <c:pt idx="30">
                  <c:v>44227</c:v>
                </c:pt>
                <c:pt idx="31">
                  <c:v>44228</c:v>
                </c:pt>
                <c:pt idx="32">
                  <c:v>44229</c:v>
                </c:pt>
                <c:pt idx="33">
                  <c:v>44230</c:v>
                </c:pt>
                <c:pt idx="34">
                  <c:v>44231</c:v>
                </c:pt>
                <c:pt idx="35">
                  <c:v>44232</c:v>
                </c:pt>
                <c:pt idx="36">
                  <c:v>44233</c:v>
                </c:pt>
                <c:pt idx="37">
                  <c:v>44234</c:v>
                </c:pt>
                <c:pt idx="38">
                  <c:v>44235</c:v>
                </c:pt>
                <c:pt idx="39">
                  <c:v>44236</c:v>
                </c:pt>
                <c:pt idx="40">
                  <c:v>44237</c:v>
                </c:pt>
                <c:pt idx="41">
                  <c:v>44238</c:v>
                </c:pt>
                <c:pt idx="42">
                  <c:v>44239</c:v>
                </c:pt>
                <c:pt idx="43">
                  <c:v>44240</c:v>
                </c:pt>
                <c:pt idx="44">
                  <c:v>44241</c:v>
                </c:pt>
                <c:pt idx="45">
                  <c:v>44242</c:v>
                </c:pt>
                <c:pt idx="46">
                  <c:v>44243</c:v>
                </c:pt>
                <c:pt idx="47">
                  <c:v>44244</c:v>
                </c:pt>
                <c:pt idx="48">
                  <c:v>44245</c:v>
                </c:pt>
                <c:pt idx="49">
                  <c:v>44246</c:v>
                </c:pt>
                <c:pt idx="50">
                  <c:v>44247</c:v>
                </c:pt>
                <c:pt idx="51">
                  <c:v>44248</c:v>
                </c:pt>
                <c:pt idx="52">
                  <c:v>44249</c:v>
                </c:pt>
                <c:pt idx="53">
                  <c:v>44250</c:v>
                </c:pt>
                <c:pt idx="54">
                  <c:v>44251</c:v>
                </c:pt>
                <c:pt idx="55">
                  <c:v>44252</c:v>
                </c:pt>
                <c:pt idx="56">
                  <c:v>44253</c:v>
                </c:pt>
                <c:pt idx="57">
                  <c:v>44254</c:v>
                </c:pt>
                <c:pt idx="58">
                  <c:v>44255</c:v>
                </c:pt>
                <c:pt idx="59">
                  <c:v>44256</c:v>
                </c:pt>
                <c:pt idx="60">
                  <c:v>44257</c:v>
                </c:pt>
                <c:pt idx="61">
                  <c:v>44258</c:v>
                </c:pt>
                <c:pt idx="62">
                  <c:v>44259</c:v>
                </c:pt>
                <c:pt idx="63">
                  <c:v>44260</c:v>
                </c:pt>
                <c:pt idx="64">
                  <c:v>44261</c:v>
                </c:pt>
                <c:pt idx="65">
                  <c:v>44262</c:v>
                </c:pt>
                <c:pt idx="66">
                  <c:v>44263</c:v>
                </c:pt>
                <c:pt idx="67">
                  <c:v>44264</c:v>
                </c:pt>
                <c:pt idx="68">
                  <c:v>44265</c:v>
                </c:pt>
                <c:pt idx="69">
                  <c:v>44266</c:v>
                </c:pt>
                <c:pt idx="70">
                  <c:v>44267</c:v>
                </c:pt>
                <c:pt idx="71">
                  <c:v>44268</c:v>
                </c:pt>
                <c:pt idx="72">
                  <c:v>44269</c:v>
                </c:pt>
                <c:pt idx="73">
                  <c:v>44270</c:v>
                </c:pt>
                <c:pt idx="74">
                  <c:v>44271</c:v>
                </c:pt>
                <c:pt idx="75">
                  <c:v>44272</c:v>
                </c:pt>
                <c:pt idx="76">
                  <c:v>44273</c:v>
                </c:pt>
                <c:pt idx="77">
                  <c:v>44274</c:v>
                </c:pt>
                <c:pt idx="78">
                  <c:v>44275</c:v>
                </c:pt>
                <c:pt idx="79">
                  <c:v>44276</c:v>
                </c:pt>
                <c:pt idx="80">
                  <c:v>44277</c:v>
                </c:pt>
                <c:pt idx="81">
                  <c:v>44278</c:v>
                </c:pt>
                <c:pt idx="82">
                  <c:v>44279</c:v>
                </c:pt>
                <c:pt idx="83">
                  <c:v>44280</c:v>
                </c:pt>
                <c:pt idx="84">
                  <c:v>44281</c:v>
                </c:pt>
                <c:pt idx="85">
                  <c:v>44282</c:v>
                </c:pt>
                <c:pt idx="86">
                  <c:v>44283</c:v>
                </c:pt>
                <c:pt idx="87">
                  <c:v>44284</c:v>
                </c:pt>
                <c:pt idx="88">
                  <c:v>44285</c:v>
                </c:pt>
                <c:pt idx="89">
                  <c:v>44286</c:v>
                </c:pt>
                <c:pt idx="90">
                  <c:v>44287</c:v>
                </c:pt>
                <c:pt idx="91">
                  <c:v>44288</c:v>
                </c:pt>
                <c:pt idx="92">
                  <c:v>44289</c:v>
                </c:pt>
                <c:pt idx="93">
                  <c:v>44290</c:v>
                </c:pt>
                <c:pt idx="94">
                  <c:v>44291</c:v>
                </c:pt>
                <c:pt idx="95">
                  <c:v>44292</c:v>
                </c:pt>
                <c:pt idx="96">
                  <c:v>44293</c:v>
                </c:pt>
                <c:pt idx="97">
                  <c:v>44294</c:v>
                </c:pt>
                <c:pt idx="98">
                  <c:v>44295</c:v>
                </c:pt>
                <c:pt idx="99">
                  <c:v>44296</c:v>
                </c:pt>
                <c:pt idx="100">
                  <c:v>44297</c:v>
                </c:pt>
                <c:pt idx="101">
                  <c:v>44298</c:v>
                </c:pt>
                <c:pt idx="102">
                  <c:v>44299</c:v>
                </c:pt>
                <c:pt idx="103">
                  <c:v>44300</c:v>
                </c:pt>
                <c:pt idx="104">
                  <c:v>44301</c:v>
                </c:pt>
                <c:pt idx="105">
                  <c:v>44302</c:v>
                </c:pt>
                <c:pt idx="106">
                  <c:v>44303</c:v>
                </c:pt>
                <c:pt idx="107">
                  <c:v>44304</c:v>
                </c:pt>
                <c:pt idx="108">
                  <c:v>44305</c:v>
                </c:pt>
                <c:pt idx="109">
                  <c:v>44306</c:v>
                </c:pt>
                <c:pt idx="110">
                  <c:v>44307</c:v>
                </c:pt>
                <c:pt idx="111">
                  <c:v>44308</c:v>
                </c:pt>
                <c:pt idx="112">
                  <c:v>44309</c:v>
                </c:pt>
                <c:pt idx="113">
                  <c:v>44310</c:v>
                </c:pt>
                <c:pt idx="114">
                  <c:v>44311</c:v>
                </c:pt>
                <c:pt idx="115">
                  <c:v>44312</c:v>
                </c:pt>
                <c:pt idx="116">
                  <c:v>44313</c:v>
                </c:pt>
                <c:pt idx="117">
                  <c:v>44314</c:v>
                </c:pt>
                <c:pt idx="118">
                  <c:v>44315</c:v>
                </c:pt>
                <c:pt idx="119">
                  <c:v>44316</c:v>
                </c:pt>
                <c:pt idx="120">
                  <c:v>44317</c:v>
                </c:pt>
                <c:pt idx="121">
                  <c:v>44318</c:v>
                </c:pt>
                <c:pt idx="122">
                  <c:v>44319</c:v>
                </c:pt>
                <c:pt idx="123">
                  <c:v>44320</c:v>
                </c:pt>
                <c:pt idx="124">
                  <c:v>44321</c:v>
                </c:pt>
                <c:pt idx="125">
                  <c:v>44322</c:v>
                </c:pt>
                <c:pt idx="126">
                  <c:v>44323</c:v>
                </c:pt>
                <c:pt idx="127">
                  <c:v>44324</c:v>
                </c:pt>
                <c:pt idx="128">
                  <c:v>44325</c:v>
                </c:pt>
                <c:pt idx="129">
                  <c:v>44326</c:v>
                </c:pt>
                <c:pt idx="130">
                  <c:v>44327</c:v>
                </c:pt>
                <c:pt idx="131">
                  <c:v>44328</c:v>
                </c:pt>
                <c:pt idx="132">
                  <c:v>44329</c:v>
                </c:pt>
                <c:pt idx="133">
                  <c:v>44330</c:v>
                </c:pt>
                <c:pt idx="134">
                  <c:v>44331</c:v>
                </c:pt>
                <c:pt idx="135">
                  <c:v>44332</c:v>
                </c:pt>
                <c:pt idx="136">
                  <c:v>44333</c:v>
                </c:pt>
                <c:pt idx="137">
                  <c:v>44334</c:v>
                </c:pt>
                <c:pt idx="138">
                  <c:v>44335</c:v>
                </c:pt>
                <c:pt idx="139">
                  <c:v>44336</c:v>
                </c:pt>
                <c:pt idx="140">
                  <c:v>44337</c:v>
                </c:pt>
                <c:pt idx="141">
                  <c:v>44338</c:v>
                </c:pt>
                <c:pt idx="142">
                  <c:v>44339</c:v>
                </c:pt>
                <c:pt idx="143">
                  <c:v>44340</c:v>
                </c:pt>
                <c:pt idx="144">
                  <c:v>44341</c:v>
                </c:pt>
                <c:pt idx="145">
                  <c:v>44342</c:v>
                </c:pt>
                <c:pt idx="146">
                  <c:v>44343</c:v>
                </c:pt>
                <c:pt idx="147">
                  <c:v>44344</c:v>
                </c:pt>
                <c:pt idx="148">
                  <c:v>44345</c:v>
                </c:pt>
                <c:pt idx="149">
                  <c:v>44346</c:v>
                </c:pt>
                <c:pt idx="150">
                  <c:v>44347</c:v>
                </c:pt>
                <c:pt idx="151">
                  <c:v>44348</c:v>
                </c:pt>
                <c:pt idx="152">
                  <c:v>44349</c:v>
                </c:pt>
                <c:pt idx="153">
                  <c:v>44350</c:v>
                </c:pt>
                <c:pt idx="154">
                  <c:v>44351</c:v>
                </c:pt>
                <c:pt idx="155">
                  <c:v>44352</c:v>
                </c:pt>
                <c:pt idx="156">
                  <c:v>44353</c:v>
                </c:pt>
                <c:pt idx="157">
                  <c:v>44354</c:v>
                </c:pt>
                <c:pt idx="158">
                  <c:v>44355</c:v>
                </c:pt>
                <c:pt idx="159">
                  <c:v>44356</c:v>
                </c:pt>
                <c:pt idx="160">
                  <c:v>44357</c:v>
                </c:pt>
                <c:pt idx="161">
                  <c:v>44358</c:v>
                </c:pt>
                <c:pt idx="162">
                  <c:v>44359</c:v>
                </c:pt>
                <c:pt idx="163">
                  <c:v>44360</c:v>
                </c:pt>
                <c:pt idx="164">
                  <c:v>44361</c:v>
                </c:pt>
                <c:pt idx="165">
                  <c:v>44362</c:v>
                </c:pt>
                <c:pt idx="166">
                  <c:v>44363</c:v>
                </c:pt>
                <c:pt idx="167">
                  <c:v>44364</c:v>
                </c:pt>
                <c:pt idx="168">
                  <c:v>44365</c:v>
                </c:pt>
                <c:pt idx="169">
                  <c:v>44366</c:v>
                </c:pt>
                <c:pt idx="170">
                  <c:v>44367</c:v>
                </c:pt>
                <c:pt idx="171">
                  <c:v>44368</c:v>
                </c:pt>
                <c:pt idx="172">
                  <c:v>44369</c:v>
                </c:pt>
                <c:pt idx="173">
                  <c:v>44370</c:v>
                </c:pt>
                <c:pt idx="174">
                  <c:v>44371</c:v>
                </c:pt>
                <c:pt idx="175">
                  <c:v>44372</c:v>
                </c:pt>
                <c:pt idx="176">
                  <c:v>44373</c:v>
                </c:pt>
                <c:pt idx="177">
                  <c:v>44374</c:v>
                </c:pt>
                <c:pt idx="178">
                  <c:v>44375</c:v>
                </c:pt>
                <c:pt idx="179">
                  <c:v>44376</c:v>
                </c:pt>
                <c:pt idx="180">
                  <c:v>44377</c:v>
                </c:pt>
                <c:pt idx="181">
                  <c:v>44378</c:v>
                </c:pt>
                <c:pt idx="182">
                  <c:v>44379</c:v>
                </c:pt>
                <c:pt idx="183">
                  <c:v>44380</c:v>
                </c:pt>
                <c:pt idx="184">
                  <c:v>44381</c:v>
                </c:pt>
                <c:pt idx="185">
                  <c:v>44382</c:v>
                </c:pt>
                <c:pt idx="186">
                  <c:v>44383</c:v>
                </c:pt>
                <c:pt idx="187">
                  <c:v>44384</c:v>
                </c:pt>
                <c:pt idx="188">
                  <c:v>44385</c:v>
                </c:pt>
                <c:pt idx="189">
                  <c:v>44386</c:v>
                </c:pt>
                <c:pt idx="190">
                  <c:v>44387</c:v>
                </c:pt>
                <c:pt idx="191">
                  <c:v>44388</c:v>
                </c:pt>
                <c:pt idx="192">
                  <c:v>44389</c:v>
                </c:pt>
                <c:pt idx="193">
                  <c:v>44390</c:v>
                </c:pt>
                <c:pt idx="194">
                  <c:v>44391</c:v>
                </c:pt>
                <c:pt idx="195">
                  <c:v>44392</c:v>
                </c:pt>
                <c:pt idx="196">
                  <c:v>44393</c:v>
                </c:pt>
                <c:pt idx="197">
                  <c:v>44394</c:v>
                </c:pt>
                <c:pt idx="198">
                  <c:v>44395</c:v>
                </c:pt>
                <c:pt idx="199">
                  <c:v>44396</c:v>
                </c:pt>
                <c:pt idx="200">
                  <c:v>44397</c:v>
                </c:pt>
                <c:pt idx="201">
                  <c:v>44398</c:v>
                </c:pt>
                <c:pt idx="202">
                  <c:v>44399</c:v>
                </c:pt>
                <c:pt idx="203">
                  <c:v>44400</c:v>
                </c:pt>
                <c:pt idx="204">
                  <c:v>44401</c:v>
                </c:pt>
                <c:pt idx="205">
                  <c:v>44402</c:v>
                </c:pt>
                <c:pt idx="206">
                  <c:v>44403</c:v>
                </c:pt>
                <c:pt idx="207">
                  <c:v>44404</c:v>
                </c:pt>
                <c:pt idx="208">
                  <c:v>44405</c:v>
                </c:pt>
                <c:pt idx="209">
                  <c:v>44406</c:v>
                </c:pt>
                <c:pt idx="210">
                  <c:v>44407</c:v>
                </c:pt>
                <c:pt idx="211">
                  <c:v>44408</c:v>
                </c:pt>
                <c:pt idx="212">
                  <c:v>44409</c:v>
                </c:pt>
                <c:pt idx="213">
                  <c:v>44410</c:v>
                </c:pt>
                <c:pt idx="214">
                  <c:v>44411</c:v>
                </c:pt>
                <c:pt idx="215">
                  <c:v>44412</c:v>
                </c:pt>
                <c:pt idx="216">
                  <c:v>44413</c:v>
                </c:pt>
                <c:pt idx="217">
                  <c:v>44414</c:v>
                </c:pt>
                <c:pt idx="218">
                  <c:v>44415</c:v>
                </c:pt>
                <c:pt idx="219">
                  <c:v>44416</c:v>
                </c:pt>
                <c:pt idx="220">
                  <c:v>44417</c:v>
                </c:pt>
                <c:pt idx="221">
                  <c:v>44418</c:v>
                </c:pt>
                <c:pt idx="222">
                  <c:v>44419</c:v>
                </c:pt>
                <c:pt idx="223">
                  <c:v>44420</c:v>
                </c:pt>
                <c:pt idx="224">
                  <c:v>44421</c:v>
                </c:pt>
                <c:pt idx="225">
                  <c:v>44422</c:v>
                </c:pt>
                <c:pt idx="226">
                  <c:v>44423</c:v>
                </c:pt>
                <c:pt idx="227">
                  <c:v>44424</c:v>
                </c:pt>
                <c:pt idx="228">
                  <c:v>44425</c:v>
                </c:pt>
                <c:pt idx="229">
                  <c:v>44426</c:v>
                </c:pt>
                <c:pt idx="230">
                  <c:v>44427</c:v>
                </c:pt>
                <c:pt idx="231">
                  <c:v>44428</c:v>
                </c:pt>
                <c:pt idx="232">
                  <c:v>44429</c:v>
                </c:pt>
                <c:pt idx="233">
                  <c:v>44430</c:v>
                </c:pt>
                <c:pt idx="234">
                  <c:v>44431</c:v>
                </c:pt>
                <c:pt idx="235">
                  <c:v>44432</c:v>
                </c:pt>
                <c:pt idx="236">
                  <c:v>44433</c:v>
                </c:pt>
                <c:pt idx="237">
                  <c:v>44434</c:v>
                </c:pt>
                <c:pt idx="238">
                  <c:v>44435</c:v>
                </c:pt>
                <c:pt idx="239">
                  <c:v>44436</c:v>
                </c:pt>
                <c:pt idx="240">
                  <c:v>44437</c:v>
                </c:pt>
                <c:pt idx="241">
                  <c:v>44438</c:v>
                </c:pt>
                <c:pt idx="242">
                  <c:v>44439</c:v>
                </c:pt>
                <c:pt idx="243">
                  <c:v>44440</c:v>
                </c:pt>
                <c:pt idx="244">
                  <c:v>44441</c:v>
                </c:pt>
                <c:pt idx="245">
                  <c:v>44442</c:v>
                </c:pt>
                <c:pt idx="246">
                  <c:v>44443</c:v>
                </c:pt>
                <c:pt idx="247">
                  <c:v>44444</c:v>
                </c:pt>
                <c:pt idx="248">
                  <c:v>44445</c:v>
                </c:pt>
                <c:pt idx="249">
                  <c:v>44446</c:v>
                </c:pt>
                <c:pt idx="250">
                  <c:v>44447</c:v>
                </c:pt>
                <c:pt idx="251">
                  <c:v>44448</c:v>
                </c:pt>
                <c:pt idx="252">
                  <c:v>44449</c:v>
                </c:pt>
                <c:pt idx="253">
                  <c:v>44450</c:v>
                </c:pt>
                <c:pt idx="254">
                  <c:v>44451</c:v>
                </c:pt>
                <c:pt idx="255">
                  <c:v>44452</c:v>
                </c:pt>
                <c:pt idx="256">
                  <c:v>44453</c:v>
                </c:pt>
                <c:pt idx="257">
                  <c:v>44454</c:v>
                </c:pt>
                <c:pt idx="258">
                  <c:v>44455</c:v>
                </c:pt>
                <c:pt idx="259">
                  <c:v>44456</c:v>
                </c:pt>
                <c:pt idx="260">
                  <c:v>44457</c:v>
                </c:pt>
                <c:pt idx="261">
                  <c:v>44458</c:v>
                </c:pt>
                <c:pt idx="262">
                  <c:v>44459</c:v>
                </c:pt>
                <c:pt idx="263">
                  <c:v>44460</c:v>
                </c:pt>
                <c:pt idx="264">
                  <c:v>44461</c:v>
                </c:pt>
                <c:pt idx="265">
                  <c:v>44462</c:v>
                </c:pt>
                <c:pt idx="266">
                  <c:v>44463</c:v>
                </c:pt>
                <c:pt idx="267">
                  <c:v>44464</c:v>
                </c:pt>
                <c:pt idx="268">
                  <c:v>44465</c:v>
                </c:pt>
                <c:pt idx="269">
                  <c:v>44466</c:v>
                </c:pt>
                <c:pt idx="270">
                  <c:v>44467</c:v>
                </c:pt>
                <c:pt idx="271">
                  <c:v>44468</c:v>
                </c:pt>
                <c:pt idx="272">
                  <c:v>44469</c:v>
                </c:pt>
                <c:pt idx="273">
                  <c:v>44470</c:v>
                </c:pt>
                <c:pt idx="274">
                  <c:v>44471</c:v>
                </c:pt>
                <c:pt idx="275">
                  <c:v>44472</c:v>
                </c:pt>
                <c:pt idx="276">
                  <c:v>44473</c:v>
                </c:pt>
                <c:pt idx="277">
                  <c:v>44474</c:v>
                </c:pt>
                <c:pt idx="278">
                  <c:v>44475</c:v>
                </c:pt>
                <c:pt idx="279">
                  <c:v>44476</c:v>
                </c:pt>
                <c:pt idx="280">
                  <c:v>44477</c:v>
                </c:pt>
                <c:pt idx="281">
                  <c:v>44478</c:v>
                </c:pt>
                <c:pt idx="282">
                  <c:v>44479</c:v>
                </c:pt>
                <c:pt idx="283">
                  <c:v>44480</c:v>
                </c:pt>
                <c:pt idx="284">
                  <c:v>44481</c:v>
                </c:pt>
                <c:pt idx="285">
                  <c:v>44482</c:v>
                </c:pt>
                <c:pt idx="286">
                  <c:v>44483</c:v>
                </c:pt>
                <c:pt idx="287">
                  <c:v>44484</c:v>
                </c:pt>
                <c:pt idx="288">
                  <c:v>44485</c:v>
                </c:pt>
                <c:pt idx="289">
                  <c:v>44486</c:v>
                </c:pt>
                <c:pt idx="290">
                  <c:v>44487</c:v>
                </c:pt>
                <c:pt idx="291">
                  <c:v>44488</c:v>
                </c:pt>
                <c:pt idx="292">
                  <c:v>44489</c:v>
                </c:pt>
                <c:pt idx="293">
                  <c:v>44490</c:v>
                </c:pt>
                <c:pt idx="294">
                  <c:v>44491</c:v>
                </c:pt>
                <c:pt idx="295">
                  <c:v>44492</c:v>
                </c:pt>
                <c:pt idx="296">
                  <c:v>44493</c:v>
                </c:pt>
                <c:pt idx="297">
                  <c:v>44494</c:v>
                </c:pt>
                <c:pt idx="298">
                  <c:v>44495</c:v>
                </c:pt>
                <c:pt idx="299">
                  <c:v>44496</c:v>
                </c:pt>
                <c:pt idx="300">
                  <c:v>44497</c:v>
                </c:pt>
                <c:pt idx="301">
                  <c:v>44498</c:v>
                </c:pt>
                <c:pt idx="302">
                  <c:v>44499</c:v>
                </c:pt>
                <c:pt idx="303">
                  <c:v>44500</c:v>
                </c:pt>
                <c:pt idx="304">
                  <c:v>44501</c:v>
                </c:pt>
                <c:pt idx="305">
                  <c:v>44502</c:v>
                </c:pt>
                <c:pt idx="306">
                  <c:v>44503</c:v>
                </c:pt>
                <c:pt idx="307">
                  <c:v>44504</c:v>
                </c:pt>
                <c:pt idx="308">
                  <c:v>44505</c:v>
                </c:pt>
                <c:pt idx="309">
                  <c:v>44506</c:v>
                </c:pt>
                <c:pt idx="310">
                  <c:v>44507</c:v>
                </c:pt>
                <c:pt idx="311">
                  <c:v>44508</c:v>
                </c:pt>
                <c:pt idx="312">
                  <c:v>44509</c:v>
                </c:pt>
                <c:pt idx="313">
                  <c:v>44510</c:v>
                </c:pt>
                <c:pt idx="314">
                  <c:v>44511</c:v>
                </c:pt>
                <c:pt idx="315">
                  <c:v>44512</c:v>
                </c:pt>
                <c:pt idx="316">
                  <c:v>44513</c:v>
                </c:pt>
                <c:pt idx="317">
                  <c:v>44514</c:v>
                </c:pt>
                <c:pt idx="318">
                  <c:v>44515</c:v>
                </c:pt>
                <c:pt idx="319">
                  <c:v>44516</c:v>
                </c:pt>
                <c:pt idx="320">
                  <c:v>44517</c:v>
                </c:pt>
                <c:pt idx="321">
                  <c:v>44518</c:v>
                </c:pt>
                <c:pt idx="322">
                  <c:v>44519</c:v>
                </c:pt>
                <c:pt idx="323">
                  <c:v>44520</c:v>
                </c:pt>
                <c:pt idx="324">
                  <c:v>44521</c:v>
                </c:pt>
                <c:pt idx="325">
                  <c:v>44522</c:v>
                </c:pt>
                <c:pt idx="326">
                  <c:v>44523</c:v>
                </c:pt>
                <c:pt idx="327">
                  <c:v>44524</c:v>
                </c:pt>
                <c:pt idx="328">
                  <c:v>44525</c:v>
                </c:pt>
                <c:pt idx="329">
                  <c:v>44526</c:v>
                </c:pt>
                <c:pt idx="330">
                  <c:v>44527</c:v>
                </c:pt>
                <c:pt idx="331">
                  <c:v>44528</c:v>
                </c:pt>
                <c:pt idx="332">
                  <c:v>44529</c:v>
                </c:pt>
                <c:pt idx="333">
                  <c:v>44530</c:v>
                </c:pt>
                <c:pt idx="334">
                  <c:v>44531</c:v>
                </c:pt>
                <c:pt idx="335">
                  <c:v>44532</c:v>
                </c:pt>
                <c:pt idx="336">
                  <c:v>44533</c:v>
                </c:pt>
                <c:pt idx="337">
                  <c:v>44534</c:v>
                </c:pt>
                <c:pt idx="338">
                  <c:v>44535</c:v>
                </c:pt>
                <c:pt idx="339">
                  <c:v>44536</c:v>
                </c:pt>
                <c:pt idx="340">
                  <c:v>44537</c:v>
                </c:pt>
                <c:pt idx="341">
                  <c:v>44538</c:v>
                </c:pt>
                <c:pt idx="342">
                  <c:v>44539</c:v>
                </c:pt>
                <c:pt idx="343">
                  <c:v>44540</c:v>
                </c:pt>
                <c:pt idx="344">
                  <c:v>44541</c:v>
                </c:pt>
                <c:pt idx="345">
                  <c:v>44542</c:v>
                </c:pt>
                <c:pt idx="346">
                  <c:v>44543</c:v>
                </c:pt>
                <c:pt idx="347">
                  <c:v>44544</c:v>
                </c:pt>
                <c:pt idx="348">
                  <c:v>44545</c:v>
                </c:pt>
                <c:pt idx="349">
                  <c:v>44546</c:v>
                </c:pt>
                <c:pt idx="350">
                  <c:v>44547</c:v>
                </c:pt>
                <c:pt idx="351">
                  <c:v>44548</c:v>
                </c:pt>
                <c:pt idx="352">
                  <c:v>44549</c:v>
                </c:pt>
                <c:pt idx="353">
                  <c:v>44550</c:v>
                </c:pt>
                <c:pt idx="354">
                  <c:v>44551</c:v>
                </c:pt>
                <c:pt idx="355">
                  <c:v>44552</c:v>
                </c:pt>
                <c:pt idx="356">
                  <c:v>44553</c:v>
                </c:pt>
                <c:pt idx="357">
                  <c:v>44554</c:v>
                </c:pt>
                <c:pt idx="358">
                  <c:v>44555</c:v>
                </c:pt>
                <c:pt idx="359">
                  <c:v>44556</c:v>
                </c:pt>
                <c:pt idx="360">
                  <c:v>44557</c:v>
                </c:pt>
                <c:pt idx="361">
                  <c:v>44558</c:v>
                </c:pt>
                <c:pt idx="362">
                  <c:v>44559</c:v>
                </c:pt>
                <c:pt idx="363">
                  <c:v>44560</c:v>
                </c:pt>
                <c:pt idx="364">
                  <c:v>44561</c:v>
                </c:pt>
              </c:numCache>
            </c:numRef>
          </c:cat>
          <c:val>
            <c:numRef>
              <c:f>Sheet1!$H$338:$H$702</c:f>
              <c:numCache>
                <c:formatCode>#,##0</c:formatCode>
                <c:ptCount val="365"/>
                <c:pt idx="0">
                  <c:v>196047.57142857142</c:v>
                </c:pt>
                <c:pt idx="1">
                  <c:v>206449.57142857142</c:v>
                </c:pt>
                <c:pt idx="2">
                  <c:v>214013.85714285713</c:v>
                </c:pt>
                <c:pt idx="3">
                  <c:v>191355.42857142858</c:v>
                </c:pt>
                <c:pt idx="4">
                  <c:v>212752.57142857142</c:v>
                </c:pt>
                <c:pt idx="5">
                  <c:v>222100.42857142858</c:v>
                </c:pt>
                <c:pt idx="6">
                  <c:v>229426.42857142858</c:v>
                </c:pt>
                <c:pt idx="7">
                  <c:v>247725.57142857142</c:v>
                </c:pt>
                <c:pt idx="8">
                  <c:v>243516.57142857142</c:v>
                </c:pt>
                <c:pt idx="9">
                  <c:v>253420.14285714287</c:v>
                </c:pt>
                <c:pt idx="10">
                  <c:v>281870.85714285716</c:v>
                </c:pt>
                <c:pt idx="11">
                  <c:v>255864</c:v>
                </c:pt>
                <c:pt idx="12">
                  <c:v>253697.42857142858</c:v>
                </c:pt>
                <c:pt idx="13">
                  <c:v>247490.28571428571</c:v>
                </c:pt>
                <c:pt idx="14">
                  <c:v>237214.28571428571</c:v>
                </c:pt>
                <c:pt idx="15">
                  <c:v>231702.85714285713</c:v>
                </c:pt>
                <c:pt idx="16">
                  <c:v>218295.42857142858</c:v>
                </c:pt>
                <c:pt idx="17">
                  <c:v>208698.57142857142</c:v>
                </c:pt>
                <c:pt idx="18">
                  <c:v>201394.57142857142</c:v>
                </c:pt>
                <c:pt idx="19">
                  <c:v>194660</c:v>
                </c:pt>
                <c:pt idx="20">
                  <c:v>188625.71428571429</c:v>
                </c:pt>
                <c:pt idx="21">
                  <c:v>185072.57142857142</c:v>
                </c:pt>
                <c:pt idx="22">
                  <c:v>176763.42857142858</c:v>
                </c:pt>
                <c:pt idx="23">
                  <c:v>170342.28571428571</c:v>
                </c:pt>
                <c:pt idx="24">
                  <c:v>173874.28571428571</c:v>
                </c:pt>
                <c:pt idx="25">
                  <c:v>170161.71428571429</c:v>
                </c:pt>
                <c:pt idx="26">
                  <c:v>166046.28571428571</c:v>
                </c:pt>
                <c:pt idx="27">
                  <c:v>162157.14285714287</c:v>
                </c:pt>
                <c:pt idx="28">
                  <c:v>157942</c:v>
                </c:pt>
                <c:pt idx="29">
                  <c:v>153814</c:v>
                </c:pt>
                <c:pt idx="30">
                  <c:v>151486.85714285713</c:v>
                </c:pt>
                <c:pt idx="31">
                  <c:v>157133.71428571429</c:v>
                </c:pt>
                <c:pt idx="32">
                  <c:v>152646.57142857142</c:v>
                </c:pt>
                <c:pt idx="33">
                  <c:v>147480.57142857142</c:v>
                </c:pt>
                <c:pt idx="34">
                  <c:v>141482.28571428571</c:v>
                </c:pt>
                <c:pt idx="35">
                  <c:v>137484.28571428571</c:v>
                </c:pt>
                <c:pt idx="36">
                  <c:v>131776.85714285713</c:v>
                </c:pt>
                <c:pt idx="37">
                  <c:v>127877.71428571429</c:v>
                </c:pt>
                <c:pt idx="38">
                  <c:v>111379.42857142857</c:v>
                </c:pt>
                <c:pt idx="39">
                  <c:v>108560</c:v>
                </c:pt>
                <c:pt idx="40">
                  <c:v>104769.71428571429</c:v>
                </c:pt>
                <c:pt idx="41">
                  <c:v>102161.14285714286</c:v>
                </c:pt>
                <c:pt idx="42">
                  <c:v>97194.857142857145</c:v>
                </c:pt>
                <c:pt idx="43">
                  <c:v>94781.142857142855</c:v>
                </c:pt>
                <c:pt idx="44">
                  <c:v>91261.142857142855</c:v>
                </c:pt>
                <c:pt idx="45">
                  <c:v>86091.428571428565</c:v>
                </c:pt>
                <c:pt idx="46">
                  <c:v>81391.428571428565</c:v>
                </c:pt>
                <c:pt idx="47">
                  <c:v>77821.428571428565</c:v>
                </c:pt>
                <c:pt idx="48">
                  <c:v>72665.142857142855</c:v>
                </c:pt>
                <c:pt idx="49">
                  <c:v>69811.428571428565</c:v>
                </c:pt>
                <c:pt idx="50">
                  <c:v>67585.71428571429</c:v>
                </c:pt>
                <c:pt idx="51">
                  <c:v>66446.571428571435</c:v>
                </c:pt>
                <c:pt idx="52">
                  <c:v>66743.428571428565</c:v>
                </c:pt>
                <c:pt idx="53">
                  <c:v>68108</c:v>
                </c:pt>
                <c:pt idx="54">
                  <c:v>68762.28571428571</c:v>
                </c:pt>
                <c:pt idx="55">
                  <c:v>69892</c:v>
                </c:pt>
                <c:pt idx="56">
                  <c:v>69512</c:v>
                </c:pt>
                <c:pt idx="57">
                  <c:v>68492.571428571435</c:v>
                </c:pt>
                <c:pt idx="58">
                  <c:v>67662.571428571435</c:v>
                </c:pt>
                <c:pt idx="59">
                  <c:v>68048.571428571435</c:v>
                </c:pt>
                <c:pt idx="60">
                  <c:v>65875.428571428565</c:v>
                </c:pt>
                <c:pt idx="61">
                  <c:v>64804.857142857145</c:v>
                </c:pt>
                <c:pt idx="62">
                  <c:v>63451.714285714283</c:v>
                </c:pt>
                <c:pt idx="63">
                  <c:v>61945.714285714283</c:v>
                </c:pt>
                <c:pt idx="64">
                  <c:v>61061.428571428572</c:v>
                </c:pt>
                <c:pt idx="65">
                  <c:v>59596</c:v>
                </c:pt>
                <c:pt idx="66">
                  <c:v>57607.428571428572</c:v>
                </c:pt>
                <c:pt idx="67">
                  <c:v>57690.857142857145</c:v>
                </c:pt>
                <c:pt idx="68">
                  <c:v>56472.285714285717</c:v>
                </c:pt>
                <c:pt idx="69">
                  <c:v>53797.714285714283</c:v>
                </c:pt>
                <c:pt idx="70">
                  <c:v>52552</c:v>
                </c:pt>
                <c:pt idx="71">
                  <c:v>52227.142857142855</c:v>
                </c:pt>
                <c:pt idx="72">
                  <c:v>51820.571428571428</c:v>
                </c:pt>
                <c:pt idx="73">
                  <c:v>53423.428571428572</c:v>
                </c:pt>
                <c:pt idx="74">
                  <c:v>52742.571428571428</c:v>
                </c:pt>
                <c:pt idx="75">
                  <c:v>52677.428571428572</c:v>
                </c:pt>
                <c:pt idx="76">
                  <c:v>54152.571428571428</c:v>
                </c:pt>
                <c:pt idx="77">
                  <c:v>54889.714285714283</c:v>
                </c:pt>
                <c:pt idx="78">
                  <c:v>54703.142857142855</c:v>
                </c:pt>
                <c:pt idx="79">
                  <c:v>54360</c:v>
                </c:pt>
                <c:pt idx="80">
                  <c:v>53300.571428571428</c:v>
                </c:pt>
                <c:pt idx="81">
                  <c:v>53305.142857142855</c:v>
                </c:pt>
                <c:pt idx="82">
                  <c:v>57695.142857142855</c:v>
                </c:pt>
                <c:pt idx="83">
                  <c:v>58754.857142857145</c:v>
                </c:pt>
                <c:pt idx="84">
                  <c:v>60991.714285714283</c:v>
                </c:pt>
                <c:pt idx="85">
                  <c:v>62162.571428571428</c:v>
                </c:pt>
                <c:pt idx="86">
                  <c:v>63370.571428571428</c:v>
                </c:pt>
                <c:pt idx="87">
                  <c:v>66181.71428571429</c:v>
                </c:pt>
                <c:pt idx="88">
                  <c:v>67521.142857142855</c:v>
                </c:pt>
                <c:pt idx="89">
                  <c:v>64299.714285714283</c:v>
                </c:pt>
                <c:pt idx="90">
                  <c:v>66050.571428571435</c:v>
                </c:pt>
                <c:pt idx="91">
                  <c:v>64533.142857142855</c:v>
                </c:pt>
                <c:pt idx="92">
                  <c:v>64787.428571428572</c:v>
                </c:pt>
                <c:pt idx="93">
                  <c:v>63428.285714285717</c:v>
                </c:pt>
                <c:pt idx="94">
                  <c:v>63806.857142857145</c:v>
                </c:pt>
                <c:pt idx="95">
                  <c:v>64698</c:v>
                </c:pt>
                <c:pt idx="96">
                  <c:v>66070.28571428571</c:v>
                </c:pt>
                <c:pt idx="97">
                  <c:v>66113.71428571429</c:v>
                </c:pt>
                <c:pt idx="98">
                  <c:v>67978</c:v>
                </c:pt>
                <c:pt idx="99">
                  <c:v>68308.571428571435</c:v>
                </c:pt>
                <c:pt idx="100">
                  <c:v>70000</c:v>
                </c:pt>
                <c:pt idx="101">
                  <c:v>70003.428571428565</c:v>
                </c:pt>
                <c:pt idx="102">
                  <c:v>71342.857142857145</c:v>
                </c:pt>
                <c:pt idx="103">
                  <c:v>71273.142857142855</c:v>
                </c:pt>
                <c:pt idx="104">
                  <c:v>70504</c:v>
                </c:pt>
                <c:pt idx="105">
                  <c:v>70365.428571428565</c:v>
                </c:pt>
                <c:pt idx="106">
                  <c:v>68305.142857142855</c:v>
                </c:pt>
                <c:pt idx="107">
                  <c:v>67680</c:v>
                </c:pt>
                <c:pt idx="108">
                  <c:v>67141.142857142855</c:v>
                </c:pt>
                <c:pt idx="109">
                  <c:v>63828.285714285717</c:v>
                </c:pt>
                <c:pt idx="110">
                  <c:v>63027.428571428572</c:v>
                </c:pt>
                <c:pt idx="111">
                  <c:v>61892</c:v>
                </c:pt>
                <c:pt idx="112">
                  <c:v>59509.714285714283</c:v>
                </c:pt>
                <c:pt idx="113">
                  <c:v>59610.571428571428</c:v>
                </c:pt>
                <c:pt idx="114">
                  <c:v>58170.857142857145</c:v>
                </c:pt>
                <c:pt idx="115">
                  <c:v>55288.571428571428</c:v>
                </c:pt>
                <c:pt idx="116">
                  <c:v>54705.428571428572</c:v>
                </c:pt>
                <c:pt idx="117">
                  <c:v>52464</c:v>
                </c:pt>
                <c:pt idx="118">
                  <c:v>51479.428571428572</c:v>
                </c:pt>
                <c:pt idx="119">
                  <c:v>50469.714285714283</c:v>
                </c:pt>
                <c:pt idx="120">
                  <c:v>49328.571428571428</c:v>
                </c:pt>
                <c:pt idx="121">
                  <c:v>49206.857142857145</c:v>
                </c:pt>
                <c:pt idx="122">
                  <c:v>49492.571428571428</c:v>
                </c:pt>
                <c:pt idx="123">
                  <c:v>48034.571428571428</c:v>
                </c:pt>
                <c:pt idx="124">
                  <c:v>46853.142857142855</c:v>
                </c:pt>
                <c:pt idx="125">
                  <c:v>45025.714285714283</c:v>
                </c:pt>
                <c:pt idx="126">
                  <c:v>43712.285714285717</c:v>
                </c:pt>
                <c:pt idx="127">
                  <c:v>42227.142857142855</c:v>
                </c:pt>
                <c:pt idx="128">
                  <c:v>40872.571428571428</c:v>
                </c:pt>
                <c:pt idx="129">
                  <c:v>38926.285714285717</c:v>
                </c:pt>
                <c:pt idx="130">
                  <c:v>38152.285714285717</c:v>
                </c:pt>
                <c:pt idx="131">
                  <c:v>36783.428571428572</c:v>
                </c:pt>
                <c:pt idx="132">
                  <c:v>35561.142857142855</c:v>
                </c:pt>
                <c:pt idx="133">
                  <c:v>34877.714285714283</c:v>
                </c:pt>
                <c:pt idx="134">
                  <c:v>34016.857142857145</c:v>
                </c:pt>
                <c:pt idx="135">
                  <c:v>33316.285714285717</c:v>
                </c:pt>
                <c:pt idx="136">
                  <c:v>32311.428571428572</c:v>
                </c:pt>
                <c:pt idx="137">
                  <c:v>31282.285714285714</c:v>
                </c:pt>
                <c:pt idx="138">
                  <c:v>30215.142857142859</c:v>
                </c:pt>
                <c:pt idx="139">
                  <c:v>29048</c:v>
                </c:pt>
                <c:pt idx="140">
                  <c:v>27090.285714285714</c:v>
                </c:pt>
                <c:pt idx="141">
                  <c:v>25649.142857142859</c:v>
                </c:pt>
                <c:pt idx="142">
                  <c:v>25141.428571428572</c:v>
                </c:pt>
                <c:pt idx="143">
                  <c:v>24823.714285714286</c:v>
                </c:pt>
                <c:pt idx="144">
                  <c:v>24069.714285714286</c:v>
                </c:pt>
                <c:pt idx="145">
                  <c:v>23389.428571428572</c:v>
                </c:pt>
                <c:pt idx="146">
                  <c:v>23072.857142857141</c:v>
                </c:pt>
                <c:pt idx="147">
                  <c:v>22120</c:v>
                </c:pt>
                <c:pt idx="148">
                  <c:v>21170</c:v>
                </c:pt>
                <c:pt idx="149">
                  <c:v>20255.428571428572</c:v>
                </c:pt>
                <c:pt idx="150">
                  <c:v>17304.857142857141</c:v>
                </c:pt>
                <c:pt idx="151">
                  <c:v>17329.142857142859</c:v>
                </c:pt>
                <c:pt idx="152">
                  <c:v>16702.857142857141</c:v>
                </c:pt>
                <c:pt idx="153">
                  <c:v>15476.571428571429</c:v>
                </c:pt>
                <c:pt idx="154">
                  <c:v>14764.571428571429</c:v>
                </c:pt>
                <c:pt idx="155">
                  <c:v>15052</c:v>
                </c:pt>
                <c:pt idx="156">
                  <c:v>14844.571428571429</c:v>
                </c:pt>
                <c:pt idx="157">
                  <c:v>16245.142857142857</c:v>
                </c:pt>
                <c:pt idx="158">
                  <c:v>15160.285714285714</c:v>
                </c:pt>
                <c:pt idx="159">
                  <c:v>14993.714285714286</c:v>
                </c:pt>
                <c:pt idx="160">
                  <c:v>14322.285714285714</c:v>
                </c:pt>
                <c:pt idx="161">
                  <c:v>13530.285714285714</c:v>
                </c:pt>
                <c:pt idx="162">
                  <c:v>14328.285714285714</c:v>
                </c:pt>
                <c:pt idx="163">
                  <c:v>14198.285714285714</c:v>
                </c:pt>
                <c:pt idx="164">
                  <c:v>13594.571428571429</c:v>
                </c:pt>
                <c:pt idx="165">
                  <c:v>13117.428571428571</c:v>
                </c:pt>
                <c:pt idx="166">
                  <c:v>12323.428571428571</c:v>
                </c:pt>
                <c:pt idx="167">
                  <c:v>11412.285714285714</c:v>
                </c:pt>
                <c:pt idx="168">
                  <c:v>11663.428571428571</c:v>
                </c:pt>
                <c:pt idx="169">
                  <c:v>11513.428571428571</c:v>
                </c:pt>
                <c:pt idx="170">
                  <c:v>11423.428571428571</c:v>
                </c:pt>
                <c:pt idx="171">
                  <c:v>11569.714285714286</c:v>
                </c:pt>
                <c:pt idx="172">
                  <c:v>11384</c:v>
                </c:pt>
                <c:pt idx="173">
                  <c:v>11350.857142857143</c:v>
                </c:pt>
                <c:pt idx="174">
                  <c:v>12033.142857142857</c:v>
                </c:pt>
                <c:pt idx="175">
                  <c:v>11961.142857142857</c:v>
                </c:pt>
                <c:pt idx="176">
                  <c:v>11904.571428571429</c:v>
                </c:pt>
                <c:pt idx="177">
                  <c:v>11854.857142857143</c:v>
                </c:pt>
                <c:pt idx="178">
                  <c:v>12320.857142857143</c:v>
                </c:pt>
                <c:pt idx="179">
                  <c:v>12445.142857142857</c:v>
                </c:pt>
                <c:pt idx="180">
                  <c:v>12469.142857142857</c:v>
                </c:pt>
                <c:pt idx="181">
                  <c:v>12549.142857142857</c:v>
                </c:pt>
                <c:pt idx="182">
                  <c:v>15137.142857142857</c:v>
                </c:pt>
                <c:pt idx="183">
                  <c:v>13203.428571428571</c:v>
                </c:pt>
                <c:pt idx="184">
                  <c:v>13226.285714285714</c:v>
                </c:pt>
                <c:pt idx="185">
                  <c:v>11800.571428571429</c:v>
                </c:pt>
                <c:pt idx="186">
                  <c:v>13511.428571428571</c:v>
                </c:pt>
                <c:pt idx="187">
                  <c:v>15062.857142857143</c:v>
                </c:pt>
                <c:pt idx="188">
                  <c:v>16028</c:v>
                </c:pt>
                <c:pt idx="189">
                  <c:v>14929.285714285714</c:v>
                </c:pt>
                <c:pt idx="190">
                  <c:v>19106.571428571428</c:v>
                </c:pt>
                <c:pt idx="191">
                  <c:v>19479</c:v>
                </c:pt>
                <c:pt idx="192">
                  <c:v>23345.571428571428</c:v>
                </c:pt>
                <c:pt idx="193">
                  <c:v>23963</c:v>
                </c:pt>
                <c:pt idx="194">
                  <c:v>25143.857142857141</c:v>
                </c:pt>
                <c:pt idx="195">
                  <c:v>26261.571428571428</c:v>
                </c:pt>
                <c:pt idx="196">
                  <c:v>34190</c:v>
                </c:pt>
                <c:pt idx="197">
                  <c:v>31421.428571428572</c:v>
                </c:pt>
                <c:pt idx="198">
                  <c:v>32218.142857142859</c:v>
                </c:pt>
                <c:pt idx="199">
                  <c:v>34775.142857142855</c:v>
                </c:pt>
                <c:pt idx="200">
                  <c:v>37212.714285714283</c:v>
                </c:pt>
                <c:pt idx="201">
                  <c:v>40061.857142857145</c:v>
                </c:pt>
                <c:pt idx="202">
                  <c:v>44057</c:v>
                </c:pt>
                <c:pt idx="203">
                  <c:v>49683.428571428572</c:v>
                </c:pt>
                <c:pt idx="204">
                  <c:v>51502.142857142855</c:v>
                </c:pt>
                <c:pt idx="205">
                  <c:v>52060.714285714283</c:v>
                </c:pt>
                <c:pt idx="206">
                  <c:v>57512.571428571428</c:v>
                </c:pt>
                <c:pt idx="207">
                  <c:v>61298</c:v>
                </c:pt>
                <c:pt idx="208">
                  <c:v>63694.857142857145</c:v>
                </c:pt>
                <c:pt idx="209">
                  <c:v>66563.71428571429</c:v>
                </c:pt>
                <c:pt idx="210">
                  <c:v>77795.571428571435</c:v>
                </c:pt>
                <c:pt idx="211">
                  <c:v>78315.428571428565</c:v>
                </c:pt>
                <c:pt idx="212">
                  <c:v>79769.571428571435</c:v>
                </c:pt>
                <c:pt idx="213">
                  <c:v>85552</c:v>
                </c:pt>
                <c:pt idx="214">
                  <c:v>90597.428571428565</c:v>
                </c:pt>
                <c:pt idx="215">
                  <c:v>94003.428571428565</c:v>
                </c:pt>
                <c:pt idx="216">
                  <c:v>98834.857142857145</c:v>
                </c:pt>
                <c:pt idx="217">
                  <c:v>107177.85714285714</c:v>
                </c:pt>
                <c:pt idx="218">
                  <c:v>109057.71428571429</c:v>
                </c:pt>
                <c:pt idx="219">
                  <c:v>108805.28571428571</c:v>
                </c:pt>
                <c:pt idx="220">
                  <c:v>116645.71428571429</c:v>
                </c:pt>
                <c:pt idx="221">
                  <c:v>116153.28571428571</c:v>
                </c:pt>
                <c:pt idx="222">
                  <c:v>122648.85714285714</c:v>
                </c:pt>
                <c:pt idx="223">
                  <c:v>123734</c:v>
                </c:pt>
                <c:pt idx="224">
                  <c:v>128718.57142857143</c:v>
                </c:pt>
                <c:pt idx="225">
                  <c:v>127723.28571428571</c:v>
                </c:pt>
                <c:pt idx="226">
                  <c:v>129652.85714285714</c:v>
                </c:pt>
                <c:pt idx="227">
                  <c:v>134013.14285714287</c:v>
                </c:pt>
                <c:pt idx="228">
                  <c:v>138082.14285714287</c:v>
                </c:pt>
                <c:pt idx="229">
                  <c:v>137956.71428571429</c:v>
                </c:pt>
                <c:pt idx="230">
                  <c:v>141049</c:v>
                </c:pt>
                <c:pt idx="231">
                  <c:v>145284.42857142858</c:v>
                </c:pt>
                <c:pt idx="232">
                  <c:v>148382.71428571429</c:v>
                </c:pt>
                <c:pt idx="233">
                  <c:v>148350.71428571429</c:v>
                </c:pt>
                <c:pt idx="234">
                  <c:v>149922.85714285713</c:v>
                </c:pt>
                <c:pt idx="235">
                  <c:v>149217.71428571429</c:v>
                </c:pt>
                <c:pt idx="236">
                  <c:v>152429.28571428571</c:v>
                </c:pt>
                <c:pt idx="237">
                  <c:v>155150.42857142858</c:v>
                </c:pt>
                <c:pt idx="238">
                  <c:v>155705</c:v>
                </c:pt>
                <c:pt idx="239">
                  <c:v>154862.85714285713</c:v>
                </c:pt>
                <c:pt idx="240">
                  <c:v>155203.71428571429</c:v>
                </c:pt>
                <c:pt idx="241">
                  <c:v>160271.85714285713</c:v>
                </c:pt>
                <c:pt idx="242">
                  <c:v>162272.57142857142</c:v>
                </c:pt>
                <c:pt idx="243">
                  <c:v>167679.71428571429</c:v>
                </c:pt>
                <c:pt idx="244">
                  <c:v>167039.57142857142</c:v>
                </c:pt>
                <c:pt idx="245">
                  <c:v>163650</c:v>
                </c:pt>
                <c:pt idx="246">
                  <c:v>164299</c:v>
                </c:pt>
                <c:pt idx="247">
                  <c:v>163668.57142857142</c:v>
                </c:pt>
                <c:pt idx="248">
                  <c:v>137278.57142857142</c:v>
                </c:pt>
                <c:pt idx="249">
                  <c:v>154567.28571428571</c:v>
                </c:pt>
                <c:pt idx="250">
                  <c:v>151562.28571428571</c:v>
                </c:pt>
                <c:pt idx="251">
                  <c:v>150293.85714285713</c:v>
                </c:pt>
                <c:pt idx="252">
                  <c:v>144964.14285714287</c:v>
                </c:pt>
                <c:pt idx="253">
                  <c:v>144928</c:v>
                </c:pt>
                <c:pt idx="254">
                  <c:v>145328.71428571429</c:v>
                </c:pt>
                <c:pt idx="255">
                  <c:v>171849.71428571429</c:v>
                </c:pt>
                <c:pt idx="256">
                  <c:v>155022.85714285713</c:v>
                </c:pt>
                <c:pt idx="257">
                  <c:v>154272.71428571429</c:v>
                </c:pt>
                <c:pt idx="258">
                  <c:v>169221</c:v>
                </c:pt>
                <c:pt idx="259">
                  <c:v>161437.85714285713</c:v>
                </c:pt>
                <c:pt idx="260">
                  <c:v>161064.85714285713</c:v>
                </c:pt>
                <c:pt idx="261">
                  <c:v>161173.57142857142</c:v>
                </c:pt>
                <c:pt idx="262">
                  <c:v>152355.57142857142</c:v>
                </c:pt>
                <c:pt idx="263">
                  <c:v>148327.71428571429</c:v>
                </c:pt>
                <c:pt idx="264">
                  <c:v>143857</c:v>
                </c:pt>
                <c:pt idx="265">
                  <c:v>126169.42857142857</c:v>
                </c:pt>
                <c:pt idx="266">
                  <c:v>122726</c:v>
                </c:pt>
                <c:pt idx="267">
                  <c:v>121718</c:v>
                </c:pt>
                <c:pt idx="268">
                  <c:v>120586</c:v>
                </c:pt>
                <c:pt idx="269">
                  <c:v>118382.42857142857</c:v>
                </c:pt>
                <c:pt idx="270">
                  <c:v>117397.71428571429</c:v>
                </c:pt>
                <c:pt idx="271">
                  <c:v>115006.28571428571</c:v>
                </c:pt>
                <c:pt idx="272">
                  <c:v>112960</c:v>
                </c:pt>
                <c:pt idx="273">
                  <c:v>109271.28571428571</c:v>
                </c:pt>
                <c:pt idx="274">
                  <c:v>108382.57142857143</c:v>
                </c:pt>
                <c:pt idx="275">
                  <c:v>107359.14285714286</c:v>
                </c:pt>
                <c:pt idx="276">
                  <c:v>105117.57142857143</c:v>
                </c:pt>
                <c:pt idx="277">
                  <c:v>103248.57142857143</c:v>
                </c:pt>
                <c:pt idx="278">
                  <c:v>101467.57142857143</c:v>
                </c:pt>
                <c:pt idx="279">
                  <c:v>99804.28571428571</c:v>
                </c:pt>
                <c:pt idx="280">
                  <c:v>96040.28571428571</c:v>
                </c:pt>
                <c:pt idx="281">
                  <c:v>94067.571428571435</c:v>
                </c:pt>
                <c:pt idx="282">
                  <c:v>93876.428571428565</c:v>
                </c:pt>
                <c:pt idx="283">
                  <c:v>86304.28571428571</c:v>
                </c:pt>
                <c:pt idx="284">
                  <c:v>87816.28571428571</c:v>
                </c:pt>
                <c:pt idx="285">
                  <c:v>89331.857142857145</c:v>
                </c:pt>
                <c:pt idx="286">
                  <c:v>87405.71428571429</c:v>
                </c:pt>
                <c:pt idx="287">
                  <c:v>84935.142857142855</c:v>
                </c:pt>
                <c:pt idx="288">
                  <c:v>85597.71428571429</c:v>
                </c:pt>
                <c:pt idx="289">
                  <c:v>84882</c:v>
                </c:pt>
                <c:pt idx="290">
                  <c:v>84932.142857142855</c:v>
                </c:pt>
                <c:pt idx="291">
                  <c:v>81350.71428571429</c:v>
                </c:pt>
                <c:pt idx="292">
                  <c:v>76678.28571428571</c:v>
                </c:pt>
                <c:pt idx="293">
                  <c:v>75823.571428571435</c:v>
                </c:pt>
                <c:pt idx="294">
                  <c:v>73695.428571428565</c:v>
                </c:pt>
                <c:pt idx="295">
                  <c:v>72961</c:v>
                </c:pt>
                <c:pt idx="296">
                  <c:v>72843.28571428571</c:v>
                </c:pt>
                <c:pt idx="297">
                  <c:v>70667.571428571435</c:v>
                </c:pt>
                <c:pt idx="298">
                  <c:v>68124.71428571429</c:v>
                </c:pt>
                <c:pt idx="299">
                  <c:v>69008.857142857145</c:v>
                </c:pt>
                <c:pt idx="300">
                  <c:v>75007.71428571429</c:v>
                </c:pt>
                <c:pt idx="301">
                  <c:v>74774</c:v>
                </c:pt>
                <c:pt idx="302">
                  <c:v>74648.571428571435</c:v>
                </c:pt>
                <c:pt idx="303">
                  <c:v>75217.857142857145</c:v>
                </c:pt>
                <c:pt idx="304">
                  <c:v>78048.71428571429</c:v>
                </c:pt>
                <c:pt idx="305">
                  <c:v>76788.428571428565</c:v>
                </c:pt>
                <c:pt idx="306">
                  <c:v>78398.428571428565</c:v>
                </c:pt>
                <c:pt idx="307">
                  <c:v>72679.71428571429</c:v>
                </c:pt>
                <c:pt idx="308">
                  <c:v>73154.71428571429</c:v>
                </c:pt>
                <c:pt idx="309">
                  <c:v>73101.428571428565</c:v>
                </c:pt>
                <c:pt idx="310">
                  <c:v>73858</c:v>
                </c:pt>
                <c:pt idx="311">
                  <c:v>74459.571428571435</c:v>
                </c:pt>
                <c:pt idx="312">
                  <c:v>78080.28571428571</c:v>
                </c:pt>
                <c:pt idx="313">
                  <c:v>76611.71428571429</c:v>
                </c:pt>
                <c:pt idx="314">
                  <c:v>73917.142857142855</c:v>
                </c:pt>
                <c:pt idx="315">
                  <c:v>79333.857142857145</c:v>
                </c:pt>
                <c:pt idx="316">
                  <c:v>84112.571428571435</c:v>
                </c:pt>
                <c:pt idx="317">
                  <c:v>83755.571428571435</c:v>
                </c:pt>
                <c:pt idx="318">
                  <c:v>86915.428571428565</c:v>
                </c:pt>
                <c:pt idx="319">
                  <c:v>87986.571428571435</c:v>
                </c:pt>
                <c:pt idx="320">
                  <c:v>90154.71428571429</c:v>
                </c:pt>
                <c:pt idx="321">
                  <c:v>97006.142857142855</c:v>
                </c:pt>
                <c:pt idx="322">
                  <c:v>95582.142857142855</c:v>
                </c:pt>
                <c:pt idx="323">
                  <c:v>93052.857142857145</c:v>
                </c:pt>
                <c:pt idx="324">
                  <c:v>93787.28571428571</c:v>
                </c:pt>
                <c:pt idx="325">
                  <c:v>95224.857142857145</c:v>
                </c:pt>
                <c:pt idx="326">
                  <c:v>95967.428571428565</c:v>
                </c:pt>
                <c:pt idx="327">
                  <c:v>95974.71428571429</c:v>
                </c:pt>
                <c:pt idx="328">
                  <c:v>85009</c:v>
                </c:pt>
                <c:pt idx="329">
                  <c:v>73932.571428571435</c:v>
                </c:pt>
                <c:pt idx="330">
                  <c:v>71513</c:v>
                </c:pt>
                <c:pt idx="331">
                  <c:v>71231.28571428571</c:v>
                </c:pt>
                <c:pt idx="332">
                  <c:v>78547.428571428565</c:v>
                </c:pt>
                <c:pt idx="333">
                  <c:v>82015.71428571429</c:v>
                </c:pt>
                <c:pt idx="334">
                  <c:v>86719.142857142855</c:v>
                </c:pt>
                <c:pt idx="335">
                  <c:v>101574.57142857143</c:v>
                </c:pt>
                <c:pt idx="336">
                  <c:v>116170.42857142857</c:v>
                </c:pt>
                <c:pt idx="337">
                  <c:v>121403.42857142857</c:v>
                </c:pt>
                <c:pt idx="338">
                  <c:v>124378.57142857143</c:v>
                </c:pt>
                <c:pt idx="339">
                  <c:v>120606</c:v>
                </c:pt>
                <c:pt idx="340">
                  <c:v>119890.71428571429</c:v>
                </c:pt>
                <c:pt idx="341">
                  <c:v>120650.71428571429</c:v>
                </c:pt>
                <c:pt idx="342">
                  <c:v>117677.28571428571</c:v>
                </c:pt>
                <c:pt idx="343">
                  <c:v>120334.14285714286</c:v>
                </c:pt>
                <c:pt idx="344">
                  <c:v>118900</c:v>
                </c:pt>
                <c:pt idx="345">
                  <c:v>117363.57142857143</c:v>
                </c:pt>
                <c:pt idx="346">
                  <c:v>119603.57142857143</c:v>
                </c:pt>
                <c:pt idx="347">
                  <c:v>122308.14285714286</c:v>
                </c:pt>
                <c:pt idx="348">
                  <c:v>121547.28571428571</c:v>
                </c:pt>
                <c:pt idx="349">
                  <c:v>124985.42857142857</c:v>
                </c:pt>
                <c:pt idx="350">
                  <c:v>127927.71428571429</c:v>
                </c:pt>
                <c:pt idx="351">
                  <c:v>131529.57142857142</c:v>
                </c:pt>
                <c:pt idx="352">
                  <c:v>138659.42857142858</c:v>
                </c:pt>
                <c:pt idx="353">
                  <c:v>144936.85714285713</c:v>
                </c:pt>
                <c:pt idx="354">
                  <c:v>151735.42857142858</c:v>
                </c:pt>
                <c:pt idx="355">
                  <c:v>165589.14285714287</c:v>
                </c:pt>
                <c:pt idx="356">
                  <c:v>182682.42857142858</c:v>
                </c:pt>
                <c:pt idx="357">
                  <c:v>176828.85714285713</c:v>
                </c:pt>
                <c:pt idx="358">
                  <c:v>184302.42857142858</c:v>
                </c:pt>
                <c:pt idx="359">
                  <c:v>198404.71428571429</c:v>
                </c:pt>
                <c:pt idx="360">
                  <c:v>237061</c:v>
                </c:pt>
                <c:pt idx="361">
                  <c:v>265427.28571428574</c:v>
                </c:pt>
                <c:pt idx="362">
                  <c:v>300886.71428571426</c:v>
                </c:pt>
                <c:pt idx="363">
                  <c:v>347430.14285714284</c:v>
                </c:pt>
                <c:pt idx="364">
                  <c:v>396749.57142857142</c:v>
                </c:pt>
              </c:numCache>
            </c:numRef>
          </c:val>
          <c:smooth val="0"/>
          <c:extLst>
            <c:ext xmlns:c16="http://schemas.microsoft.com/office/drawing/2014/chart" uri="{C3380CC4-5D6E-409C-BE32-E72D297353CC}">
              <c16:uniqueId val="{00000008-4634-40DE-B805-7D2878ABA0A1}"/>
            </c:ext>
          </c:extLst>
        </c:ser>
        <c:dLbls>
          <c:showLegendKey val="0"/>
          <c:showVal val="0"/>
          <c:showCatName val="0"/>
          <c:showSerName val="0"/>
          <c:showPercent val="0"/>
          <c:showBubbleSize val="0"/>
        </c:dLbls>
        <c:marker val="1"/>
        <c:smooth val="0"/>
        <c:axId val="751172208"/>
        <c:axId val="743712088"/>
        <c:extLst/>
      </c:lineChart>
      <c:lineChart>
        <c:grouping val="standard"/>
        <c:varyColors val="0"/>
        <c:ser>
          <c:idx val="0"/>
          <c:order val="2"/>
          <c:tx>
            <c:strRef>
              <c:f>Sheet1!$E$2</c:f>
              <c:strCache>
                <c:ptCount val="1"/>
                <c:pt idx="0">
                  <c:v>Global Vaccine Doses Administered</c:v>
                </c:pt>
              </c:strCache>
              <c:extLst xmlns:c15="http://schemas.microsoft.com/office/drawing/2012/chart"/>
            </c:strRef>
          </c:tx>
          <c:spPr>
            <a:ln w="28575" cap="rnd">
              <a:solidFill>
                <a:srgbClr val="4A8261"/>
              </a:solidFill>
              <a:round/>
            </a:ln>
            <a:effectLst/>
          </c:spPr>
          <c:marker>
            <c:symbol val="none"/>
          </c:marker>
          <c:val>
            <c:numRef>
              <c:f>Sheet1!$E$338:$E$533</c:f>
              <c:extLst xmlns:c15="http://schemas.microsoft.com/office/drawing/2012/chart"/>
            </c:numRef>
          </c:val>
          <c:smooth val="0"/>
          <c:extLst xmlns:c15="http://schemas.microsoft.com/office/drawing/2012/chart">
            <c:ext xmlns:c16="http://schemas.microsoft.com/office/drawing/2014/chart" uri="{C3380CC4-5D6E-409C-BE32-E72D297353CC}">
              <c16:uniqueId val="{00000000-88D9-496D-9E27-DC3EBAB08962}"/>
            </c:ext>
          </c:extLst>
        </c:ser>
        <c:ser>
          <c:idx val="1"/>
          <c:order val="5"/>
          <c:tx>
            <c:strRef>
              <c:f>Sheet1!$I$2</c:f>
              <c:strCache>
                <c:ptCount val="1"/>
                <c:pt idx="0">
                  <c:v>US Vaccine Doses Administered</c:v>
                </c:pt>
              </c:strCache>
            </c:strRef>
          </c:tx>
          <c:spPr>
            <a:ln w="38100" cap="rnd">
              <a:solidFill>
                <a:srgbClr val="22667F"/>
              </a:solidFill>
              <a:round/>
            </a:ln>
            <a:effectLst/>
          </c:spPr>
          <c:marker>
            <c:symbol val="none"/>
          </c:marker>
          <c:cat>
            <c:strLit>
              <c:ptCount val="333"/>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49">
                <c:v>51</c:v>
              </c:pt>
              <c:pt idx="50">
                <c:v>52</c:v>
              </c:pt>
              <c:pt idx="51">
                <c:v>53</c:v>
              </c:pt>
              <c:pt idx="52">
                <c:v>54</c:v>
              </c:pt>
              <c:pt idx="53">
                <c:v>55</c:v>
              </c:pt>
              <c:pt idx="54">
                <c:v>56</c:v>
              </c:pt>
              <c:pt idx="55">
                <c:v>57</c:v>
              </c:pt>
              <c:pt idx="56">
                <c:v>58</c:v>
              </c:pt>
              <c:pt idx="57">
                <c:v>59</c:v>
              </c:pt>
              <c:pt idx="58">
                <c:v>60</c:v>
              </c:pt>
              <c:pt idx="59">
                <c:v>61</c:v>
              </c:pt>
              <c:pt idx="60">
                <c:v>62</c:v>
              </c:pt>
              <c:pt idx="61">
                <c:v>63</c:v>
              </c:pt>
              <c:pt idx="62">
                <c:v>64</c:v>
              </c:pt>
              <c:pt idx="63">
                <c:v>65</c:v>
              </c:pt>
              <c:pt idx="64">
                <c:v>66</c:v>
              </c:pt>
              <c:pt idx="65">
                <c:v>67</c:v>
              </c:pt>
              <c:pt idx="66">
                <c:v>68</c:v>
              </c:pt>
              <c:pt idx="67">
                <c:v>69</c:v>
              </c:pt>
              <c:pt idx="68">
                <c:v>70</c:v>
              </c:pt>
              <c:pt idx="69">
                <c:v>71</c:v>
              </c:pt>
              <c:pt idx="70">
                <c:v>72</c:v>
              </c:pt>
              <c:pt idx="71">
                <c:v>73</c:v>
              </c:pt>
              <c:pt idx="72">
                <c:v>74</c:v>
              </c:pt>
              <c:pt idx="73">
                <c:v>75</c:v>
              </c:pt>
              <c:pt idx="74">
                <c:v>76</c:v>
              </c:pt>
              <c:pt idx="75">
                <c:v>77</c:v>
              </c:pt>
              <c:pt idx="76">
                <c:v>78</c:v>
              </c:pt>
              <c:pt idx="77">
                <c:v>79</c:v>
              </c:pt>
              <c:pt idx="78">
                <c:v>80</c:v>
              </c:pt>
              <c:pt idx="79">
                <c:v>81</c:v>
              </c:pt>
              <c:pt idx="80">
                <c:v>82</c:v>
              </c:pt>
              <c:pt idx="81">
                <c:v>83</c:v>
              </c:pt>
              <c:pt idx="82">
                <c:v>84</c:v>
              </c:pt>
              <c:pt idx="83">
                <c:v>85</c:v>
              </c:pt>
              <c:pt idx="84">
                <c:v>86</c:v>
              </c:pt>
              <c:pt idx="85">
                <c:v>87</c:v>
              </c:pt>
              <c:pt idx="86">
                <c:v>88</c:v>
              </c:pt>
              <c:pt idx="87">
                <c:v>89</c:v>
              </c:pt>
              <c:pt idx="88">
                <c:v>90</c:v>
              </c:pt>
              <c:pt idx="89">
                <c:v>91</c:v>
              </c:pt>
              <c:pt idx="90">
                <c:v>92</c:v>
              </c:pt>
              <c:pt idx="91">
                <c:v>93</c:v>
              </c:pt>
              <c:pt idx="92">
                <c:v>94</c:v>
              </c:pt>
              <c:pt idx="93">
                <c:v>95</c:v>
              </c:pt>
              <c:pt idx="94">
                <c:v>96</c:v>
              </c:pt>
              <c:pt idx="95">
                <c:v>97</c:v>
              </c:pt>
              <c:pt idx="96">
                <c:v>98</c:v>
              </c:pt>
              <c:pt idx="97">
                <c:v>99</c:v>
              </c:pt>
              <c:pt idx="98">
                <c:v>100</c:v>
              </c:pt>
              <c:pt idx="99">
                <c:v>101</c:v>
              </c:pt>
              <c:pt idx="100">
                <c:v>102</c:v>
              </c:pt>
              <c:pt idx="101">
                <c:v>103</c:v>
              </c:pt>
              <c:pt idx="102">
                <c:v>104</c:v>
              </c:pt>
              <c:pt idx="103">
                <c:v>105</c:v>
              </c:pt>
              <c:pt idx="104">
                <c:v>106</c:v>
              </c:pt>
              <c:pt idx="105">
                <c:v>107</c:v>
              </c:pt>
              <c:pt idx="106">
                <c:v>108</c:v>
              </c:pt>
              <c:pt idx="107">
                <c:v>109</c:v>
              </c:pt>
              <c:pt idx="108">
                <c:v>110</c:v>
              </c:pt>
              <c:pt idx="109">
                <c:v>111</c:v>
              </c:pt>
              <c:pt idx="110">
                <c:v>112</c:v>
              </c:pt>
              <c:pt idx="111">
                <c:v>113</c:v>
              </c:pt>
              <c:pt idx="112">
                <c:v>114</c:v>
              </c:pt>
              <c:pt idx="113">
                <c:v>115</c:v>
              </c:pt>
              <c:pt idx="114">
                <c:v>116</c:v>
              </c:pt>
              <c:pt idx="115">
                <c:v>117</c:v>
              </c:pt>
              <c:pt idx="116">
                <c:v>118</c:v>
              </c:pt>
              <c:pt idx="117">
                <c:v>119</c:v>
              </c:pt>
              <c:pt idx="118">
                <c:v>120</c:v>
              </c:pt>
              <c:pt idx="119">
                <c:v>121</c:v>
              </c:pt>
              <c:pt idx="120">
                <c:v>122</c:v>
              </c:pt>
              <c:pt idx="121">
                <c:v>123</c:v>
              </c:pt>
              <c:pt idx="122">
                <c:v>124</c:v>
              </c:pt>
              <c:pt idx="123">
                <c:v>125</c:v>
              </c:pt>
              <c:pt idx="124">
                <c:v>126</c:v>
              </c:pt>
              <c:pt idx="125">
                <c:v>127</c:v>
              </c:pt>
              <c:pt idx="126">
                <c:v>128</c:v>
              </c:pt>
              <c:pt idx="127">
                <c:v>129</c:v>
              </c:pt>
              <c:pt idx="128">
                <c:v>130</c:v>
              </c:pt>
              <c:pt idx="129">
                <c:v>131</c:v>
              </c:pt>
              <c:pt idx="130">
                <c:v>132</c:v>
              </c:pt>
              <c:pt idx="131">
                <c:v>133</c:v>
              </c:pt>
              <c:pt idx="132">
                <c:v>134</c:v>
              </c:pt>
              <c:pt idx="133">
                <c:v>135</c:v>
              </c:pt>
              <c:pt idx="134">
                <c:v>136</c:v>
              </c:pt>
              <c:pt idx="135">
                <c:v>137</c:v>
              </c:pt>
              <c:pt idx="136">
                <c:v>138</c:v>
              </c:pt>
              <c:pt idx="137">
                <c:v>139</c:v>
              </c:pt>
              <c:pt idx="138">
                <c:v>140</c:v>
              </c:pt>
              <c:pt idx="139">
                <c:v>141</c:v>
              </c:pt>
              <c:pt idx="140">
                <c:v>142</c:v>
              </c:pt>
              <c:pt idx="141">
                <c:v>143</c:v>
              </c:pt>
              <c:pt idx="142">
                <c:v>144</c:v>
              </c:pt>
              <c:pt idx="143">
                <c:v>145</c:v>
              </c:pt>
              <c:pt idx="144">
                <c:v>146</c:v>
              </c:pt>
              <c:pt idx="145">
                <c:v>147</c:v>
              </c:pt>
              <c:pt idx="146">
                <c:v>148</c:v>
              </c:pt>
              <c:pt idx="147">
                <c:v>149</c:v>
              </c:pt>
              <c:pt idx="148">
                <c:v>150</c:v>
              </c:pt>
              <c:pt idx="149">
                <c:v>151</c:v>
              </c:pt>
              <c:pt idx="150">
                <c:v>152</c:v>
              </c:pt>
              <c:pt idx="151">
                <c:v>153</c:v>
              </c:pt>
              <c:pt idx="152">
                <c:v>154</c:v>
              </c:pt>
              <c:pt idx="153">
                <c:v>155</c:v>
              </c:pt>
              <c:pt idx="154">
                <c:v>156</c:v>
              </c:pt>
              <c:pt idx="155">
                <c:v>157</c:v>
              </c:pt>
              <c:pt idx="156">
                <c:v>158</c:v>
              </c:pt>
              <c:pt idx="157">
                <c:v>159</c:v>
              </c:pt>
              <c:pt idx="158">
                <c:v>160</c:v>
              </c:pt>
              <c:pt idx="159">
                <c:v>161</c:v>
              </c:pt>
              <c:pt idx="160">
                <c:v>162</c:v>
              </c:pt>
              <c:pt idx="161">
                <c:v>163</c:v>
              </c:pt>
              <c:pt idx="162">
                <c:v>164</c:v>
              </c:pt>
              <c:pt idx="163">
                <c:v>165</c:v>
              </c:pt>
              <c:pt idx="164">
                <c:v>166</c:v>
              </c:pt>
              <c:pt idx="165">
                <c:v>167</c:v>
              </c:pt>
              <c:pt idx="166">
                <c:v>168</c:v>
              </c:pt>
              <c:pt idx="167">
                <c:v>169</c:v>
              </c:pt>
              <c:pt idx="168">
                <c:v>170</c:v>
              </c:pt>
              <c:pt idx="169">
                <c:v>171</c:v>
              </c:pt>
              <c:pt idx="170">
                <c:v>172</c:v>
              </c:pt>
              <c:pt idx="171">
                <c:v>173</c:v>
              </c:pt>
              <c:pt idx="172">
                <c:v>174</c:v>
              </c:pt>
              <c:pt idx="173">
                <c:v>175</c:v>
              </c:pt>
              <c:pt idx="174">
                <c:v>176</c:v>
              </c:pt>
              <c:pt idx="175">
                <c:v>177</c:v>
              </c:pt>
              <c:pt idx="176">
                <c:v>178</c:v>
              </c:pt>
              <c:pt idx="177">
                <c:v>179</c:v>
              </c:pt>
              <c:pt idx="178">
                <c:v>180</c:v>
              </c:pt>
              <c:pt idx="179">
                <c:v>181</c:v>
              </c:pt>
              <c:pt idx="180">
                <c:v>182</c:v>
              </c:pt>
              <c:pt idx="181">
                <c:v>183</c:v>
              </c:pt>
              <c:pt idx="182">
                <c:v>184</c:v>
              </c:pt>
              <c:pt idx="183">
                <c:v>185</c:v>
              </c:pt>
              <c:pt idx="184">
                <c:v>186</c:v>
              </c:pt>
              <c:pt idx="185">
                <c:v>187</c:v>
              </c:pt>
              <c:pt idx="186">
                <c:v>188</c:v>
              </c:pt>
              <c:pt idx="187">
                <c:v>189</c:v>
              </c:pt>
              <c:pt idx="188">
                <c:v>190</c:v>
              </c:pt>
              <c:pt idx="189">
                <c:v>191</c:v>
              </c:pt>
              <c:pt idx="190">
                <c:v>192</c:v>
              </c:pt>
              <c:pt idx="191">
                <c:v>193</c:v>
              </c:pt>
              <c:pt idx="192">
                <c:v>194</c:v>
              </c:pt>
              <c:pt idx="193">
                <c:v>195</c:v>
              </c:pt>
              <c:pt idx="194">
                <c:v>196</c:v>
              </c:pt>
              <c:pt idx="195">
                <c:v>197</c:v>
              </c:pt>
              <c:pt idx="196">
                <c:v>198</c:v>
              </c:pt>
              <c:pt idx="197">
                <c:v>199</c:v>
              </c:pt>
              <c:pt idx="198">
                <c:v>200</c:v>
              </c:pt>
              <c:pt idx="199">
                <c:v>201</c:v>
              </c:pt>
              <c:pt idx="200">
                <c:v>202</c:v>
              </c:pt>
              <c:pt idx="201">
                <c:v>203</c:v>
              </c:pt>
              <c:pt idx="202">
                <c:v>204</c:v>
              </c:pt>
              <c:pt idx="203">
                <c:v>205</c:v>
              </c:pt>
              <c:pt idx="204">
                <c:v>206</c:v>
              </c:pt>
              <c:pt idx="205">
                <c:v>207</c:v>
              </c:pt>
              <c:pt idx="206">
                <c:v>208</c:v>
              </c:pt>
              <c:pt idx="207">
                <c:v>209</c:v>
              </c:pt>
              <c:pt idx="208">
                <c:v>210</c:v>
              </c:pt>
              <c:pt idx="209">
                <c:v>211</c:v>
              </c:pt>
              <c:pt idx="210">
                <c:v>212</c:v>
              </c:pt>
              <c:pt idx="211">
                <c:v>213</c:v>
              </c:pt>
              <c:pt idx="212">
                <c:v>214</c:v>
              </c:pt>
              <c:pt idx="213">
                <c:v>215</c:v>
              </c:pt>
              <c:pt idx="214">
                <c:v>216</c:v>
              </c:pt>
              <c:pt idx="215">
                <c:v>217</c:v>
              </c:pt>
              <c:pt idx="216">
                <c:v>218</c:v>
              </c:pt>
              <c:pt idx="217">
                <c:v>219</c:v>
              </c:pt>
              <c:pt idx="218">
                <c:v>220</c:v>
              </c:pt>
              <c:pt idx="219">
                <c:v>221</c:v>
              </c:pt>
              <c:pt idx="220">
                <c:v>222</c:v>
              </c:pt>
              <c:pt idx="221">
                <c:v>223</c:v>
              </c:pt>
              <c:pt idx="222">
                <c:v>224</c:v>
              </c:pt>
              <c:pt idx="223">
                <c:v>225</c:v>
              </c:pt>
              <c:pt idx="224">
                <c:v>226</c:v>
              </c:pt>
              <c:pt idx="225">
                <c:v>227</c:v>
              </c:pt>
              <c:pt idx="226">
                <c:v>228</c:v>
              </c:pt>
              <c:pt idx="227">
                <c:v>229</c:v>
              </c:pt>
              <c:pt idx="228">
                <c:v>230</c:v>
              </c:pt>
              <c:pt idx="229">
                <c:v>231</c:v>
              </c:pt>
              <c:pt idx="230">
                <c:v>232</c:v>
              </c:pt>
              <c:pt idx="231">
                <c:v>233</c:v>
              </c:pt>
              <c:pt idx="232">
                <c:v>234</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333</c:v>
              </c:pt>
              <c:pt idx="332">
                <c:v>334</c:v>
              </c:pt>
              <c:extLst>
                <c:ext xmlns:c15="http://schemas.microsoft.com/office/drawing/2012/chart" uri="{02D57815-91ED-43cb-92C2-25804820EDAC}">
                  <c15:autoCat val="1"/>
                </c:ext>
              </c:extLst>
            </c:strLit>
          </c:cat>
          <c:val>
            <c:numRef>
              <c:f>Sheet1!$I$338:$I$702</c:f>
              <c:numCache>
                <c:formatCode>#,##0</c:formatCode>
                <c:ptCount val="365"/>
                <c:pt idx="0">
                  <c:v>3489090</c:v>
                </c:pt>
                <c:pt idx="1">
                  <c:v>4284534</c:v>
                </c:pt>
                <c:pt idx="2">
                  <c:v>4328705</c:v>
                </c:pt>
                <c:pt idx="3">
                  <c:v>4661821</c:v>
                </c:pt>
                <c:pt idx="4">
                  <c:v>5043334</c:v>
                </c:pt>
                <c:pt idx="5">
                  <c:v>5484559</c:v>
                </c:pt>
                <c:pt idx="6">
                  <c:v>6257445</c:v>
                </c:pt>
                <c:pt idx="7">
                  <c:v>7048070</c:v>
                </c:pt>
                <c:pt idx="8">
                  <c:v>7721228</c:v>
                </c:pt>
                <c:pt idx="9">
                  <c:v>8013780</c:v>
                </c:pt>
                <c:pt idx="10">
                  <c:v>9266125</c:v>
                </c:pt>
                <c:pt idx="11">
                  <c:v>9944045</c:v>
                </c:pt>
                <c:pt idx="12">
                  <c:v>10788770</c:v>
                </c:pt>
                <c:pt idx="13">
                  <c:v>11858098</c:v>
                </c:pt>
                <c:pt idx="14">
                  <c:v>12952197</c:v>
                </c:pt>
                <c:pt idx="15">
                  <c:v>13670710</c:v>
                </c:pt>
                <c:pt idx="16">
                  <c:v>14306422</c:v>
                </c:pt>
                <c:pt idx="17">
                  <c:v>14707184</c:v>
                </c:pt>
                <c:pt idx="18">
                  <c:v>15634265</c:v>
                </c:pt>
                <c:pt idx="19">
                  <c:v>17088348</c:v>
                </c:pt>
                <c:pt idx="20">
                  <c:v>18449288</c:v>
                </c:pt>
                <c:pt idx="21">
                  <c:v>19841720</c:v>
                </c:pt>
                <c:pt idx="22">
                  <c:v>21101276</c:v>
                </c:pt>
                <c:pt idx="23">
                  <c:v>22396672</c:v>
                </c:pt>
                <c:pt idx="24">
                  <c:v>23461494</c:v>
                </c:pt>
                <c:pt idx="25">
                  <c:v>24483820</c:v>
                </c:pt>
                <c:pt idx="26">
                  <c:v>25646032</c:v>
                </c:pt>
                <c:pt idx="27">
                  <c:v>27300814</c:v>
                </c:pt>
                <c:pt idx="28">
                  <c:v>28949072</c:v>
                </c:pt>
                <c:pt idx="29">
                  <c:v>30541714</c:v>
                </c:pt>
                <c:pt idx="30">
                  <c:v>31832816</c:v>
                </c:pt>
                <c:pt idx="31">
                  <c:v>32844840</c:v>
                </c:pt>
                <c:pt idx="32">
                  <c:v>33713184</c:v>
                </c:pt>
                <c:pt idx="33">
                  <c:v>34993200</c:v>
                </c:pt>
                <c:pt idx="34">
                  <c:v>36677488</c:v>
                </c:pt>
                <c:pt idx="35">
                  <c:v>38465968</c:v>
                </c:pt>
                <c:pt idx="36">
                  <c:v>40524400</c:v>
                </c:pt>
                <c:pt idx="37">
                  <c:v>42023520</c:v>
                </c:pt>
                <c:pt idx="38">
                  <c:v>43140600</c:v>
                </c:pt>
                <c:pt idx="39">
                  <c:v>44413780</c:v>
                </c:pt>
                <c:pt idx="40">
                  <c:v>46136912</c:v>
                </c:pt>
                <c:pt idx="41">
                  <c:v>48029340</c:v>
                </c:pt>
                <c:pt idx="42">
                  <c:v>50078364</c:v>
                </c:pt>
                <c:pt idx="43">
                  <c:v>52039016</c:v>
                </c:pt>
                <c:pt idx="44">
                  <c:v>53797176</c:v>
                </c:pt>
                <c:pt idx="45">
                  <c:v>54616736</c:v>
                </c:pt>
                <c:pt idx="46">
                  <c:v>56103604</c:v>
                </c:pt>
                <c:pt idx="47">
                  <c:v>57395476</c:v>
                </c:pt>
                <c:pt idx="48">
                  <c:v>59082380</c:v>
                </c:pt>
                <c:pt idx="49">
                  <c:v>60330396</c:v>
                </c:pt>
                <c:pt idx="50">
                  <c:v>61289500</c:v>
                </c:pt>
                <c:pt idx="51">
                  <c:v>63090632</c:v>
                </c:pt>
                <c:pt idx="52">
                  <c:v>64177472</c:v>
                </c:pt>
                <c:pt idx="53">
                  <c:v>65032084</c:v>
                </c:pt>
                <c:pt idx="54">
                  <c:v>66464948</c:v>
                </c:pt>
                <c:pt idx="55">
                  <c:v>68274120</c:v>
                </c:pt>
                <c:pt idx="56">
                  <c:v>70454064</c:v>
                </c:pt>
                <c:pt idx="57">
                  <c:v>72806176</c:v>
                </c:pt>
                <c:pt idx="58">
                  <c:v>75236000</c:v>
                </c:pt>
                <c:pt idx="59">
                  <c:v>76899984</c:v>
                </c:pt>
                <c:pt idx="60">
                  <c:v>78631600</c:v>
                </c:pt>
                <c:pt idx="61">
                  <c:v>80540472</c:v>
                </c:pt>
                <c:pt idx="62">
                  <c:v>82572848</c:v>
                </c:pt>
                <c:pt idx="63">
                  <c:v>85008096</c:v>
                </c:pt>
                <c:pt idx="64">
                  <c:v>87912320</c:v>
                </c:pt>
                <c:pt idx="65">
                  <c:v>90351752</c:v>
                </c:pt>
                <c:pt idx="66">
                  <c:v>92089856</c:v>
                </c:pt>
                <c:pt idx="67">
                  <c:v>93692600</c:v>
                </c:pt>
                <c:pt idx="68">
                  <c:v>95721288</c:v>
                </c:pt>
                <c:pt idx="69">
                  <c:v>98203896</c:v>
                </c:pt>
                <c:pt idx="70">
                  <c:v>101128008</c:v>
                </c:pt>
                <c:pt idx="71">
                  <c:v>105703504</c:v>
                </c:pt>
                <c:pt idx="72">
                  <c:v>107060272</c:v>
                </c:pt>
                <c:pt idx="73">
                  <c:v>109081856</c:v>
                </c:pt>
                <c:pt idx="74">
                  <c:v>110737856</c:v>
                </c:pt>
                <c:pt idx="75">
                  <c:v>113037624</c:v>
                </c:pt>
                <c:pt idx="76">
                  <c:v>115730008</c:v>
                </c:pt>
                <c:pt idx="77">
                  <c:v>118313816</c:v>
                </c:pt>
                <c:pt idx="78">
                  <c:v>121441496</c:v>
                </c:pt>
                <c:pt idx="79">
                  <c:v>124481408</c:v>
                </c:pt>
                <c:pt idx="80">
                  <c:v>126509736</c:v>
                </c:pt>
                <c:pt idx="81">
                  <c:v>128217032</c:v>
                </c:pt>
                <c:pt idx="82">
                  <c:v>130473856</c:v>
                </c:pt>
                <c:pt idx="83">
                  <c:v>133305296</c:v>
                </c:pt>
                <c:pt idx="84">
                  <c:v>136684688</c:v>
                </c:pt>
                <c:pt idx="85">
                  <c:v>140180736</c:v>
                </c:pt>
                <c:pt idx="86">
                  <c:v>143462688</c:v>
                </c:pt>
                <c:pt idx="87">
                  <c:v>145812832</c:v>
                </c:pt>
                <c:pt idx="88">
                  <c:v>147602352</c:v>
                </c:pt>
                <c:pt idx="89">
                  <c:v>150273296</c:v>
                </c:pt>
                <c:pt idx="90">
                  <c:v>153631408</c:v>
                </c:pt>
                <c:pt idx="91">
                  <c:v>157606464</c:v>
                </c:pt>
                <c:pt idx="92">
                  <c:v>161688416</c:v>
                </c:pt>
                <c:pt idx="93">
                  <c:v>165053744</c:v>
                </c:pt>
                <c:pt idx="94">
                  <c:v>167187792</c:v>
                </c:pt>
                <c:pt idx="95">
                  <c:v>168592080</c:v>
                </c:pt>
                <c:pt idx="96">
                  <c:v>171476656</c:v>
                </c:pt>
                <c:pt idx="97">
                  <c:v>174879712</c:v>
                </c:pt>
                <c:pt idx="98">
                  <c:v>178837776</c:v>
                </c:pt>
                <c:pt idx="99">
                  <c:v>183467712</c:v>
                </c:pt>
                <c:pt idx="100">
                  <c:v>187047136</c:v>
                </c:pt>
                <c:pt idx="101">
                  <c:v>189692048</c:v>
                </c:pt>
                <c:pt idx="102">
                  <c:v>192282784</c:v>
                </c:pt>
                <c:pt idx="103">
                  <c:v>194791840</c:v>
                </c:pt>
                <c:pt idx="104">
                  <c:v>198317040</c:v>
                </c:pt>
                <c:pt idx="105">
                  <c:v>202282928</c:v>
                </c:pt>
                <c:pt idx="106">
                  <c:v>205871920</c:v>
                </c:pt>
                <c:pt idx="107">
                  <c:v>209406816</c:v>
                </c:pt>
                <c:pt idx="108">
                  <c:v>211581312</c:v>
                </c:pt>
                <c:pt idx="109">
                  <c:v>213388240</c:v>
                </c:pt>
                <c:pt idx="110">
                  <c:v>215951904</c:v>
                </c:pt>
                <c:pt idx="111">
                  <c:v>218947648</c:v>
                </c:pt>
                <c:pt idx="112">
                  <c:v>222322224</c:v>
                </c:pt>
                <c:pt idx="113">
                  <c:v>225640464</c:v>
                </c:pt>
                <c:pt idx="114">
                  <c:v>228661408</c:v>
                </c:pt>
                <c:pt idx="115">
                  <c:v>230768448</c:v>
                </c:pt>
                <c:pt idx="116">
                  <c:v>232407664</c:v>
                </c:pt>
                <c:pt idx="117">
                  <c:v>234639408</c:v>
                </c:pt>
                <c:pt idx="118">
                  <c:v>237360496</c:v>
                </c:pt>
                <c:pt idx="119">
                  <c:v>240159680</c:v>
                </c:pt>
                <c:pt idx="120">
                  <c:v>243463472</c:v>
                </c:pt>
                <c:pt idx="121">
                  <c:v>245591472</c:v>
                </c:pt>
                <c:pt idx="122">
                  <c:v>246780208</c:v>
                </c:pt>
                <c:pt idx="123">
                  <c:v>247769056</c:v>
                </c:pt>
                <c:pt idx="124">
                  <c:v>249566816</c:v>
                </c:pt>
                <c:pt idx="125">
                  <c:v>251973760</c:v>
                </c:pt>
                <c:pt idx="126">
                  <c:v>254779328</c:v>
                </c:pt>
                <c:pt idx="127">
                  <c:v>257347200</c:v>
                </c:pt>
                <c:pt idx="128">
                  <c:v>259716992</c:v>
                </c:pt>
                <c:pt idx="129">
                  <c:v>261599376</c:v>
                </c:pt>
                <c:pt idx="130">
                  <c:v>263132560</c:v>
                </c:pt>
                <c:pt idx="131">
                  <c:v>264680848</c:v>
                </c:pt>
                <c:pt idx="132">
                  <c:v>266596480</c:v>
                </c:pt>
                <c:pt idx="133">
                  <c:v>268438656</c:v>
                </c:pt>
                <c:pt idx="134">
                  <c:v>270832352</c:v>
                </c:pt>
                <c:pt idx="135">
                  <c:v>273545216</c:v>
                </c:pt>
                <c:pt idx="136">
                  <c:v>274411904</c:v>
                </c:pt>
                <c:pt idx="137">
                  <c:v>275535200</c:v>
                </c:pt>
                <c:pt idx="138">
                  <c:v>277290176</c:v>
                </c:pt>
                <c:pt idx="139">
                  <c:v>279397248</c:v>
                </c:pt>
                <c:pt idx="140">
                  <c:v>281595360</c:v>
                </c:pt>
                <c:pt idx="141">
                  <c:v>283941216</c:v>
                </c:pt>
                <c:pt idx="142">
                  <c:v>285720576</c:v>
                </c:pt>
                <c:pt idx="143">
                  <c:v>286890912</c:v>
                </c:pt>
                <c:pt idx="144">
                  <c:v>287788864</c:v>
                </c:pt>
                <c:pt idx="145">
                  <c:v>289212288</c:v>
                </c:pt>
                <c:pt idx="146">
                  <c:v>290724608</c:v>
                </c:pt>
                <c:pt idx="147">
                  <c:v>292099776</c:v>
                </c:pt>
                <c:pt idx="148">
                  <c:v>293705056</c:v>
                </c:pt>
                <c:pt idx="149">
                  <c:v>294928864</c:v>
                </c:pt>
                <c:pt idx="150">
                  <c:v>294928864</c:v>
                </c:pt>
                <c:pt idx="151">
                  <c:v>296404224</c:v>
                </c:pt>
                <c:pt idx="152">
                  <c:v>296912896</c:v>
                </c:pt>
                <c:pt idx="153">
                  <c:v>297720928</c:v>
                </c:pt>
                <c:pt idx="154">
                  <c:v>299120512</c:v>
                </c:pt>
                <c:pt idx="155">
                  <c:v>300268736</c:v>
                </c:pt>
                <c:pt idx="156">
                  <c:v>301638592</c:v>
                </c:pt>
                <c:pt idx="157">
                  <c:v>302851904</c:v>
                </c:pt>
                <c:pt idx="158">
                  <c:v>303923680</c:v>
                </c:pt>
                <c:pt idx="159">
                  <c:v>304753472</c:v>
                </c:pt>
                <c:pt idx="160">
                  <c:v>305687616</c:v>
                </c:pt>
                <c:pt idx="161">
                  <c:v>306509792</c:v>
                </c:pt>
                <c:pt idx="162">
                  <c:v>308112736</c:v>
                </c:pt>
                <c:pt idx="163">
                  <c:v>309322560</c:v>
                </c:pt>
                <c:pt idx="164">
                  <c:v>310645824</c:v>
                </c:pt>
                <c:pt idx="165">
                  <c:v>311811968</c:v>
                </c:pt>
                <c:pt idx="166">
                  <c:v>312789920</c:v>
                </c:pt>
                <c:pt idx="167">
                  <c:v>314803456</c:v>
                </c:pt>
                <c:pt idx="168">
                  <c:v>315852832</c:v>
                </c:pt>
                <c:pt idx="169">
                  <c:v>316884320</c:v>
                </c:pt>
                <c:pt idx="170">
                  <c:v>317694880</c:v>
                </c:pt>
                <c:pt idx="171">
                  <c:v>318286208</c:v>
                </c:pt>
                <c:pt idx="172">
                  <c:v>318877952</c:v>
                </c:pt>
                <c:pt idx="173">
                  <c:v>319506592</c:v>
                </c:pt>
                <c:pt idx="174">
                  <c:v>320291360</c:v>
                </c:pt>
                <c:pt idx="175">
                  <c:v>321199392</c:v>
                </c:pt>
                <c:pt idx="176">
                  <c:v>322123104</c:v>
                </c:pt>
                <c:pt idx="177">
                  <c:v>323327328</c:v>
                </c:pt>
                <c:pt idx="178">
                  <c:v>324414368</c:v>
                </c:pt>
                <c:pt idx="179">
                  <c:v>325152832</c:v>
                </c:pt>
                <c:pt idx="180">
                  <c:v>326521536</c:v>
                </c:pt>
                <c:pt idx="181">
                  <c:v>328152320</c:v>
                </c:pt>
                <c:pt idx="182">
                  <c:v>328809472</c:v>
                </c:pt>
                <c:pt idx="183">
                  <c:v>329970560</c:v>
                </c:pt>
                <c:pt idx="184">
                  <c:v>330604256</c:v>
                </c:pt>
                <c:pt idx="185">
                  <c:v>330604256</c:v>
                </c:pt>
                <c:pt idx="186">
                  <c:v>331214336</c:v>
                </c:pt>
                <c:pt idx="187">
                  <c:v>331651456</c:v>
                </c:pt>
                <c:pt idx="188">
                  <c:v>332345792</c:v>
                </c:pt>
                <c:pt idx="189">
                  <c:v>332966400</c:v>
                </c:pt>
                <c:pt idx="190">
                  <c:v>333565408</c:v>
                </c:pt>
                <c:pt idx="191">
                  <c:v>334151648</c:v>
                </c:pt>
                <c:pt idx="192">
                  <c:v>334600768</c:v>
                </c:pt>
                <c:pt idx="193">
                  <c:v>334942240</c:v>
                </c:pt>
                <c:pt idx="194">
                  <c:v>335487779</c:v>
                </c:pt>
                <c:pt idx="195">
                  <c:v>336054953</c:v>
                </c:pt>
                <c:pt idx="196">
                  <c:v>336604158</c:v>
                </c:pt>
                <c:pt idx="197">
                  <c:v>337239448</c:v>
                </c:pt>
                <c:pt idx="198">
                  <c:v>337740358</c:v>
                </c:pt>
                <c:pt idx="199">
                  <c:v>338247434</c:v>
                </c:pt>
                <c:pt idx="200">
                  <c:v>338491374</c:v>
                </c:pt>
                <c:pt idx="201">
                  <c:v>339102867</c:v>
                </c:pt>
                <c:pt idx="202">
                  <c:v>339763765</c:v>
                </c:pt>
                <c:pt idx="203">
                  <c:v>340363922</c:v>
                </c:pt>
                <c:pt idx="204">
                  <c:v>341039972</c:v>
                </c:pt>
                <c:pt idx="205">
                  <c:v>341818968</c:v>
                </c:pt>
                <c:pt idx="206">
                  <c:v>342212051</c:v>
                </c:pt>
                <c:pt idx="207">
                  <c:v>342607540</c:v>
                </c:pt>
                <c:pt idx="208">
                  <c:v>343361524</c:v>
                </c:pt>
                <c:pt idx="209">
                  <c:v>344071595</c:v>
                </c:pt>
                <c:pt idx="210">
                  <c:v>344928514</c:v>
                </c:pt>
                <c:pt idx="211">
                  <c:v>345640466</c:v>
                </c:pt>
                <c:pt idx="212">
                  <c:v>346456669</c:v>
                </c:pt>
                <c:pt idx="213">
                  <c:v>346924345</c:v>
                </c:pt>
                <c:pt idx="214">
                  <c:v>347377149</c:v>
                </c:pt>
                <c:pt idx="215">
                  <c:v>348102478</c:v>
                </c:pt>
                <c:pt idx="216">
                  <c:v>348966419</c:v>
                </c:pt>
                <c:pt idx="217">
                  <c:v>349787479</c:v>
                </c:pt>
                <c:pt idx="218">
                  <c:v>350627188</c:v>
                </c:pt>
                <c:pt idx="219">
                  <c:v>351400930</c:v>
                </c:pt>
                <c:pt idx="220">
                  <c:v>351933175</c:v>
                </c:pt>
                <c:pt idx="221">
                  <c:v>352550944</c:v>
                </c:pt>
                <c:pt idx="222">
                  <c:v>353205544</c:v>
                </c:pt>
                <c:pt idx="223">
                  <c:v>353859894</c:v>
                </c:pt>
                <c:pt idx="224">
                  <c:v>354777950</c:v>
                </c:pt>
                <c:pt idx="225">
                  <c:v>355768825</c:v>
                </c:pt>
                <c:pt idx="226">
                  <c:v>356433665</c:v>
                </c:pt>
                <c:pt idx="227">
                  <c:v>357292057</c:v>
                </c:pt>
                <c:pt idx="228">
                  <c:v>357894995</c:v>
                </c:pt>
                <c:pt idx="229">
                  <c:v>358599835</c:v>
                </c:pt>
                <c:pt idx="230">
                  <c:v>359623380</c:v>
                </c:pt>
                <c:pt idx="231">
                  <c:v>360634287</c:v>
                </c:pt>
                <c:pt idx="232">
                  <c:v>361684564</c:v>
                </c:pt>
                <c:pt idx="233">
                  <c:v>362657771</c:v>
                </c:pt>
                <c:pt idx="234">
                  <c:v>363267789</c:v>
                </c:pt>
                <c:pt idx="235">
                  <c:v>363915792</c:v>
                </c:pt>
                <c:pt idx="236">
                  <c:v>364842701</c:v>
                </c:pt>
                <c:pt idx="237">
                  <c:v>365767674</c:v>
                </c:pt>
                <c:pt idx="238">
                  <c:v>366838484</c:v>
                </c:pt>
                <c:pt idx="239">
                  <c:v>367911870</c:v>
                </c:pt>
                <c:pt idx="240">
                  <c:v>368863734</c:v>
                </c:pt>
                <c:pt idx="241">
                  <c:v>369556911</c:v>
                </c:pt>
                <c:pt idx="242">
                  <c:v>370212027</c:v>
                </c:pt>
                <c:pt idx="243">
                  <c:v>371280129</c:v>
                </c:pt>
                <c:pt idx="244">
                  <c:v>372116617</c:v>
                </c:pt>
                <c:pt idx="245">
                  <c:v>373516809</c:v>
                </c:pt>
                <c:pt idx="246">
                  <c:v>374488924</c:v>
                </c:pt>
                <c:pt idx="247">
                  <c:v>374488924</c:v>
                </c:pt>
                <c:pt idx="248">
                  <c:v>374488924</c:v>
                </c:pt>
                <c:pt idx="249">
                  <c:v>375995378</c:v>
                </c:pt>
                <c:pt idx="250">
                  <c:v>376955132</c:v>
                </c:pt>
                <c:pt idx="251">
                  <c:v>377622065</c:v>
                </c:pt>
                <c:pt idx="252">
                  <c:v>378569717</c:v>
                </c:pt>
                <c:pt idx="253">
                  <c:v>379472220</c:v>
                </c:pt>
                <c:pt idx="254">
                  <c:v>380241903</c:v>
                </c:pt>
                <c:pt idx="255">
                  <c:v>380831725</c:v>
                </c:pt>
                <c:pt idx="256">
                  <c:v>381453265</c:v>
                </c:pt>
                <c:pt idx="257">
                  <c:v>382294795</c:v>
                </c:pt>
                <c:pt idx="258">
                  <c:v>383038403</c:v>
                </c:pt>
                <c:pt idx="259">
                  <c:v>383038403</c:v>
                </c:pt>
                <c:pt idx="260">
                  <c:v>384911290</c:v>
                </c:pt>
                <c:pt idx="261">
                  <c:v>385586012</c:v>
                </c:pt>
                <c:pt idx="262">
                  <c:v>386237881</c:v>
                </c:pt>
                <c:pt idx="263">
                  <c:v>386780816</c:v>
                </c:pt>
                <c:pt idx="264">
                  <c:v>387493716</c:v>
                </c:pt>
                <c:pt idx="265">
                  <c:v>387821704</c:v>
                </c:pt>
                <c:pt idx="266">
                  <c:v>387821704</c:v>
                </c:pt>
                <c:pt idx="267">
                  <c:v>389372689</c:v>
                </c:pt>
                <c:pt idx="268">
                  <c:v>390114328</c:v>
                </c:pt>
                <c:pt idx="269">
                  <c:v>390114328</c:v>
                </c:pt>
                <c:pt idx="270">
                  <c:v>391152574</c:v>
                </c:pt>
                <c:pt idx="271">
                  <c:v>391992662</c:v>
                </c:pt>
                <c:pt idx="272">
                  <c:v>392909995</c:v>
                </c:pt>
                <c:pt idx="273">
                  <c:v>393756866</c:v>
                </c:pt>
                <c:pt idx="274">
                  <c:v>394690283</c:v>
                </c:pt>
                <c:pt idx="275">
                  <c:v>395934825</c:v>
                </c:pt>
                <c:pt idx="276">
                  <c:v>396919564</c:v>
                </c:pt>
                <c:pt idx="277">
                  <c:v>397718055</c:v>
                </c:pt>
                <c:pt idx="278">
                  <c:v>397718055</c:v>
                </c:pt>
                <c:pt idx="279">
                  <c:v>399552444</c:v>
                </c:pt>
                <c:pt idx="280">
                  <c:v>400669422</c:v>
                </c:pt>
                <c:pt idx="281">
                  <c:v>401819240</c:v>
                </c:pt>
                <c:pt idx="282">
                  <c:v>401819240</c:v>
                </c:pt>
                <c:pt idx="283">
                  <c:v>401819240</c:v>
                </c:pt>
                <c:pt idx="284">
                  <c:v>401819240</c:v>
                </c:pt>
                <c:pt idx="285">
                  <c:v>404371247</c:v>
                </c:pt>
                <c:pt idx="286">
                  <c:v>405444558</c:v>
                </c:pt>
                <c:pt idx="287">
                  <c:v>405444558</c:v>
                </c:pt>
                <c:pt idx="288">
                  <c:v>406570875</c:v>
                </c:pt>
                <c:pt idx="289">
                  <c:v>406570875</c:v>
                </c:pt>
                <c:pt idx="290">
                  <c:v>408797942</c:v>
                </c:pt>
                <c:pt idx="291">
                  <c:v>409438987</c:v>
                </c:pt>
                <c:pt idx="292">
                  <c:v>410189737</c:v>
                </c:pt>
                <c:pt idx="293">
                  <c:v>411010650</c:v>
                </c:pt>
                <c:pt idx="294">
                  <c:v>411963025</c:v>
                </c:pt>
                <c:pt idx="295">
                  <c:v>412856169</c:v>
                </c:pt>
                <c:pt idx="296">
                  <c:v>413645478</c:v>
                </c:pt>
                <c:pt idx="297">
                  <c:v>413645478</c:v>
                </c:pt>
                <c:pt idx="298">
                  <c:v>415012026</c:v>
                </c:pt>
                <c:pt idx="299">
                  <c:v>416154424</c:v>
                </c:pt>
                <c:pt idx="300">
                  <c:v>417795537</c:v>
                </c:pt>
                <c:pt idx="301">
                  <c:v>419020753</c:v>
                </c:pt>
                <c:pt idx="302">
                  <c:v>419020753</c:v>
                </c:pt>
                <c:pt idx="303">
                  <c:v>420657683</c:v>
                </c:pt>
                <c:pt idx="304">
                  <c:v>422070099</c:v>
                </c:pt>
                <c:pt idx="305">
                  <c:v>423942794</c:v>
                </c:pt>
                <c:pt idx="306">
                  <c:v>425272828</c:v>
                </c:pt>
                <c:pt idx="307">
                  <c:v>425272828</c:v>
                </c:pt>
                <c:pt idx="308">
                  <c:v>428006540</c:v>
                </c:pt>
                <c:pt idx="309">
                  <c:v>428006540</c:v>
                </c:pt>
                <c:pt idx="310">
                  <c:v>430927624</c:v>
                </c:pt>
                <c:pt idx="311">
                  <c:v>432111860</c:v>
                </c:pt>
                <c:pt idx="312">
                  <c:v>433156393</c:v>
                </c:pt>
                <c:pt idx="313">
                  <c:v>434486889</c:v>
                </c:pt>
                <c:pt idx="314">
                  <c:v>434486889</c:v>
                </c:pt>
                <c:pt idx="315">
                  <c:v>437352000</c:v>
                </c:pt>
                <c:pt idx="316">
                  <c:v>439034461</c:v>
                </c:pt>
                <c:pt idx="317">
                  <c:v>439034461</c:v>
                </c:pt>
                <c:pt idx="318">
                  <c:v>440559613</c:v>
                </c:pt>
                <c:pt idx="319">
                  <c:v>443374199</c:v>
                </c:pt>
                <c:pt idx="320">
                  <c:v>444789186</c:v>
                </c:pt>
                <c:pt idx="321">
                  <c:v>444789186</c:v>
                </c:pt>
                <c:pt idx="322">
                  <c:v>444789186</c:v>
                </c:pt>
                <c:pt idx="323">
                  <c:v>444789186</c:v>
                </c:pt>
                <c:pt idx="324">
                  <c:v>449955588</c:v>
                </c:pt>
                <c:pt idx="325">
                  <c:v>451453834</c:v>
                </c:pt>
                <c:pt idx="326">
                  <c:v>452657967</c:v>
                </c:pt>
                <c:pt idx="327">
                  <c:v>454447737</c:v>
                </c:pt>
                <c:pt idx="328">
                  <c:v>454447737</c:v>
                </c:pt>
                <c:pt idx="329">
                  <c:v>454447737</c:v>
                </c:pt>
                <c:pt idx="330">
                  <c:v>454447737</c:v>
                </c:pt>
                <c:pt idx="331">
                  <c:v>454447737</c:v>
                </c:pt>
                <c:pt idx="332">
                  <c:v>454447737</c:v>
                </c:pt>
                <c:pt idx="333">
                  <c:v>460773508</c:v>
                </c:pt>
                <c:pt idx="334">
                  <c:v>460773508</c:v>
                </c:pt>
                <c:pt idx="335">
                  <c:v>462263845</c:v>
                </c:pt>
                <c:pt idx="336">
                  <c:v>462263845</c:v>
                </c:pt>
                <c:pt idx="337">
                  <c:v>462263845</c:v>
                </c:pt>
                <c:pt idx="338">
                  <c:v>462263845</c:v>
                </c:pt>
                <c:pt idx="339">
                  <c:v>462263845</c:v>
                </c:pt>
                <c:pt idx="340">
                  <c:v>462263845</c:v>
                </c:pt>
                <c:pt idx="341">
                  <c:v>475728399</c:v>
                </c:pt>
                <c:pt idx="342">
                  <c:v>477433765</c:v>
                </c:pt>
                <c:pt idx="343">
                  <c:v>480567772</c:v>
                </c:pt>
                <c:pt idx="344">
                  <c:v>482695970</c:v>
                </c:pt>
                <c:pt idx="345">
                  <c:v>484190896</c:v>
                </c:pt>
                <c:pt idx="346">
                  <c:v>485359746</c:v>
                </c:pt>
                <c:pt idx="347">
                  <c:v>485359746</c:v>
                </c:pt>
                <c:pt idx="348">
                  <c:v>486574475</c:v>
                </c:pt>
                <c:pt idx="349">
                  <c:v>488296089</c:v>
                </c:pt>
                <c:pt idx="350">
                  <c:v>490030849</c:v>
                </c:pt>
                <c:pt idx="351">
                  <c:v>491892649</c:v>
                </c:pt>
                <c:pt idx="352">
                  <c:v>495101938</c:v>
                </c:pt>
                <c:pt idx="353">
                  <c:v>495101938</c:v>
                </c:pt>
                <c:pt idx="354">
                  <c:v>497375025</c:v>
                </c:pt>
                <c:pt idx="355">
                  <c:v>499013558</c:v>
                </c:pt>
                <c:pt idx="356">
                  <c:v>500222330</c:v>
                </c:pt>
                <c:pt idx="357">
                  <c:v>500222330</c:v>
                </c:pt>
                <c:pt idx="358">
                  <c:v>500222330</c:v>
                </c:pt>
                <c:pt idx="359">
                  <c:v>500222330</c:v>
                </c:pt>
                <c:pt idx="360">
                  <c:v>500222330</c:v>
                </c:pt>
                <c:pt idx="361">
                  <c:v>505013980</c:v>
                </c:pt>
                <c:pt idx="362">
                  <c:v>506313935</c:v>
                </c:pt>
                <c:pt idx="363">
                  <c:v>507657980</c:v>
                </c:pt>
                <c:pt idx="364">
                  <c:v>507657980</c:v>
                </c:pt>
              </c:numCache>
            </c:numRef>
          </c:val>
          <c:smooth val="0"/>
          <c:extLst>
            <c:ext xmlns:c16="http://schemas.microsoft.com/office/drawing/2014/chart" uri="{C3380CC4-5D6E-409C-BE32-E72D297353CC}">
              <c16:uniqueId val="{00000001-88D9-496D-9E27-DC3EBAB08962}"/>
            </c:ext>
          </c:extLst>
        </c:ser>
        <c:dLbls>
          <c:showLegendKey val="0"/>
          <c:showVal val="0"/>
          <c:showCatName val="0"/>
          <c:showSerName val="0"/>
          <c:showPercent val="0"/>
          <c:showBubbleSize val="0"/>
        </c:dLbls>
        <c:marker val="1"/>
        <c:smooth val="0"/>
        <c:axId val="379869080"/>
        <c:axId val="379868752"/>
        <c:extLst/>
      </c:lineChart>
      <c:dateAx>
        <c:axId val="751172208"/>
        <c:scaling>
          <c:orientation val="minMax"/>
          <c:max val="44561"/>
          <c:min val="44197"/>
        </c:scaling>
        <c:delete val="0"/>
        <c:axPos val="b"/>
        <c:numFmt formatCode="mm/dd/yy;@" sourceLinked="0"/>
        <c:majorTickMark val="none"/>
        <c:minorTickMark val="none"/>
        <c:tickLblPos val="nextTo"/>
        <c:spPr>
          <a:noFill/>
          <a:ln w="9525" cap="flat" cmpd="sng" algn="ctr">
            <a:solidFill>
              <a:srgbClr val="332618"/>
            </a:solidFill>
            <a:round/>
          </a:ln>
          <a:effectLst/>
        </c:spPr>
        <c:txPr>
          <a:bodyPr rot="-60000000" spcFirstLastPara="1" vertOverflow="ellipsis" vert="horz" wrap="square" anchor="ctr" anchorCtr="1"/>
          <a:lstStyle/>
          <a:p>
            <a:pPr>
              <a:defRPr sz="1197" b="0" i="0" u="none" strike="noStrike" kern="1200" baseline="0">
                <a:solidFill>
                  <a:srgbClr val="332618"/>
                </a:solidFill>
                <a:latin typeface="Franklin Gothic Medium Cond" panose="020B0606030402020204" pitchFamily="34" charset="0"/>
                <a:ea typeface="+mn-ea"/>
                <a:cs typeface="+mn-cs"/>
              </a:defRPr>
            </a:pPr>
            <a:endParaRPr lang="en-US"/>
          </a:p>
        </c:txPr>
        <c:crossAx val="743712088"/>
        <c:crosses val="autoZero"/>
        <c:auto val="1"/>
        <c:lblOffset val="100"/>
        <c:baseTimeUnit val="days"/>
        <c:majorUnit val="26"/>
        <c:majorTimeUnit val="days"/>
      </c:dateAx>
      <c:valAx>
        <c:axId val="743712088"/>
        <c:scaling>
          <c:orientation val="minMax"/>
          <c:max val="60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Franklin Gothic Medium Cond" panose="020B0606030402020204" pitchFamily="34" charset="0"/>
                    <a:ea typeface="+mn-ea"/>
                    <a:cs typeface="+mn-cs"/>
                  </a:defRPr>
                </a:pPr>
                <a:r>
                  <a:rPr lang="en-US" sz="1600" dirty="0">
                    <a:latin typeface="Franklin Gothic Medium Cond" panose="020B0606030402020204" pitchFamily="34" charset="0"/>
                  </a:rPr>
                  <a:t>CASES</a:t>
                </a:r>
              </a:p>
            </c:rich>
          </c:tx>
          <c:layout>
            <c:manualLayout>
              <c:xMode val="edge"/>
              <c:yMode val="edge"/>
              <c:x val="5.16896039284099E-3"/>
              <c:y val="0.34149250390864161"/>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332618"/>
                </a:solidFill>
                <a:latin typeface="Franklin Gothic Medium Cond" panose="020B0606030402020204" pitchFamily="34" charset="0"/>
                <a:ea typeface="+mn-ea"/>
                <a:cs typeface="+mn-cs"/>
              </a:defRPr>
            </a:pPr>
            <a:endParaRPr lang="en-US"/>
          </a:p>
        </c:txPr>
        <c:crossAx val="751172208"/>
        <c:crosses val="autoZero"/>
        <c:crossBetween val="between"/>
        <c:majorUnit val="50000"/>
      </c:valAx>
      <c:valAx>
        <c:axId val="379868752"/>
        <c:scaling>
          <c:orientation val="minMax"/>
          <c:max val="550000000"/>
        </c:scaling>
        <c:delete val="0"/>
        <c:axPos val="r"/>
        <c:title>
          <c:tx>
            <c:rich>
              <a:bodyPr rot="-5400000" spcFirstLastPara="1" vertOverflow="ellipsis" vert="horz" wrap="square" anchor="ctr" anchorCtr="1"/>
              <a:lstStyle/>
              <a:p>
                <a:pPr algn="ctr" rtl="0">
                  <a:defRPr lang="en-US" sz="1600" b="0" i="0" u="none" strike="noStrike" kern="1200" baseline="0" dirty="0" smtClean="0">
                    <a:solidFill>
                      <a:prstClr val="black">
                        <a:lumMod val="65000"/>
                        <a:lumOff val="35000"/>
                      </a:prstClr>
                    </a:solidFill>
                    <a:latin typeface="Franklin Gothic Medium Cond" panose="020B0606030402020204" pitchFamily="34" charset="0"/>
                    <a:ea typeface="+mn-ea"/>
                    <a:cs typeface="+mn-cs"/>
                  </a:defRPr>
                </a:pPr>
                <a:r>
                  <a:rPr lang="en-US" sz="1600" b="0" i="0" u="none" strike="noStrike" kern="1200" baseline="0" dirty="0">
                    <a:solidFill>
                      <a:prstClr val="black">
                        <a:lumMod val="65000"/>
                        <a:lumOff val="35000"/>
                      </a:prstClr>
                    </a:solidFill>
                    <a:latin typeface="Franklin Gothic Medium Cond" panose="020B0606030402020204" pitchFamily="34" charset="0"/>
                    <a:ea typeface="+mn-ea"/>
                    <a:cs typeface="+mn-cs"/>
                  </a:rPr>
                  <a:t>VACCINATIONS</a:t>
                </a:r>
              </a:p>
            </c:rich>
          </c:tx>
          <c:layout>
            <c:manualLayout>
              <c:xMode val="edge"/>
              <c:yMode val="edge"/>
              <c:x val="0.96234412353815335"/>
              <c:y val="0.27591878633584083"/>
            </c:manualLayout>
          </c:layout>
          <c:overlay val="0"/>
          <c:spPr>
            <a:noFill/>
            <a:ln>
              <a:noFill/>
            </a:ln>
            <a:effectLst/>
          </c:spPr>
          <c:txPr>
            <a:bodyPr rot="-5400000" spcFirstLastPara="1" vertOverflow="ellipsis" vert="horz" wrap="square" anchor="ctr" anchorCtr="1"/>
            <a:lstStyle/>
            <a:p>
              <a:pPr algn="ctr" rtl="0">
                <a:defRPr lang="en-US" sz="1600" b="0" i="0" u="none" strike="noStrike" kern="1200" baseline="0" dirty="0" smtClean="0">
                  <a:solidFill>
                    <a:prstClr val="black">
                      <a:lumMod val="65000"/>
                      <a:lumOff val="35000"/>
                    </a:prstClr>
                  </a:solidFill>
                  <a:latin typeface="Franklin Gothic Medium Cond" panose="020B0606030402020204" pitchFamily="34" charset="0"/>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32618"/>
                </a:solidFill>
                <a:latin typeface="Franklin Gothic Medium Cond" panose="020B0606030402020204" pitchFamily="34" charset="0"/>
                <a:ea typeface="+mn-ea"/>
                <a:cs typeface="+mn-cs"/>
              </a:defRPr>
            </a:pPr>
            <a:endParaRPr lang="en-US"/>
          </a:p>
        </c:txPr>
        <c:crossAx val="379869080"/>
        <c:crosses val="max"/>
        <c:crossBetween val="between"/>
        <c:majorUnit val="50000000"/>
      </c:valAx>
      <c:catAx>
        <c:axId val="379869080"/>
        <c:scaling>
          <c:orientation val="minMax"/>
        </c:scaling>
        <c:delete val="1"/>
        <c:axPos val="b"/>
        <c:numFmt formatCode="General" sourceLinked="1"/>
        <c:majorTickMark val="out"/>
        <c:minorTickMark val="none"/>
        <c:tickLblPos val="nextTo"/>
        <c:crossAx val="379868752"/>
        <c:crosses val="autoZero"/>
        <c:auto val="1"/>
        <c:lblAlgn val="ctr"/>
        <c:lblOffset val="100"/>
        <c:tickLblSkip val="1"/>
        <c:tickMarkSkip val="1"/>
        <c:noMultiLvlLbl val="0"/>
      </c:catAx>
      <c:spPr>
        <a:noFill/>
        <a:ln>
          <a:solidFill>
            <a:srgbClr val="332618"/>
          </a:solidFill>
        </a:ln>
        <a:effectLst/>
      </c:spPr>
    </c:plotArea>
    <c:legend>
      <c:legendPos val="b"/>
      <c:layout>
        <c:manualLayout>
          <c:xMode val="edge"/>
          <c:yMode val="edge"/>
          <c:x val="3.3598242553466433E-2"/>
          <c:y val="0.90963801620700901"/>
          <c:w val="0.93121650160080072"/>
          <c:h val="8.8506064985134789E-2"/>
        </c:manualLayout>
      </c:layout>
      <c:overlay val="0"/>
      <c:spPr>
        <a:noFill/>
        <a:ln>
          <a:noFill/>
        </a:ln>
        <a:effectLst/>
      </c:spPr>
      <c:txPr>
        <a:bodyPr rot="0" spcFirstLastPara="1" vertOverflow="ellipsis" vert="horz" wrap="square" anchor="ctr" anchorCtr="1"/>
        <a:lstStyle/>
        <a:p>
          <a:pPr>
            <a:defRPr sz="1100" b="1" i="0" u="none" strike="noStrike" kern="1200" baseline="0">
              <a:solidFill>
                <a:srgbClr val="332618"/>
              </a:solidFill>
              <a:latin typeface="Garamond" panose="020204040303010108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0"/>
          <c:tx>
            <c:strRef>
              <c:f>Sheet1!$C$2</c:f>
              <c:strCache>
                <c:ptCount val="1"/>
                <c:pt idx="0">
                  <c:v>Globally Confirmed New Cases Per Day</c:v>
                </c:pt>
              </c:strCache>
            </c:strRef>
          </c:tx>
          <c:spPr>
            <a:solidFill>
              <a:srgbClr val="D7D3C6"/>
            </a:solidFill>
            <a:ln>
              <a:solidFill>
                <a:srgbClr val="D7D3C6"/>
              </a:solidFill>
            </a:ln>
            <a:effectLst/>
          </c:spPr>
          <c:invertIfNegative val="0"/>
          <c:cat>
            <c:numRef>
              <c:f>Sheet1!$A$338:$A$702</c:f>
              <c:numCache>
                <c:formatCode>m/d/yyyy</c:formatCode>
                <c:ptCount val="365"/>
                <c:pt idx="0">
                  <c:v>44197</c:v>
                </c:pt>
                <c:pt idx="1">
                  <c:v>44198</c:v>
                </c:pt>
                <c:pt idx="2">
                  <c:v>44199</c:v>
                </c:pt>
                <c:pt idx="3">
                  <c:v>44200</c:v>
                </c:pt>
                <c:pt idx="4">
                  <c:v>44201</c:v>
                </c:pt>
                <c:pt idx="5">
                  <c:v>44202</c:v>
                </c:pt>
                <c:pt idx="6">
                  <c:v>44203</c:v>
                </c:pt>
                <c:pt idx="7">
                  <c:v>44204</c:v>
                </c:pt>
                <c:pt idx="8">
                  <c:v>44205</c:v>
                </c:pt>
                <c:pt idx="9">
                  <c:v>44206</c:v>
                </c:pt>
                <c:pt idx="10">
                  <c:v>44207</c:v>
                </c:pt>
                <c:pt idx="11">
                  <c:v>44208</c:v>
                </c:pt>
                <c:pt idx="12">
                  <c:v>44209</c:v>
                </c:pt>
                <c:pt idx="13">
                  <c:v>44210</c:v>
                </c:pt>
                <c:pt idx="14">
                  <c:v>44211</c:v>
                </c:pt>
                <c:pt idx="15">
                  <c:v>44212</c:v>
                </c:pt>
                <c:pt idx="16">
                  <c:v>44213</c:v>
                </c:pt>
                <c:pt idx="17">
                  <c:v>44214</c:v>
                </c:pt>
                <c:pt idx="18">
                  <c:v>44215</c:v>
                </c:pt>
                <c:pt idx="19">
                  <c:v>44216</c:v>
                </c:pt>
                <c:pt idx="20">
                  <c:v>44217</c:v>
                </c:pt>
                <c:pt idx="21">
                  <c:v>44218</c:v>
                </c:pt>
                <c:pt idx="22">
                  <c:v>44219</c:v>
                </c:pt>
                <c:pt idx="23">
                  <c:v>44220</c:v>
                </c:pt>
                <c:pt idx="24">
                  <c:v>44221</c:v>
                </c:pt>
                <c:pt idx="25">
                  <c:v>44222</c:v>
                </c:pt>
                <c:pt idx="26">
                  <c:v>44223</c:v>
                </c:pt>
                <c:pt idx="27">
                  <c:v>44224</c:v>
                </c:pt>
                <c:pt idx="28">
                  <c:v>44225</c:v>
                </c:pt>
                <c:pt idx="29">
                  <c:v>44226</c:v>
                </c:pt>
                <c:pt idx="30">
                  <c:v>44227</c:v>
                </c:pt>
                <c:pt idx="31">
                  <c:v>44228</c:v>
                </c:pt>
                <c:pt idx="32">
                  <c:v>44229</c:v>
                </c:pt>
                <c:pt idx="33">
                  <c:v>44230</c:v>
                </c:pt>
                <c:pt idx="34">
                  <c:v>44231</c:v>
                </c:pt>
                <c:pt idx="35">
                  <c:v>44232</c:v>
                </c:pt>
                <c:pt idx="36">
                  <c:v>44233</c:v>
                </c:pt>
                <c:pt idx="37">
                  <c:v>44234</c:v>
                </c:pt>
                <c:pt idx="38">
                  <c:v>44235</c:v>
                </c:pt>
                <c:pt idx="39">
                  <c:v>44236</c:v>
                </c:pt>
                <c:pt idx="40">
                  <c:v>44237</c:v>
                </c:pt>
                <c:pt idx="41">
                  <c:v>44238</c:v>
                </c:pt>
                <c:pt idx="42">
                  <c:v>44239</c:v>
                </c:pt>
                <c:pt idx="43">
                  <c:v>44240</c:v>
                </c:pt>
                <c:pt idx="44">
                  <c:v>44241</c:v>
                </c:pt>
                <c:pt idx="45">
                  <c:v>44242</c:v>
                </c:pt>
                <c:pt idx="46">
                  <c:v>44243</c:v>
                </c:pt>
                <c:pt idx="47">
                  <c:v>44244</c:v>
                </c:pt>
                <c:pt idx="48">
                  <c:v>44245</c:v>
                </c:pt>
                <c:pt idx="49">
                  <c:v>44246</c:v>
                </c:pt>
                <c:pt idx="50">
                  <c:v>44247</c:v>
                </c:pt>
                <c:pt idx="51">
                  <c:v>44248</c:v>
                </c:pt>
                <c:pt idx="52">
                  <c:v>44249</c:v>
                </c:pt>
                <c:pt idx="53">
                  <c:v>44250</c:v>
                </c:pt>
                <c:pt idx="54">
                  <c:v>44251</c:v>
                </c:pt>
                <c:pt idx="55">
                  <c:v>44252</c:v>
                </c:pt>
                <c:pt idx="56">
                  <c:v>44253</c:v>
                </c:pt>
                <c:pt idx="57">
                  <c:v>44254</c:v>
                </c:pt>
                <c:pt idx="58">
                  <c:v>44255</c:v>
                </c:pt>
                <c:pt idx="59">
                  <c:v>44256</c:v>
                </c:pt>
                <c:pt idx="60">
                  <c:v>44257</c:v>
                </c:pt>
                <c:pt idx="61">
                  <c:v>44258</c:v>
                </c:pt>
                <c:pt idx="62">
                  <c:v>44259</c:v>
                </c:pt>
                <c:pt idx="63">
                  <c:v>44260</c:v>
                </c:pt>
                <c:pt idx="64">
                  <c:v>44261</c:v>
                </c:pt>
                <c:pt idx="65">
                  <c:v>44262</c:v>
                </c:pt>
                <c:pt idx="66">
                  <c:v>44263</c:v>
                </c:pt>
                <c:pt idx="67">
                  <c:v>44264</c:v>
                </c:pt>
                <c:pt idx="68">
                  <c:v>44265</c:v>
                </c:pt>
                <c:pt idx="69">
                  <c:v>44266</c:v>
                </c:pt>
                <c:pt idx="70">
                  <c:v>44267</c:v>
                </c:pt>
                <c:pt idx="71">
                  <c:v>44268</c:v>
                </c:pt>
                <c:pt idx="72">
                  <c:v>44269</c:v>
                </c:pt>
                <c:pt idx="73">
                  <c:v>44270</c:v>
                </c:pt>
                <c:pt idx="74">
                  <c:v>44271</c:v>
                </c:pt>
                <c:pt idx="75">
                  <c:v>44272</c:v>
                </c:pt>
                <c:pt idx="76">
                  <c:v>44273</c:v>
                </c:pt>
                <c:pt idx="77">
                  <c:v>44274</c:v>
                </c:pt>
                <c:pt idx="78">
                  <c:v>44275</c:v>
                </c:pt>
                <c:pt idx="79">
                  <c:v>44276</c:v>
                </c:pt>
                <c:pt idx="80">
                  <c:v>44277</c:v>
                </c:pt>
                <c:pt idx="81">
                  <c:v>44278</c:v>
                </c:pt>
                <c:pt idx="82">
                  <c:v>44279</c:v>
                </c:pt>
                <c:pt idx="83">
                  <c:v>44280</c:v>
                </c:pt>
                <c:pt idx="84">
                  <c:v>44281</c:v>
                </c:pt>
                <c:pt idx="85">
                  <c:v>44282</c:v>
                </c:pt>
                <c:pt idx="86">
                  <c:v>44283</c:v>
                </c:pt>
                <c:pt idx="87">
                  <c:v>44284</c:v>
                </c:pt>
                <c:pt idx="88">
                  <c:v>44285</c:v>
                </c:pt>
                <c:pt idx="89">
                  <c:v>44286</c:v>
                </c:pt>
                <c:pt idx="90">
                  <c:v>44287</c:v>
                </c:pt>
                <c:pt idx="91">
                  <c:v>44288</c:v>
                </c:pt>
                <c:pt idx="92">
                  <c:v>44289</c:v>
                </c:pt>
                <c:pt idx="93">
                  <c:v>44290</c:v>
                </c:pt>
                <c:pt idx="94">
                  <c:v>44291</c:v>
                </c:pt>
                <c:pt idx="95">
                  <c:v>44292</c:v>
                </c:pt>
                <c:pt idx="96">
                  <c:v>44293</c:v>
                </c:pt>
                <c:pt idx="97">
                  <c:v>44294</c:v>
                </c:pt>
                <c:pt idx="98">
                  <c:v>44295</c:v>
                </c:pt>
                <c:pt idx="99">
                  <c:v>44296</c:v>
                </c:pt>
                <c:pt idx="100">
                  <c:v>44297</c:v>
                </c:pt>
                <c:pt idx="101">
                  <c:v>44298</c:v>
                </c:pt>
                <c:pt idx="102">
                  <c:v>44299</c:v>
                </c:pt>
                <c:pt idx="103">
                  <c:v>44300</c:v>
                </c:pt>
                <c:pt idx="104">
                  <c:v>44301</c:v>
                </c:pt>
                <c:pt idx="105">
                  <c:v>44302</c:v>
                </c:pt>
                <c:pt idx="106">
                  <c:v>44303</c:v>
                </c:pt>
                <c:pt idx="107">
                  <c:v>44304</c:v>
                </c:pt>
                <c:pt idx="108">
                  <c:v>44305</c:v>
                </c:pt>
                <c:pt idx="109">
                  <c:v>44306</c:v>
                </c:pt>
                <c:pt idx="110">
                  <c:v>44307</c:v>
                </c:pt>
                <c:pt idx="111">
                  <c:v>44308</c:v>
                </c:pt>
                <c:pt idx="112">
                  <c:v>44309</c:v>
                </c:pt>
                <c:pt idx="113">
                  <c:v>44310</c:v>
                </c:pt>
                <c:pt idx="114">
                  <c:v>44311</c:v>
                </c:pt>
                <c:pt idx="115">
                  <c:v>44312</c:v>
                </c:pt>
                <c:pt idx="116">
                  <c:v>44313</c:v>
                </c:pt>
                <c:pt idx="117">
                  <c:v>44314</c:v>
                </c:pt>
                <c:pt idx="118">
                  <c:v>44315</c:v>
                </c:pt>
                <c:pt idx="119">
                  <c:v>44316</c:v>
                </c:pt>
                <c:pt idx="120">
                  <c:v>44317</c:v>
                </c:pt>
                <c:pt idx="121">
                  <c:v>44318</c:v>
                </c:pt>
                <c:pt idx="122">
                  <c:v>44319</c:v>
                </c:pt>
                <c:pt idx="123">
                  <c:v>44320</c:v>
                </c:pt>
                <c:pt idx="124">
                  <c:v>44321</c:v>
                </c:pt>
                <c:pt idx="125">
                  <c:v>44322</c:v>
                </c:pt>
                <c:pt idx="126">
                  <c:v>44323</c:v>
                </c:pt>
                <c:pt idx="127">
                  <c:v>44324</c:v>
                </c:pt>
                <c:pt idx="128">
                  <c:v>44325</c:v>
                </c:pt>
                <c:pt idx="129">
                  <c:v>44326</c:v>
                </c:pt>
                <c:pt idx="130">
                  <c:v>44327</c:v>
                </c:pt>
                <c:pt idx="131">
                  <c:v>44328</c:v>
                </c:pt>
                <c:pt idx="132">
                  <c:v>44329</c:v>
                </c:pt>
                <c:pt idx="133">
                  <c:v>44330</c:v>
                </c:pt>
                <c:pt idx="134">
                  <c:v>44331</c:v>
                </c:pt>
                <c:pt idx="135">
                  <c:v>44332</c:v>
                </c:pt>
                <c:pt idx="136">
                  <c:v>44333</c:v>
                </c:pt>
                <c:pt idx="137">
                  <c:v>44334</c:v>
                </c:pt>
                <c:pt idx="138">
                  <c:v>44335</c:v>
                </c:pt>
                <c:pt idx="139">
                  <c:v>44336</c:v>
                </c:pt>
                <c:pt idx="140">
                  <c:v>44337</c:v>
                </c:pt>
                <c:pt idx="141">
                  <c:v>44338</c:v>
                </c:pt>
                <c:pt idx="142">
                  <c:v>44339</c:v>
                </c:pt>
                <c:pt idx="143">
                  <c:v>44340</c:v>
                </c:pt>
                <c:pt idx="144">
                  <c:v>44341</c:v>
                </c:pt>
                <c:pt idx="145">
                  <c:v>44342</c:v>
                </c:pt>
                <c:pt idx="146">
                  <c:v>44343</c:v>
                </c:pt>
                <c:pt idx="147">
                  <c:v>44344</c:v>
                </c:pt>
                <c:pt idx="148">
                  <c:v>44345</c:v>
                </c:pt>
                <c:pt idx="149">
                  <c:v>44346</c:v>
                </c:pt>
                <c:pt idx="150">
                  <c:v>44347</c:v>
                </c:pt>
                <c:pt idx="151">
                  <c:v>44348</c:v>
                </c:pt>
                <c:pt idx="152">
                  <c:v>44349</c:v>
                </c:pt>
                <c:pt idx="153">
                  <c:v>44350</c:v>
                </c:pt>
                <c:pt idx="154">
                  <c:v>44351</c:v>
                </c:pt>
                <c:pt idx="155">
                  <c:v>44352</c:v>
                </c:pt>
                <c:pt idx="156">
                  <c:v>44353</c:v>
                </c:pt>
                <c:pt idx="157">
                  <c:v>44354</c:v>
                </c:pt>
                <c:pt idx="158">
                  <c:v>44355</c:v>
                </c:pt>
                <c:pt idx="159">
                  <c:v>44356</c:v>
                </c:pt>
                <c:pt idx="160">
                  <c:v>44357</c:v>
                </c:pt>
                <c:pt idx="161">
                  <c:v>44358</c:v>
                </c:pt>
                <c:pt idx="162">
                  <c:v>44359</c:v>
                </c:pt>
                <c:pt idx="163">
                  <c:v>44360</c:v>
                </c:pt>
                <c:pt idx="164">
                  <c:v>44361</c:v>
                </c:pt>
                <c:pt idx="165">
                  <c:v>44362</c:v>
                </c:pt>
                <c:pt idx="166">
                  <c:v>44363</c:v>
                </c:pt>
                <c:pt idx="167">
                  <c:v>44364</c:v>
                </c:pt>
                <c:pt idx="168">
                  <c:v>44365</c:v>
                </c:pt>
                <c:pt idx="169">
                  <c:v>44366</c:v>
                </c:pt>
                <c:pt idx="170">
                  <c:v>44367</c:v>
                </c:pt>
                <c:pt idx="171">
                  <c:v>44368</c:v>
                </c:pt>
                <c:pt idx="172">
                  <c:v>44369</c:v>
                </c:pt>
                <c:pt idx="173">
                  <c:v>44370</c:v>
                </c:pt>
                <c:pt idx="174">
                  <c:v>44371</c:v>
                </c:pt>
                <c:pt idx="175">
                  <c:v>44372</c:v>
                </c:pt>
                <c:pt idx="176">
                  <c:v>44373</c:v>
                </c:pt>
                <c:pt idx="177">
                  <c:v>44374</c:v>
                </c:pt>
                <c:pt idx="178">
                  <c:v>44375</c:v>
                </c:pt>
                <c:pt idx="179">
                  <c:v>44376</c:v>
                </c:pt>
                <c:pt idx="180">
                  <c:v>44377</c:v>
                </c:pt>
                <c:pt idx="181">
                  <c:v>44378</c:v>
                </c:pt>
                <c:pt idx="182">
                  <c:v>44379</c:v>
                </c:pt>
                <c:pt idx="183">
                  <c:v>44380</c:v>
                </c:pt>
                <c:pt idx="184">
                  <c:v>44381</c:v>
                </c:pt>
                <c:pt idx="185">
                  <c:v>44382</c:v>
                </c:pt>
                <c:pt idx="186">
                  <c:v>44383</c:v>
                </c:pt>
                <c:pt idx="187">
                  <c:v>44384</c:v>
                </c:pt>
                <c:pt idx="188">
                  <c:v>44385</c:v>
                </c:pt>
                <c:pt idx="189">
                  <c:v>44386</c:v>
                </c:pt>
                <c:pt idx="190">
                  <c:v>44387</c:v>
                </c:pt>
                <c:pt idx="191">
                  <c:v>44388</c:v>
                </c:pt>
                <c:pt idx="192">
                  <c:v>44389</c:v>
                </c:pt>
                <c:pt idx="193">
                  <c:v>44390</c:v>
                </c:pt>
                <c:pt idx="194">
                  <c:v>44391</c:v>
                </c:pt>
                <c:pt idx="195">
                  <c:v>44392</c:v>
                </c:pt>
                <c:pt idx="196">
                  <c:v>44393</c:v>
                </c:pt>
                <c:pt idx="197">
                  <c:v>44394</c:v>
                </c:pt>
                <c:pt idx="198">
                  <c:v>44395</c:v>
                </c:pt>
                <c:pt idx="199">
                  <c:v>44396</c:v>
                </c:pt>
                <c:pt idx="200">
                  <c:v>44397</c:v>
                </c:pt>
                <c:pt idx="201">
                  <c:v>44398</c:v>
                </c:pt>
                <c:pt idx="202">
                  <c:v>44399</c:v>
                </c:pt>
                <c:pt idx="203">
                  <c:v>44400</c:v>
                </c:pt>
                <c:pt idx="204">
                  <c:v>44401</c:v>
                </c:pt>
                <c:pt idx="205">
                  <c:v>44402</c:v>
                </c:pt>
                <c:pt idx="206">
                  <c:v>44403</c:v>
                </c:pt>
                <c:pt idx="207">
                  <c:v>44404</c:v>
                </c:pt>
                <c:pt idx="208">
                  <c:v>44405</c:v>
                </c:pt>
                <c:pt idx="209">
                  <c:v>44406</c:v>
                </c:pt>
                <c:pt idx="210">
                  <c:v>44407</c:v>
                </c:pt>
                <c:pt idx="211">
                  <c:v>44408</c:v>
                </c:pt>
                <c:pt idx="212">
                  <c:v>44409</c:v>
                </c:pt>
                <c:pt idx="213">
                  <c:v>44410</c:v>
                </c:pt>
                <c:pt idx="214">
                  <c:v>44411</c:v>
                </c:pt>
                <c:pt idx="215">
                  <c:v>44412</c:v>
                </c:pt>
                <c:pt idx="216">
                  <c:v>44413</c:v>
                </c:pt>
                <c:pt idx="217">
                  <c:v>44414</c:v>
                </c:pt>
                <c:pt idx="218">
                  <c:v>44415</c:v>
                </c:pt>
                <c:pt idx="219">
                  <c:v>44416</c:v>
                </c:pt>
                <c:pt idx="220">
                  <c:v>44417</c:v>
                </c:pt>
                <c:pt idx="221">
                  <c:v>44418</c:v>
                </c:pt>
                <c:pt idx="222">
                  <c:v>44419</c:v>
                </c:pt>
                <c:pt idx="223">
                  <c:v>44420</c:v>
                </c:pt>
                <c:pt idx="224">
                  <c:v>44421</c:v>
                </c:pt>
                <c:pt idx="225">
                  <c:v>44422</c:v>
                </c:pt>
                <c:pt idx="226">
                  <c:v>44423</c:v>
                </c:pt>
                <c:pt idx="227">
                  <c:v>44424</c:v>
                </c:pt>
                <c:pt idx="228">
                  <c:v>44425</c:v>
                </c:pt>
                <c:pt idx="229">
                  <c:v>44426</c:v>
                </c:pt>
                <c:pt idx="230">
                  <c:v>44427</c:v>
                </c:pt>
                <c:pt idx="231">
                  <c:v>44428</c:v>
                </c:pt>
                <c:pt idx="232">
                  <c:v>44429</c:v>
                </c:pt>
                <c:pt idx="233">
                  <c:v>44430</c:v>
                </c:pt>
                <c:pt idx="234">
                  <c:v>44431</c:v>
                </c:pt>
                <c:pt idx="235">
                  <c:v>44432</c:v>
                </c:pt>
                <c:pt idx="236">
                  <c:v>44433</c:v>
                </c:pt>
                <c:pt idx="237">
                  <c:v>44434</c:v>
                </c:pt>
                <c:pt idx="238">
                  <c:v>44435</c:v>
                </c:pt>
                <c:pt idx="239">
                  <c:v>44436</c:v>
                </c:pt>
                <c:pt idx="240">
                  <c:v>44437</c:v>
                </c:pt>
                <c:pt idx="241">
                  <c:v>44438</c:v>
                </c:pt>
                <c:pt idx="242">
                  <c:v>44439</c:v>
                </c:pt>
                <c:pt idx="243">
                  <c:v>44440</c:v>
                </c:pt>
                <c:pt idx="244">
                  <c:v>44441</c:v>
                </c:pt>
                <c:pt idx="245">
                  <c:v>44442</c:v>
                </c:pt>
                <c:pt idx="246">
                  <c:v>44443</c:v>
                </c:pt>
                <c:pt idx="247">
                  <c:v>44444</c:v>
                </c:pt>
                <c:pt idx="248">
                  <c:v>44445</c:v>
                </c:pt>
                <c:pt idx="249">
                  <c:v>44446</c:v>
                </c:pt>
                <c:pt idx="250">
                  <c:v>44447</c:v>
                </c:pt>
                <c:pt idx="251">
                  <c:v>44448</c:v>
                </c:pt>
                <c:pt idx="252">
                  <c:v>44449</c:v>
                </c:pt>
                <c:pt idx="253">
                  <c:v>44450</c:v>
                </c:pt>
                <c:pt idx="254">
                  <c:v>44451</c:v>
                </c:pt>
                <c:pt idx="255">
                  <c:v>44452</c:v>
                </c:pt>
                <c:pt idx="256">
                  <c:v>44453</c:v>
                </c:pt>
                <c:pt idx="257">
                  <c:v>44454</c:v>
                </c:pt>
                <c:pt idx="258">
                  <c:v>44455</c:v>
                </c:pt>
                <c:pt idx="259">
                  <c:v>44456</c:v>
                </c:pt>
                <c:pt idx="260">
                  <c:v>44457</c:v>
                </c:pt>
                <c:pt idx="261">
                  <c:v>44458</c:v>
                </c:pt>
                <c:pt idx="262">
                  <c:v>44459</c:v>
                </c:pt>
                <c:pt idx="263">
                  <c:v>44460</c:v>
                </c:pt>
                <c:pt idx="264">
                  <c:v>44461</c:v>
                </c:pt>
                <c:pt idx="265">
                  <c:v>44462</c:v>
                </c:pt>
                <c:pt idx="266">
                  <c:v>44463</c:v>
                </c:pt>
                <c:pt idx="267">
                  <c:v>44464</c:v>
                </c:pt>
                <c:pt idx="268">
                  <c:v>44465</c:v>
                </c:pt>
                <c:pt idx="269">
                  <c:v>44466</c:v>
                </c:pt>
                <c:pt idx="270">
                  <c:v>44467</c:v>
                </c:pt>
                <c:pt idx="271">
                  <c:v>44468</c:v>
                </c:pt>
                <c:pt idx="272">
                  <c:v>44469</c:v>
                </c:pt>
                <c:pt idx="273">
                  <c:v>44470</c:v>
                </c:pt>
                <c:pt idx="274">
                  <c:v>44471</c:v>
                </c:pt>
                <c:pt idx="275">
                  <c:v>44472</c:v>
                </c:pt>
                <c:pt idx="276">
                  <c:v>44473</c:v>
                </c:pt>
                <c:pt idx="277">
                  <c:v>44474</c:v>
                </c:pt>
                <c:pt idx="278">
                  <c:v>44475</c:v>
                </c:pt>
                <c:pt idx="279">
                  <c:v>44476</c:v>
                </c:pt>
                <c:pt idx="280">
                  <c:v>44477</c:v>
                </c:pt>
                <c:pt idx="281">
                  <c:v>44478</c:v>
                </c:pt>
                <c:pt idx="282">
                  <c:v>44479</c:v>
                </c:pt>
                <c:pt idx="283">
                  <c:v>44480</c:v>
                </c:pt>
                <c:pt idx="284">
                  <c:v>44481</c:v>
                </c:pt>
                <c:pt idx="285">
                  <c:v>44482</c:v>
                </c:pt>
                <c:pt idx="286">
                  <c:v>44483</c:v>
                </c:pt>
                <c:pt idx="287">
                  <c:v>44484</c:v>
                </c:pt>
                <c:pt idx="288">
                  <c:v>44485</c:v>
                </c:pt>
                <c:pt idx="289">
                  <c:v>44486</c:v>
                </c:pt>
                <c:pt idx="290">
                  <c:v>44487</c:v>
                </c:pt>
                <c:pt idx="291">
                  <c:v>44488</c:v>
                </c:pt>
                <c:pt idx="292">
                  <c:v>44489</c:v>
                </c:pt>
                <c:pt idx="293">
                  <c:v>44490</c:v>
                </c:pt>
                <c:pt idx="294">
                  <c:v>44491</c:v>
                </c:pt>
                <c:pt idx="295">
                  <c:v>44492</c:v>
                </c:pt>
                <c:pt idx="296">
                  <c:v>44493</c:v>
                </c:pt>
                <c:pt idx="297">
                  <c:v>44494</c:v>
                </c:pt>
                <c:pt idx="298">
                  <c:v>44495</c:v>
                </c:pt>
                <c:pt idx="299">
                  <c:v>44496</c:v>
                </c:pt>
                <c:pt idx="300">
                  <c:v>44497</c:v>
                </c:pt>
                <c:pt idx="301">
                  <c:v>44498</c:v>
                </c:pt>
                <c:pt idx="302">
                  <c:v>44499</c:v>
                </c:pt>
                <c:pt idx="303">
                  <c:v>44500</c:v>
                </c:pt>
                <c:pt idx="304">
                  <c:v>44501</c:v>
                </c:pt>
                <c:pt idx="305">
                  <c:v>44502</c:v>
                </c:pt>
                <c:pt idx="306">
                  <c:v>44503</c:v>
                </c:pt>
                <c:pt idx="307">
                  <c:v>44504</c:v>
                </c:pt>
                <c:pt idx="308">
                  <c:v>44505</c:v>
                </c:pt>
                <c:pt idx="309">
                  <c:v>44506</c:v>
                </c:pt>
                <c:pt idx="310">
                  <c:v>44507</c:v>
                </c:pt>
                <c:pt idx="311">
                  <c:v>44508</c:v>
                </c:pt>
                <c:pt idx="312">
                  <c:v>44509</c:v>
                </c:pt>
                <c:pt idx="313">
                  <c:v>44510</c:v>
                </c:pt>
                <c:pt idx="314">
                  <c:v>44511</c:v>
                </c:pt>
                <c:pt idx="315">
                  <c:v>44512</c:v>
                </c:pt>
                <c:pt idx="316">
                  <c:v>44513</c:v>
                </c:pt>
                <c:pt idx="317">
                  <c:v>44514</c:v>
                </c:pt>
                <c:pt idx="318">
                  <c:v>44515</c:v>
                </c:pt>
                <c:pt idx="319">
                  <c:v>44516</c:v>
                </c:pt>
                <c:pt idx="320">
                  <c:v>44517</c:v>
                </c:pt>
                <c:pt idx="321">
                  <c:v>44518</c:v>
                </c:pt>
                <c:pt idx="322">
                  <c:v>44519</c:v>
                </c:pt>
                <c:pt idx="323">
                  <c:v>44520</c:v>
                </c:pt>
                <c:pt idx="324">
                  <c:v>44521</c:v>
                </c:pt>
                <c:pt idx="325">
                  <c:v>44522</c:v>
                </c:pt>
                <c:pt idx="326">
                  <c:v>44523</c:v>
                </c:pt>
                <c:pt idx="327">
                  <c:v>44524</c:v>
                </c:pt>
                <c:pt idx="328">
                  <c:v>44525</c:v>
                </c:pt>
                <c:pt idx="329">
                  <c:v>44526</c:v>
                </c:pt>
                <c:pt idx="330">
                  <c:v>44527</c:v>
                </c:pt>
                <c:pt idx="331">
                  <c:v>44528</c:v>
                </c:pt>
                <c:pt idx="332">
                  <c:v>44529</c:v>
                </c:pt>
                <c:pt idx="333">
                  <c:v>44530</c:v>
                </c:pt>
                <c:pt idx="334">
                  <c:v>44531</c:v>
                </c:pt>
                <c:pt idx="335">
                  <c:v>44532</c:v>
                </c:pt>
                <c:pt idx="336">
                  <c:v>44533</c:v>
                </c:pt>
                <c:pt idx="337">
                  <c:v>44534</c:v>
                </c:pt>
                <c:pt idx="338">
                  <c:v>44535</c:v>
                </c:pt>
                <c:pt idx="339">
                  <c:v>44536</c:v>
                </c:pt>
                <c:pt idx="340">
                  <c:v>44537</c:v>
                </c:pt>
                <c:pt idx="341">
                  <c:v>44538</c:v>
                </c:pt>
                <c:pt idx="342">
                  <c:v>44539</c:v>
                </c:pt>
                <c:pt idx="343">
                  <c:v>44540</c:v>
                </c:pt>
                <c:pt idx="344">
                  <c:v>44541</c:v>
                </c:pt>
                <c:pt idx="345">
                  <c:v>44542</c:v>
                </c:pt>
                <c:pt idx="346">
                  <c:v>44543</c:v>
                </c:pt>
                <c:pt idx="347">
                  <c:v>44544</c:v>
                </c:pt>
                <c:pt idx="348">
                  <c:v>44545</c:v>
                </c:pt>
                <c:pt idx="349">
                  <c:v>44546</c:v>
                </c:pt>
                <c:pt idx="350">
                  <c:v>44547</c:v>
                </c:pt>
                <c:pt idx="351">
                  <c:v>44548</c:v>
                </c:pt>
                <c:pt idx="352">
                  <c:v>44549</c:v>
                </c:pt>
                <c:pt idx="353">
                  <c:v>44550</c:v>
                </c:pt>
                <c:pt idx="354">
                  <c:v>44551</c:v>
                </c:pt>
                <c:pt idx="355">
                  <c:v>44552</c:v>
                </c:pt>
                <c:pt idx="356">
                  <c:v>44553</c:v>
                </c:pt>
                <c:pt idx="357">
                  <c:v>44554</c:v>
                </c:pt>
                <c:pt idx="358">
                  <c:v>44555</c:v>
                </c:pt>
                <c:pt idx="359">
                  <c:v>44556</c:v>
                </c:pt>
                <c:pt idx="360">
                  <c:v>44557</c:v>
                </c:pt>
                <c:pt idx="361">
                  <c:v>44558</c:v>
                </c:pt>
                <c:pt idx="362">
                  <c:v>44559</c:v>
                </c:pt>
                <c:pt idx="363">
                  <c:v>44560</c:v>
                </c:pt>
                <c:pt idx="364">
                  <c:v>44561</c:v>
                </c:pt>
              </c:numCache>
            </c:numRef>
          </c:cat>
          <c:val>
            <c:numRef>
              <c:f>Sheet1!$C$338:$C$702</c:f>
              <c:numCache>
                <c:formatCode>#,##0</c:formatCode>
                <c:ptCount val="365"/>
                <c:pt idx="0">
                  <c:v>541629</c:v>
                </c:pt>
                <c:pt idx="1">
                  <c:v>609479</c:v>
                </c:pt>
                <c:pt idx="2">
                  <c:v>525765</c:v>
                </c:pt>
                <c:pt idx="3">
                  <c:v>133876</c:v>
                </c:pt>
                <c:pt idx="4">
                  <c:v>1155792</c:v>
                </c:pt>
                <c:pt idx="5">
                  <c:v>776440</c:v>
                </c:pt>
                <c:pt idx="6">
                  <c:v>791064</c:v>
                </c:pt>
                <c:pt idx="7">
                  <c:v>906472</c:v>
                </c:pt>
                <c:pt idx="8">
                  <c:v>752200</c:v>
                </c:pt>
                <c:pt idx="9">
                  <c:v>649024</c:v>
                </c:pt>
                <c:pt idx="10">
                  <c:v>617568</c:v>
                </c:pt>
                <c:pt idx="11">
                  <c:v>699288</c:v>
                </c:pt>
                <c:pt idx="12">
                  <c:v>735872</c:v>
                </c:pt>
                <c:pt idx="13">
                  <c:v>762240</c:v>
                </c:pt>
                <c:pt idx="14">
                  <c:v>744512</c:v>
                </c:pt>
                <c:pt idx="15">
                  <c:v>655064</c:v>
                </c:pt>
                <c:pt idx="16">
                  <c:v>562592</c:v>
                </c:pt>
                <c:pt idx="17">
                  <c:v>517296</c:v>
                </c:pt>
                <c:pt idx="18">
                  <c:v>603728</c:v>
                </c:pt>
                <c:pt idx="19">
                  <c:v>682992</c:v>
                </c:pt>
                <c:pt idx="20">
                  <c:v>635120</c:v>
                </c:pt>
                <c:pt idx="21">
                  <c:v>680960</c:v>
                </c:pt>
                <c:pt idx="22">
                  <c:v>570448</c:v>
                </c:pt>
                <c:pt idx="23">
                  <c:v>450352</c:v>
                </c:pt>
                <c:pt idx="24">
                  <c:v>527872</c:v>
                </c:pt>
                <c:pt idx="25">
                  <c:v>541856</c:v>
                </c:pt>
                <c:pt idx="26">
                  <c:v>603944</c:v>
                </c:pt>
                <c:pt idx="27">
                  <c:v>581816</c:v>
                </c:pt>
                <c:pt idx="28">
                  <c:v>610584</c:v>
                </c:pt>
                <c:pt idx="29">
                  <c:v>503904</c:v>
                </c:pt>
                <c:pt idx="30">
                  <c:v>402856</c:v>
                </c:pt>
                <c:pt idx="31">
                  <c:v>522304</c:v>
                </c:pt>
                <c:pt idx="32">
                  <c:v>455304</c:v>
                </c:pt>
                <c:pt idx="33">
                  <c:v>534192</c:v>
                </c:pt>
                <c:pt idx="34">
                  <c:v>465608</c:v>
                </c:pt>
                <c:pt idx="35">
                  <c:v>515592</c:v>
                </c:pt>
                <c:pt idx="36">
                  <c:v>379112</c:v>
                </c:pt>
                <c:pt idx="37">
                  <c:v>390192</c:v>
                </c:pt>
                <c:pt idx="38">
                  <c:v>338216</c:v>
                </c:pt>
                <c:pt idx="39">
                  <c:v>427872</c:v>
                </c:pt>
                <c:pt idx="40">
                  <c:v>422392</c:v>
                </c:pt>
                <c:pt idx="41">
                  <c:v>453176</c:v>
                </c:pt>
                <c:pt idx="42">
                  <c:v>395336</c:v>
                </c:pt>
                <c:pt idx="43">
                  <c:v>350744</c:v>
                </c:pt>
                <c:pt idx="44">
                  <c:v>282360</c:v>
                </c:pt>
                <c:pt idx="45">
                  <c:v>340144</c:v>
                </c:pt>
                <c:pt idx="46">
                  <c:v>351616</c:v>
                </c:pt>
                <c:pt idx="47">
                  <c:v>394104</c:v>
                </c:pt>
                <c:pt idx="48">
                  <c:v>416504</c:v>
                </c:pt>
                <c:pt idx="49">
                  <c:v>374568</c:v>
                </c:pt>
                <c:pt idx="50">
                  <c:v>347400</c:v>
                </c:pt>
                <c:pt idx="51">
                  <c:v>293872</c:v>
                </c:pt>
                <c:pt idx="52">
                  <c:v>359952</c:v>
                </c:pt>
                <c:pt idx="53">
                  <c:v>385488</c:v>
                </c:pt>
                <c:pt idx="54">
                  <c:v>441920</c:v>
                </c:pt>
                <c:pt idx="55">
                  <c:v>446472</c:v>
                </c:pt>
                <c:pt idx="56">
                  <c:v>411696</c:v>
                </c:pt>
                <c:pt idx="57">
                  <c:v>357984</c:v>
                </c:pt>
                <c:pt idx="58">
                  <c:v>299232</c:v>
                </c:pt>
                <c:pt idx="59">
                  <c:v>378216</c:v>
                </c:pt>
                <c:pt idx="60">
                  <c:v>302696</c:v>
                </c:pt>
                <c:pt idx="61">
                  <c:v>444008</c:v>
                </c:pt>
                <c:pt idx="62">
                  <c:v>453304</c:v>
                </c:pt>
                <c:pt idx="63">
                  <c:v>464360</c:v>
                </c:pt>
                <c:pt idx="64">
                  <c:v>391704</c:v>
                </c:pt>
                <c:pt idx="65">
                  <c:v>367512</c:v>
                </c:pt>
                <c:pt idx="66">
                  <c:v>302552</c:v>
                </c:pt>
                <c:pt idx="67">
                  <c:v>412744</c:v>
                </c:pt>
                <c:pt idx="68">
                  <c:v>462088</c:v>
                </c:pt>
                <c:pt idx="69">
                  <c:v>487496</c:v>
                </c:pt>
                <c:pt idx="70">
                  <c:v>460704</c:v>
                </c:pt>
                <c:pt idx="71">
                  <c:v>456104</c:v>
                </c:pt>
                <c:pt idx="72">
                  <c:v>359736</c:v>
                </c:pt>
                <c:pt idx="73">
                  <c:v>343504</c:v>
                </c:pt>
                <c:pt idx="74">
                  <c:v>465576</c:v>
                </c:pt>
                <c:pt idx="75">
                  <c:v>501736</c:v>
                </c:pt>
                <c:pt idx="76">
                  <c:v>572928</c:v>
                </c:pt>
                <c:pt idx="77">
                  <c:v>531048</c:v>
                </c:pt>
                <c:pt idx="78">
                  <c:v>482568</c:v>
                </c:pt>
                <c:pt idx="79">
                  <c:v>414624</c:v>
                </c:pt>
                <c:pt idx="80">
                  <c:v>470928</c:v>
                </c:pt>
                <c:pt idx="81">
                  <c:v>513016</c:v>
                </c:pt>
                <c:pt idx="82">
                  <c:v>541872</c:v>
                </c:pt>
                <c:pt idx="83">
                  <c:v>733592</c:v>
                </c:pt>
                <c:pt idx="84">
                  <c:v>607296</c:v>
                </c:pt>
                <c:pt idx="85">
                  <c:v>624576</c:v>
                </c:pt>
                <c:pt idx="86">
                  <c:v>465664</c:v>
                </c:pt>
                <c:pt idx="87">
                  <c:v>464816</c:v>
                </c:pt>
                <c:pt idx="88">
                  <c:v>570760</c:v>
                </c:pt>
                <c:pt idx="89">
                  <c:v>639088</c:v>
                </c:pt>
                <c:pt idx="90">
                  <c:v>718792</c:v>
                </c:pt>
                <c:pt idx="91">
                  <c:v>633888</c:v>
                </c:pt>
                <c:pt idx="92">
                  <c:v>521056</c:v>
                </c:pt>
                <c:pt idx="93">
                  <c:v>547528</c:v>
                </c:pt>
                <c:pt idx="94">
                  <c:v>494504</c:v>
                </c:pt>
                <c:pt idx="95">
                  <c:v>593328</c:v>
                </c:pt>
                <c:pt idx="96">
                  <c:v>675056</c:v>
                </c:pt>
                <c:pt idx="97">
                  <c:v>832504</c:v>
                </c:pt>
                <c:pt idx="98">
                  <c:v>728744</c:v>
                </c:pt>
                <c:pt idx="99">
                  <c:v>663120</c:v>
                </c:pt>
                <c:pt idx="100">
                  <c:v>675664</c:v>
                </c:pt>
                <c:pt idx="101">
                  <c:v>624768</c:v>
                </c:pt>
                <c:pt idx="102">
                  <c:v>750976</c:v>
                </c:pt>
                <c:pt idx="103">
                  <c:v>804864</c:v>
                </c:pt>
                <c:pt idx="104">
                  <c:v>794992</c:v>
                </c:pt>
                <c:pt idx="105">
                  <c:v>839344</c:v>
                </c:pt>
                <c:pt idx="106">
                  <c:v>757824</c:v>
                </c:pt>
                <c:pt idx="107">
                  <c:v>676624</c:v>
                </c:pt>
                <c:pt idx="108">
                  <c:v>694832</c:v>
                </c:pt>
                <c:pt idx="109">
                  <c:v>822880</c:v>
                </c:pt>
                <c:pt idx="110">
                  <c:v>868368</c:v>
                </c:pt>
                <c:pt idx="111">
                  <c:v>897792</c:v>
                </c:pt>
                <c:pt idx="112">
                  <c:v>880928</c:v>
                </c:pt>
                <c:pt idx="113">
                  <c:v>820656</c:v>
                </c:pt>
                <c:pt idx="114">
                  <c:v>720240</c:v>
                </c:pt>
                <c:pt idx="115">
                  <c:v>710208</c:v>
                </c:pt>
                <c:pt idx="116">
                  <c:v>812928</c:v>
                </c:pt>
                <c:pt idx="117">
                  <c:v>879520</c:v>
                </c:pt>
                <c:pt idx="118">
                  <c:v>890816</c:v>
                </c:pt>
                <c:pt idx="119">
                  <c:v>859872</c:v>
                </c:pt>
                <c:pt idx="120">
                  <c:v>813136</c:v>
                </c:pt>
                <c:pt idx="121">
                  <c:v>699936</c:v>
                </c:pt>
                <c:pt idx="122">
                  <c:v>691376</c:v>
                </c:pt>
                <c:pt idx="123">
                  <c:v>772176</c:v>
                </c:pt>
                <c:pt idx="124">
                  <c:v>827376</c:v>
                </c:pt>
                <c:pt idx="125">
                  <c:v>862144</c:v>
                </c:pt>
                <c:pt idx="126">
                  <c:v>844656</c:v>
                </c:pt>
                <c:pt idx="127">
                  <c:v>771952</c:v>
                </c:pt>
                <c:pt idx="128">
                  <c:v>687216</c:v>
                </c:pt>
                <c:pt idx="129">
                  <c:v>662624</c:v>
                </c:pt>
                <c:pt idx="130">
                  <c:v>720448</c:v>
                </c:pt>
                <c:pt idx="131">
                  <c:v>743600</c:v>
                </c:pt>
                <c:pt idx="132">
                  <c:v>748080</c:v>
                </c:pt>
                <c:pt idx="133">
                  <c:v>728736</c:v>
                </c:pt>
                <c:pt idx="134">
                  <c:v>646784</c:v>
                </c:pt>
                <c:pt idx="135">
                  <c:v>574880</c:v>
                </c:pt>
                <c:pt idx="136">
                  <c:v>563904</c:v>
                </c:pt>
                <c:pt idx="137">
                  <c:v>614016</c:v>
                </c:pt>
                <c:pt idx="138">
                  <c:v>661840</c:v>
                </c:pt>
                <c:pt idx="139">
                  <c:v>298352</c:v>
                </c:pt>
                <c:pt idx="140">
                  <c:v>631248</c:v>
                </c:pt>
                <c:pt idx="141">
                  <c:v>594544</c:v>
                </c:pt>
                <c:pt idx="142">
                  <c:v>489168</c:v>
                </c:pt>
                <c:pt idx="143">
                  <c:v>484032</c:v>
                </c:pt>
                <c:pt idx="144">
                  <c:v>517648</c:v>
                </c:pt>
                <c:pt idx="145">
                  <c:v>547152</c:v>
                </c:pt>
                <c:pt idx="146">
                  <c:v>590496</c:v>
                </c:pt>
                <c:pt idx="147">
                  <c:v>517472</c:v>
                </c:pt>
                <c:pt idx="148">
                  <c:v>492128</c:v>
                </c:pt>
                <c:pt idx="149">
                  <c:v>408592</c:v>
                </c:pt>
                <c:pt idx="150">
                  <c:v>397792</c:v>
                </c:pt>
                <c:pt idx="151">
                  <c:v>458688</c:v>
                </c:pt>
                <c:pt idx="152">
                  <c:v>490864</c:v>
                </c:pt>
                <c:pt idx="153">
                  <c:v>484272</c:v>
                </c:pt>
                <c:pt idx="154">
                  <c:v>434608</c:v>
                </c:pt>
                <c:pt idx="155">
                  <c:v>409824</c:v>
                </c:pt>
                <c:pt idx="156">
                  <c:v>340384</c:v>
                </c:pt>
                <c:pt idx="157">
                  <c:v>335808</c:v>
                </c:pt>
                <c:pt idx="158">
                  <c:v>358976</c:v>
                </c:pt>
                <c:pt idx="159">
                  <c:v>423232</c:v>
                </c:pt>
                <c:pt idx="160">
                  <c:v>444752</c:v>
                </c:pt>
                <c:pt idx="161">
                  <c:v>416432</c:v>
                </c:pt>
                <c:pt idx="162">
                  <c:v>390656</c:v>
                </c:pt>
                <c:pt idx="163">
                  <c:v>311264</c:v>
                </c:pt>
                <c:pt idx="164">
                  <c:v>317952</c:v>
                </c:pt>
                <c:pt idx="165">
                  <c:v>366576</c:v>
                </c:pt>
                <c:pt idx="166">
                  <c:v>395648</c:v>
                </c:pt>
                <c:pt idx="167">
                  <c:v>313408</c:v>
                </c:pt>
                <c:pt idx="168">
                  <c:v>480768</c:v>
                </c:pt>
                <c:pt idx="169">
                  <c:v>366080</c:v>
                </c:pt>
                <c:pt idx="170">
                  <c:v>305568</c:v>
                </c:pt>
                <c:pt idx="171">
                  <c:v>297168</c:v>
                </c:pt>
                <c:pt idx="172">
                  <c:v>375104</c:v>
                </c:pt>
                <c:pt idx="173">
                  <c:v>431840</c:v>
                </c:pt>
                <c:pt idx="174">
                  <c:v>405200</c:v>
                </c:pt>
                <c:pt idx="175">
                  <c:v>413216</c:v>
                </c:pt>
                <c:pt idx="176">
                  <c:v>374032</c:v>
                </c:pt>
                <c:pt idx="177">
                  <c:v>313680</c:v>
                </c:pt>
                <c:pt idx="178">
                  <c:v>343248</c:v>
                </c:pt>
                <c:pt idx="179">
                  <c:v>374592</c:v>
                </c:pt>
                <c:pt idx="180">
                  <c:v>390192</c:v>
                </c:pt>
                <c:pt idx="181">
                  <c:v>437648</c:v>
                </c:pt>
                <c:pt idx="182">
                  <c:v>444864</c:v>
                </c:pt>
                <c:pt idx="183">
                  <c:v>373440</c:v>
                </c:pt>
                <c:pt idx="184">
                  <c:v>330768</c:v>
                </c:pt>
                <c:pt idx="185">
                  <c:v>368528</c:v>
                </c:pt>
                <c:pt idx="186">
                  <c:v>439536</c:v>
                </c:pt>
                <c:pt idx="187">
                  <c:v>477968</c:v>
                </c:pt>
                <c:pt idx="188">
                  <c:v>483760</c:v>
                </c:pt>
                <c:pt idx="189">
                  <c:v>483216</c:v>
                </c:pt>
                <c:pt idx="190">
                  <c:v>418960</c:v>
                </c:pt>
                <c:pt idx="191">
                  <c:v>345424</c:v>
                </c:pt>
                <c:pt idx="192">
                  <c:v>474240</c:v>
                </c:pt>
                <c:pt idx="193">
                  <c:v>512704</c:v>
                </c:pt>
                <c:pt idx="194">
                  <c:v>565280</c:v>
                </c:pt>
                <c:pt idx="195">
                  <c:v>333552</c:v>
                </c:pt>
                <c:pt idx="196">
                  <c:v>227358</c:v>
                </c:pt>
                <c:pt idx="197">
                  <c:v>605941</c:v>
                </c:pt>
                <c:pt idx="198">
                  <c:v>459735</c:v>
                </c:pt>
                <c:pt idx="199">
                  <c:v>440521</c:v>
                </c:pt>
                <c:pt idx="200">
                  <c:v>501913</c:v>
                </c:pt>
                <c:pt idx="201">
                  <c:v>514440</c:v>
                </c:pt>
                <c:pt idx="202">
                  <c:v>559944</c:v>
                </c:pt>
                <c:pt idx="203">
                  <c:v>580224</c:v>
                </c:pt>
                <c:pt idx="204">
                  <c:v>633913</c:v>
                </c:pt>
                <c:pt idx="205">
                  <c:v>532234</c:v>
                </c:pt>
                <c:pt idx="206">
                  <c:v>410688</c:v>
                </c:pt>
                <c:pt idx="207">
                  <c:v>568255</c:v>
                </c:pt>
                <c:pt idx="208">
                  <c:v>593211</c:v>
                </c:pt>
                <c:pt idx="209">
                  <c:v>641072</c:v>
                </c:pt>
                <c:pt idx="210">
                  <c:v>660239</c:v>
                </c:pt>
                <c:pt idx="211">
                  <c:v>738173</c:v>
                </c:pt>
                <c:pt idx="212">
                  <c:v>975396</c:v>
                </c:pt>
                <c:pt idx="213">
                  <c:v>606277</c:v>
                </c:pt>
                <c:pt idx="214">
                  <c:v>618566</c:v>
                </c:pt>
                <c:pt idx="215">
                  <c:v>653266</c:v>
                </c:pt>
                <c:pt idx="216">
                  <c:v>659700</c:v>
                </c:pt>
                <c:pt idx="217">
                  <c:v>869497</c:v>
                </c:pt>
                <c:pt idx="218">
                  <c:v>544752</c:v>
                </c:pt>
                <c:pt idx="219">
                  <c:v>442632</c:v>
                </c:pt>
                <c:pt idx="220">
                  <c:v>672102</c:v>
                </c:pt>
                <c:pt idx="221">
                  <c:v>610689</c:v>
                </c:pt>
                <c:pt idx="222">
                  <c:v>708950</c:v>
                </c:pt>
                <c:pt idx="223">
                  <c:v>701201</c:v>
                </c:pt>
                <c:pt idx="224">
                  <c:v>827540</c:v>
                </c:pt>
                <c:pt idx="225">
                  <c:v>486247</c:v>
                </c:pt>
                <c:pt idx="226">
                  <c:v>460037</c:v>
                </c:pt>
                <c:pt idx="227">
                  <c:v>677941</c:v>
                </c:pt>
                <c:pt idx="228">
                  <c:v>729687</c:v>
                </c:pt>
                <c:pt idx="229">
                  <c:v>704565</c:v>
                </c:pt>
                <c:pt idx="230">
                  <c:v>675823</c:v>
                </c:pt>
                <c:pt idx="231">
                  <c:v>885668</c:v>
                </c:pt>
                <c:pt idx="232">
                  <c:v>492808</c:v>
                </c:pt>
                <c:pt idx="233">
                  <c:v>486841</c:v>
                </c:pt>
                <c:pt idx="234">
                  <c:v>702143</c:v>
                </c:pt>
                <c:pt idx="235">
                  <c:v>626201</c:v>
                </c:pt>
                <c:pt idx="236">
                  <c:v>724393</c:v>
                </c:pt>
                <c:pt idx="237">
                  <c:v>721082</c:v>
                </c:pt>
                <c:pt idx="238">
                  <c:v>819148</c:v>
                </c:pt>
                <c:pt idx="239">
                  <c:v>532969</c:v>
                </c:pt>
                <c:pt idx="240">
                  <c:v>437956</c:v>
                </c:pt>
                <c:pt idx="241">
                  <c:v>716589</c:v>
                </c:pt>
                <c:pt idx="242">
                  <c:v>584328</c:v>
                </c:pt>
                <c:pt idx="243">
                  <c:v>711281</c:v>
                </c:pt>
                <c:pt idx="244">
                  <c:v>638487</c:v>
                </c:pt>
                <c:pt idx="245">
                  <c:v>740461</c:v>
                </c:pt>
                <c:pt idx="246">
                  <c:v>469348</c:v>
                </c:pt>
                <c:pt idx="247">
                  <c:v>418507</c:v>
                </c:pt>
                <c:pt idx="248">
                  <c:v>426199</c:v>
                </c:pt>
                <c:pt idx="249">
                  <c:v>825404</c:v>
                </c:pt>
                <c:pt idx="250">
                  <c:v>614967</c:v>
                </c:pt>
                <c:pt idx="251">
                  <c:v>619138</c:v>
                </c:pt>
                <c:pt idx="252">
                  <c:v>481598</c:v>
                </c:pt>
                <c:pt idx="253">
                  <c:v>621092</c:v>
                </c:pt>
                <c:pt idx="254">
                  <c:v>370794</c:v>
                </c:pt>
                <c:pt idx="255">
                  <c:v>625179</c:v>
                </c:pt>
                <c:pt idx="256">
                  <c:v>551045</c:v>
                </c:pt>
                <c:pt idx="257">
                  <c:v>574216</c:v>
                </c:pt>
                <c:pt idx="258">
                  <c:v>667569</c:v>
                </c:pt>
                <c:pt idx="259">
                  <c:v>591447</c:v>
                </c:pt>
                <c:pt idx="260">
                  <c:v>507125</c:v>
                </c:pt>
                <c:pt idx="261">
                  <c:v>382928</c:v>
                </c:pt>
                <c:pt idx="262">
                  <c:v>547702</c:v>
                </c:pt>
                <c:pt idx="263">
                  <c:v>450733</c:v>
                </c:pt>
                <c:pt idx="264">
                  <c:v>541341</c:v>
                </c:pt>
                <c:pt idx="265">
                  <c:v>522618</c:v>
                </c:pt>
                <c:pt idx="266">
                  <c:v>588052</c:v>
                </c:pt>
                <c:pt idx="267">
                  <c:v>363483</c:v>
                </c:pt>
                <c:pt idx="268">
                  <c:v>304919</c:v>
                </c:pt>
                <c:pt idx="269">
                  <c:v>492836</c:v>
                </c:pt>
                <c:pt idx="270">
                  <c:v>416333</c:v>
                </c:pt>
                <c:pt idx="271">
                  <c:v>496456</c:v>
                </c:pt>
                <c:pt idx="272">
                  <c:v>486670</c:v>
                </c:pt>
                <c:pt idx="273">
                  <c:v>544075</c:v>
                </c:pt>
                <c:pt idx="274">
                  <c:v>344756</c:v>
                </c:pt>
                <c:pt idx="275">
                  <c:v>292772</c:v>
                </c:pt>
                <c:pt idx="276">
                  <c:v>493550</c:v>
                </c:pt>
                <c:pt idx="277">
                  <c:v>417567</c:v>
                </c:pt>
                <c:pt idx="278">
                  <c:v>505894</c:v>
                </c:pt>
                <c:pt idx="279">
                  <c:v>437132</c:v>
                </c:pt>
                <c:pt idx="280">
                  <c:v>478191</c:v>
                </c:pt>
                <c:pt idx="281">
                  <c:v>328591</c:v>
                </c:pt>
                <c:pt idx="282">
                  <c:v>299635</c:v>
                </c:pt>
                <c:pt idx="283">
                  <c:v>402976</c:v>
                </c:pt>
                <c:pt idx="284">
                  <c:v>421039</c:v>
                </c:pt>
                <c:pt idx="285">
                  <c:v>448935</c:v>
                </c:pt>
                <c:pt idx="286">
                  <c:v>463994</c:v>
                </c:pt>
                <c:pt idx="287">
                  <c:v>454183</c:v>
                </c:pt>
                <c:pt idx="288">
                  <c:v>341874</c:v>
                </c:pt>
                <c:pt idx="289">
                  <c:v>278032</c:v>
                </c:pt>
                <c:pt idx="290">
                  <c:v>449099</c:v>
                </c:pt>
                <c:pt idx="291">
                  <c:v>435092</c:v>
                </c:pt>
                <c:pt idx="292">
                  <c:v>456882</c:v>
                </c:pt>
                <c:pt idx="293">
                  <c:v>470348</c:v>
                </c:pt>
                <c:pt idx="294">
                  <c:v>490409</c:v>
                </c:pt>
                <c:pt idx="295">
                  <c:v>365256</c:v>
                </c:pt>
                <c:pt idx="296">
                  <c:v>310868</c:v>
                </c:pt>
                <c:pt idx="297">
                  <c:v>417456</c:v>
                </c:pt>
                <c:pt idx="298">
                  <c:v>434436</c:v>
                </c:pt>
                <c:pt idx="299">
                  <c:v>502921</c:v>
                </c:pt>
                <c:pt idx="300">
                  <c:v>501222</c:v>
                </c:pt>
                <c:pt idx="301">
                  <c:v>506732</c:v>
                </c:pt>
                <c:pt idx="302">
                  <c:v>362396</c:v>
                </c:pt>
                <c:pt idx="303">
                  <c:v>329066</c:v>
                </c:pt>
                <c:pt idx="304">
                  <c:v>428262</c:v>
                </c:pt>
                <c:pt idx="305">
                  <c:v>336814</c:v>
                </c:pt>
                <c:pt idx="306">
                  <c:v>612286</c:v>
                </c:pt>
                <c:pt idx="307">
                  <c:v>520971</c:v>
                </c:pt>
                <c:pt idx="308">
                  <c:v>516529</c:v>
                </c:pt>
                <c:pt idx="309">
                  <c:v>411906</c:v>
                </c:pt>
                <c:pt idx="310">
                  <c:v>341558</c:v>
                </c:pt>
                <c:pt idx="311">
                  <c:v>491034</c:v>
                </c:pt>
                <c:pt idx="312">
                  <c:v>478090</c:v>
                </c:pt>
                <c:pt idx="313">
                  <c:v>571367</c:v>
                </c:pt>
                <c:pt idx="314">
                  <c:v>534372</c:v>
                </c:pt>
                <c:pt idx="315">
                  <c:v>572515</c:v>
                </c:pt>
                <c:pt idx="316">
                  <c:v>445068</c:v>
                </c:pt>
                <c:pt idx="317">
                  <c:v>362037</c:v>
                </c:pt>
                <c:pt idx="318">
                  <c:v>539814</c:v>
                </c:pt>
                <c:pt idx="319">
                  <c:v>962456</c:v>
                </c:pt>
                <c:pt idx="320">
                  <c:v>622846</c:v>
                </c:pt>
                <c:pt idx="321">
                  <c:v>615050</c:v>
                </c:pt>
                <c:pt idx="322">
                  <c:v>630160</c:v>
                </c:pt>
                <c:pt idx="323">
                  <c:v>466500</c:v>
                </c:pt>
                <c:pt idx="324">
                  <c:v>389081</c:v>
                </c:pt>
                <c:pt idx="325">
                  <c:v>633132</c:v>
                </c:pt>
                <c:pt idx="326">
                  <c:v>612125</c:v>
                </c:pt>
                <c:pt idx="327">
                  <c:v>672494</c:v>
                </c:pt>
                <c:pt idx="328">
                  <c:v>588692</c:v>
                </c:pt>
                <c:pt idx="329">
                  <c:v>596722</c:v>
                </c:pt>
                <c:pt idx="330">
                  <c:v>415822</c:v>
                </c:pt>
                <c:pt idx="331">
                  <c:v>429441</c:v>
                </c:pt>
                <c:pt idx="332">
                  <c:v>678657</c:v>
                </c:pt>
                <c:pt idx="333">
                  <c:v>623124</c:v>
                </c:pt>
                <c:pt idx="334">
                  <c:v>721795</c:v>
                </c:pt>
                <c:pt idx="335">
                  <c:v>701343</c:v>
                </c:pt>
                <c:pt idx="336">
                  <c:v>714048</c:v>
                </c:pt>
                <c:pt idx="337">
                  <c:v>506991</c:v>
                </c:pt>
                <c:pt idx="338">
                  <c:v>436678</c:v>
                </c:pt>
                <c:pt idx="339">
                  <c:v>593628</c:v>
                </c:pt>
                <c:pt idx="340">
                  <c:v>691199</c:v>
                </c:pt>
                <c:pt idx="341">
                  <c:v>671165</c:v>
                </c:pt>
                <c:pt idx="342">
                  <c:v>723925</c:v>
                </c:pt>
                <c:pt idx="343">
                  <c:v>636950</c:v>
                </c:pt>
                <c:pt idx="344">
                  <c:v>533014</c:v>
                </c:pt>
                <c:pt idx="345">
                  <c:v>419474</c:v>
                </c:pt>
                <c:pt idx="346">
                  <c:v>630403</c:v>
                </c:pt>
                <c:pt idx="347">
                  <c:v>712976</c:v>
                </c:pt>
                <c:pt idx="348">
                  <c:v>738693</c:v>
                </c:pt>
                <c:pt idx="349">
                  <c:v>741177</c:v>
                </c:pt>
                <c:pt idx="350">
                  <c:v>728405</c:v>
                </c:pt>
                <c:pt idx="351">
                  <c:v>575055</c:v>
                </c:pt>
                <c:pt idx="352">
                  <c:v>477332</c:v>
                </c:pt>
                <c:pt idx="353">
                  <c:v>752341</c:v>
                </c:pt>
                <c:pt idx="354">
                  <c:v>789784</c:v>
                </c:pt>
                <c:pt idx="355">
                  <c:v>899967</c:v>
                </c:pt>
                <c:pt idx="356">
                  <c:v>983304</c:v>
                </c:pt>
                <c:pt idx="357">
                  <c:v>714262</c:v>
                </c:pt>
                <c:pt idx="358">
                  <c:v>577349</c:v>
                </c:pt>
                <c:pt idx="359">
                  <c:v>476094</c:v>
                </c:pt>
                <c:pt idx="360">
                  <c:v>1541458</c:v>
                </c:pt>
                <c:pt idx="361">
                  <c:v>1313713</c:v>
                </c:pt>
                <c:pt idx="362">
                  <c:v>1730636</c:v>
                </c:pt>
                <c:pt idx="363">
                  <c:v>1949468</c:v>
                </c:pt>
                <c:pt idx="364">
                  <c:v>1715785</c:v>
                </c:pt>
              </c:numCache>
            </c:numRef>
          </c:val>
          <c:extLst>
            <c:ext xmlns:c16="http://schemas.microsoft.com/office/drawing/2014/chart" uri="{C3380CC4-5D6E-409C-BE32-E72D297353CC}">
              <c16:uniqueId val="{00000004-4634-40DE-B805-7D2878ABA0A1}"/>
            </c:ext>
          </c:extLst>
        </c:ser>
        <c:ser>
          <c:idx val="5"/>
          <c:order val="3"/>
          <c:tx>
            <c:strRef>
              <c:f>Sheet1!$G$2</c:f>
              <c:strCache>
                <c:ptCount val="1"/>
                <c:pt idx="0">
                  <c:v>USA Confirmed New Cases Per Day</c:v>
                </c:pt>
              </c:strCache>
              <c:extLst xmlns:c15="http://schemas.microsoft.com/office/drawing/2012/chart"/>
            </c:strRef>
          </c:tx>
          <c:spPr>
            <a:solidFill>
              <a:srgbClr val="9CC7AD"/>
            </a:solidFill>
            <a:ln>
              <a:solidFill>
                <a:srgbClr val="9CC7AD"/>
              </a:solidFill>
            </a:ln>
            <a:effectLst/>
          </c:spPr>
          <c:invertIfNegative val="0"/>
          <c:cat>
            <c:numRef>
              <c:f>Sheet1!$A$338:$A$702</c:f>
              <c:numCache>
                <c:formatCode>m/d/yyyy</c:formatCode>
                <c:ptCount val="365"/>
                <c:pt idx="0">
                  <c:v>44197</c:v>
                </c:pt>
                <c:pt idx="1">
                  <c:v>44198</c:v>
                </c:pt>
                <c:pt idx="2">
                  <c:v>44199</c:v>
                </c:pt>
                <c:pt idx="3">
                  <c:v>44200</c:v>
                </c:pt>
                <c:pt idx="4">
                  <c:v>44201</c:v>
                </c:pt>
                <c:pt idx="5">
                  <c:v>44202</c:v>
                </c:pt>
                <c:pt idx="6">
                  <c:v>44203</c:v>
                </c:pt>
                <c:pt idx="7">
                  <c:v>44204</c:v>
                </c:pt>
                <c:pt idx="8">
                  <c:v>44205</c:v>
                </c:pt>
                <c:pt idx="9">
                  <c:v>44206</c:v>
                </c:pt>
                <c:pt idx="10">
                  <c:v>44207</c:v>
                </c:pt>
                <c:pt idx="11">
                  <c:v>44208</c:v>
                </c:pt>
                <c:pt idx="12">
                  <c:v>44209</c:v>
                </c:pt>
                <c:pt idx="13">
                  <c:v>44210</c:v>
                </c:pt>
                <c:pt idx="14">
                  <c:v>44211</c:v>
                </c:pt>
                <c:pt idx="15">
                  <c:v>44212</c:v>
                </c:pt>
                <c:pt idx="16">
                  <c:v>44213</c:v>
                </c:pt>
                <c:pt idx="17">
                  <c:v>44214</c:v>
                </c:pt>
                <c:pt idx="18">
                  <c:v>44215</c:v>
                </c:pt>
                <c:pt idx="19">
                  <c:v>44216</c:v>
                </c:pt>
                <c:pt idx="20">
                  <c:v>44217</c:v>
                </c:pt>
                <c:pt idx="21">
                  <c:v>44218</c:v>
                </c:pt>
                <c:pt idx="22">
                  <c:v>44219</c:v>
                </c:pt>
                <c:pt idx="23">
                  <c:v>44220</c:v>
                </c:pt>
                <c:pt idx="24">
                  <c:v>44221</c:v>
                </c:pt>
                <c:pt idx="25">
                  <c:v>44222</c:v>
                </c:pt>
                <c:pt idx="26">
                  <c:v>44223</c:v>
                </c:pt>
                <c:pt idx="27">
                  <c:v>44224</c:v>
                </c:pt>
                <c:pt idx="28">
                  <c:v>44225</c:v>
                </c:pt>
                <c:pt idx="29">
                  <c:v>44226</c:v>
                </c:pt>
                <c:pt idx="30">
                  <c:v>44227</c:v>
                </c:pt>
                <c:pt idx="31">
                  <c:v>44228</c:v>
                </c:pt>
                <c:pt idx="32">
                  <c:v>44229</c:v>
                </c:pt>
                <c:pt idx="33">
                  <c:v>44230</c:v>
                </c:pt>
                <c:pt idx="34">
                  <c:v>44231</c:v>
                </c:pt>
                <c:pt idx="35">
                  <c:v>44232</c:v>
                </c:pt>
                <c:pt idx="36">
                  <c:v>44233</c:v>
                </c:pt>
                <c:pt idx="37">
                  <c:v>44234</c:v>
                </c:pt>
                <c:pt idx="38">
                  <c:v>44235</c:v>
                </c:pt>
                <c:pt idx="39">
                  <c:v>44236</c:v>
                </c:pt>
                <c:pt idx="40">
                  <c:v>44237</c:v>
                </c:pt>
                <c:pt idx="41">
                  <c:v>44238</c:v>
                </c:pt>
                <c:pt idx="42">
                  <c:v>44239</c:v>
                </c:pt>
                <c:pt idx="43">
                  <c:v>44240</c:v>
                </c:pt>
                <c:pt idx="44">
                  <c:v>44241</c:v>
                </c:pt>
                <c:pt idx="45">
                  <c:v>44242</c:v>
                </c:pt>
                <c:pt idx="46">
                  <c:v>44243</c:v>
                </c:pt>
                <c:pt idx="47">
                  <c:v>44244</c:v>
                </c:pt>
                <c:pt idx="48">
                  <c:v>44245</c:v>
                </c:pt>
                <c:pt idx="49">
                  <c:v>44246</c:v>
                </c:pt>
                <c:pt idx="50">
                  <c:v>44247</c:v>
                </c:pt>
                <c:pt idx="51">
                  <c:v>44248</c:v>
                </c:pt>
                <c:pt idx="52">
                  <c:v>44249</c:v>
                </c:pt>
                <c:pt idx="53">
                  <c:v>44250</c:v>
                </c:pt>
                <c:pt idx="54">
                  <c:v>44251</c:v>
                </c:pt>
                <c:pt idx="55">
                  <c:v>44252</c:v>
                </c:pt>
                <c:pt idx="56">
                  <c:v>44253</c:v>
                </c:pt>
                <c:pt idx="57">
                  <c:v>44254</c:v>
                </c:pt>
                <c:pt idx="58">
                  <c:v>44255</c:v>
                </c:pt>
                <c:pt idx="59">
                  <c:v>44256</c:v>
                </c:pt>
                <c:pt idx="60">
                  <c:v>44257</c:v>
                </c:pt>
                <c:pt idx="61">
                  <c:v>44258</c:v>
                </c:pt>
                <c:pt idx="62">
                  <c:v>44259</c:v>
                </c:pt>
                <c:pt idx="63">
                  <c:v>44260</c:v>
                </c:pt>
                <c:pt idx="64">
                  <c:v>44261</c:v>
                </c:pt>
                <c:pt idx="65">
                  <c:v>44262</c:v>
                </c:pt>
                <c:pt idx="66">
                  <c:v>44263</c:v>
                </c:pt>
                <c:pt idx="67">
                  <c:v>44264</c:v>
                </c:pt>
                <c:pt idx="68">
                  <c:v>44265</c:v>
                </c:pt>
                <c:pt idx="69">
                  <c:v>44266</c:v>
                </c:pt>
                <c:pt idx="70">
                  <c:v>44267</c:v>
                </c:pt>
                <c:pt idx="71">
                  <c:v>44268</c:v>
                </c:pt>
                <c:pt idx="72">
                  <c:v>44269</c:v>
                </c:pt>
                <c:pt idx="73">
                  <c:v>44270</c:v>
                </c:pt>
                <c:pt idx="74">
                  <c:v>44271</c:v>
                </c:pt>
                <c:pt idx="75">
                  <c:v>44272</c:v>
                </c:pt>
                <c:pt idx="76">
                  <c:v>44273</c:v>
                </c:pt>
                <c:pt idx="77">
                  <c:v>44274</c:v>
                </c:pt>
                <c:pt idx="78">
                  <c:v>44275</c:v>
                </c:pt>
                <c:pt idx="79">
                  <c:v>44276</c:v>
                </c:pt>
                <c:pt idx="80">
                  <c:v>44277</c:v>
                </c:pt>
                <c:pt idx="81">
                  <c:v>44278</c:v>
                </c:pt>
                <c:pt idx="82">
                  <c:v>44279</c:v>
                </c:pt>
                <c:pt idx="83">
                  <c:v>44280</c:v>
                </c:pt>
                <c:pt idx="84">
                  <c:v>44281</c:v>
                </c:pt>
                <c:pt idx="85">
                  <c:v>44282</c:v>
                </c:pt>
                <c:pt idx="86">
                  <c:v>44283</c:v>
                </c:pt>
                <c:pt idx="87">
                  <c:v>44284</c:v>
                </c:pt>
                <c:pt idx="88">
                  <c:v>44285</c:v>
                </c:pt>
                <c:pt idx="89">
                  <c:v>44286</c:v>
                </c:pt>
                <c:pt idx="90">
                  <c:v>44287</c:v>
                </c:pt>
                <c:pt idx="91">
                  <c:v>44288</c:v>
                </c:pt>
                <c:pt idx="92">
                  <c:v>44289</c:v>
                </c:pt>
                <c:pt idx="93">
                  <c:v>44290</c:v>
                </c:pt>
                <c:pt idx="94">
                  <c:v>44291</c:v>
                </c:pt>
                <c:pt idx="95">
                  <c:v>44292</c:v>
                </c:pt>
                <c:pt idx="96">
                  <c:v>44293</c:v>
                </c:pt>
                <c:pt idx="97">
                  <c:v>44294</c:v>
                </c:pt>
                <c:pt idx="98">
                  <c:v>44295</c:v>
                </c:pt>
                <c:pt idx="99">
                  <c:v>44296</c:v>
                </c:pt>
                <c:pt idx="100">
                  <c:v>44297</c:v>
                </c:pt>
                <c:pt idx="101">
                  <c:v>44298</c:v>
                </c:pt>
                <c:pt idx="102">
                  <c:v>44299</c:v>
                </c:pt>
                <c:pt idx="103">
                  <c:v>44300</c:v>
                </c:pt>
                <c:pt idx="104">
                  <c:v>44301</c:v>
                </c:pt>
                <c:pt idx="105">
                  <c:v>44302</c:v>
                </c:pt>
                <c:pt idx="106">
                  <c:v>44303</c:v>
                </c:pt>
                <c:pt idx="107">
                  <c:v>44304</c:v>
                </c:pt>
                <c:pt idx="108">
                  <c:v>44305</c:v>
                </c:pt>
                <c:pt idx="109">
                  <c:v>44306</c:v>
                </c:pt>
                <c:pt idx="110">
                  <c:v>44307</c:v>
                </c:pt>
                <c:pt idx="111">
                  <c:v>44308</c:v>
                </c:pt>
                <c:pt idx="112">
                  <c:v>44309</c:v>
                </c:pt>
                <c:pt idx="113">
                  <c:v>44310</c:v>
                </c:pt>
                <c:pt idx="114">
                  <c:v>44311</c:v>
                </c:pt>
                <c:pt idx="115">
                  <c:v>44312</c:v>
                </c:pt>
                <c:pt idx="116">
                  <c:v>44313</c:v>
                </c:pt>
                <c:pt idx="117">
                  <c:v>44314</c:v>
                </c:pt>
                <c:pt idx="118">
                  <c:v>44315</c:v>
                </c:pt>
                <c:pt idx="119">
                  <c:v>44316</c:v>
                </c:pt>
                <c:pt idx="120">
                  <c:v>44317</c:v>
                </c:pt>
                <c:pt idx="121">
                  <c:v>44318</c:v>
                </c:pt>
                <c:pt idx="122">
                  <c:v>44319</c:v>
                </c:pt>
                <c:pt idx="123">
                  <c:v>44320</c:v>
                </c:pt>
                <c:pt idx="124">
                  <c:v>44321</c:v>
                </c:pt>
                <c:pt idx="125">
                  <c:v>44322</c:v>
                </c:pt>
                <c:pt idx="126">
                  <c:v>44323</c:v>
                </c:pt>
                <c:pt idx="127">
                  <c:v>44324</c:v>
                </c:pt>
                <c:pt idx="128">
                  <c:v>44325</c:v>
                </c:pt>
                <c:pt idx="129">
                  <c:v>44326</c:v>
                </c:pt>
                <c:pt idx="130">
                  <c:v>44327</c:v>
                </c:pt>
                <c:pt idx="131">
                  <c:v>44328</c:v>
                </c:pt>
                <c:pt idx="132">
                  <c:v>44329</c:v>
                </c:pt>
                <c:pt idx="133">
                  <c:v>44330</c:v>
                </c:pt>
                <c:pt idx="134">
                  <c:v>44331</c:v>
                </c:pt>
                <c:pt idx="135">
                  <c:v>44332</c:v>
                </c:pt>
                <c:pt idx="136">
                  <c:v>44333</c:v>
                </c:pt>
                <c:pt idx="137">
                  <c:v>44334</c:v>
                </c:pt>
                <c:pt idx="138">
                  <c:v>44335</c:v>
                </c:pt>
                <c:pt idx="139">
                  <c:v>44336</c:v>
                </c:pt>
                <c:pt idx="140">
                  <c:v>44337</c:v>
                </c:pt>
                <c:pt idx="141">
                  <c:v>44338</c:v>
                </c:pt>
                <c:pt idx="142">
                  <c:v>44339</c:v>
                </c:pt>
                <c:pt idx="143">
                  <c:v>44340</c:v>
                </c:pt>
                <c:pt idx="144">
                  <c:v>44341</c:v>
                </c:pt>
                <c:pt idx="145">
                  <c:v>44342</c:v>
                </c:pt>
                <c:pt idx="146">
                  <c:v>44343</c:v>
                </c:pt>
                <c:pt idx="147">
                  <c:v>44344</c:v>
                </c:pt>
                <c:pt idx="148">
                  <c:v>44345</c:v>
                </c:pt>
                <c:pt idx="149">
                  <c:v>44346</c:v>
                </c:pt>
                <c:pt idx="150">
                  <c:v>44347</c:v>
                </c:pt>
                <c:pt idx="151">
                  <c:v>44348</c:v>
                </c:pt>
                <c:pt idx="152">
                  <c:v>44349</c:v>
                </c:pt>
                <c:pt idx="153">
                  <c:v>44350</c:v>
                </c:pt>
                <c:pt idx="154">
                  <c:v>44351</c:v>
                </c:pt>
                <c:pt idx="155">
                  <c:v>44352</c:v>
                </c:pt>
                <c:pt idx="156">
                  <c:v>44353</c:v>
                </c:pt>
                <c:pt idx="157">
                  <c:v>44354</c:v>
                </c:pt>
                <c:pt idx="158">
                  <c:v>44355</c:v>
                </c:pt>
                <c:pt idx="159">
                  <c:v>44356</c:v>
                </c:pt>
                <c:pt idx="160">
                  <c:v>44357</c:v>
                </c:pt>
                <c:pt idx="161">
                  <c:v>44358</c:v>
                </c:pt>
                <c:pt idx="162">
                  <c:v>44359</c:v>
                </c:pt>
                <c:pt idx="163">
                  <c:v>44360</c:v>
                </c:pt>
                <c:pt idx="164">
                  <c:v>44361</c:v>
                </c:pt>
                <c:pt idx="165">
                  <c:v>44362</c:v>
                </c:pt>
                <c:pt idx="166">
                  <c:v>44363</c:v>
                </c:pt>
                <c:pt idx="167">
                  <c:v>44364</c:v>
                </c:pt>
                <c:pt idx="168">
                  <c:v>44365</c:v>
                </c:pt>
                <c:pt idx="169">
                  <c:v>44366</c:v>
                </c:pt>
                <c:pt idx="170">
                  <c:v>44367</c:v>
                </c:pt>
                <c:pt idx="171">
                  <c:v>44368</c:v>
                </c:pt>
                <c:pt idx="172">
                  <c:v>44369</c:v>
                </c:pt>
                <c:pt idx="173">
                  <c:v>44370</c:v>
                </c:pt>
                <c:pt idx="174">
                  <c:v>44371</c:v>
                </c:pt>
                <c:pt idx="175">
                  <c:v>44372</c:v>
                </c:pt>
                <c:pt idx="176">
                  <c:v>44373</c:v>
                </c:pt>
                <c:pt idx="177">
                  <c:v>44374</c:v>
                </c:pt>
                <c:pt idx="178">
                  <c:v>44375</c:v>
                </c:pt>
                <c:pt idx="179">
                  <c:v>44376</c:v>
                </c:pt>
                <c:pt idx="180">
                  <c:v>44377</c:v>
                </c:pt>
                <c:pt idx="181">
                  <c:v>44378</c:v>
                </c:pt>
                <c:pt idx="182">
                  <c:v>44379</c:v>
                </c:pt>
                <c:pt idx="183">
                  <c:v>44380</c:v>
                </c:pt>
                <c:pt idx="184">
                  <c:v>44381</c:v>
                </c:pt>
                <c:pt idx="185">
                  <c:v>44382</c:v>
                </c:pt>
                <c:pt idx="186">
                  <c:v>44383</c:v>
                </c:pt>
                <c:pt idx="187">
                  <c:v>44384</c:v>
                </c:pt>
                <c:pt idx="188">
                  <c:v>44385</c:v>
                </c:pt>
                <c:pt idx="189">
                  <c:v>44386</c:v>
                </c:pt>
                <c:pt idx="190">
                  <c:v>44387</c:v>
                </c:pt>
                <c:pt idx="191">
                  <c:v>44388</c:v>
                </c:pt>
                <c:pt idx="192">
                  <c:v>44389</c:v>
                </c:pt>
                <c:pt idx="193">
                  <c:v>44390</c:v>
                </c:pt>
                <c:pt idx="194">
                  <c:v>44391</c:v>
                </c:pt>
                <c:pt idx="195">
                  <c:v>44392</c:v>
                </c:pt>
                <c:pt idx="196">
                  <c:v>44393</c:v>
                </c:pt>
                <c:pt idx="197">
                  <c:v>44394</c:v>
                </c:pt>
                <c:pt idx="198">
                  <c:v>44395</c:v>
                </c:pt>
                <c:pt idx="199">
                  <c:v>44396</c:v>
                </c:pt>
                <c:pt idx="200">
                  <c:v>44397</c:v>
                </c:pt>
                <c:pt idx="201">
                  <c:v>44398</c:v>
                </c:pt>
                <c:pt idx="202">
                  <c:v>44399</c:v>
                </c:pt>
                <c:pt idx="203">
                  <c:v>44400</c:v>
                </c:pt>
                <c:pt idx="204">
                  <c:v>44401</c:v>
                </c:pt>
                <c:pt idx="205">
                  <c:v>44402</c:v>
                </c:pt>
                <c:pt idx="206">
                  <c:v>44403</c:v>
                </c:pt>
                <c:pt idx="207">
                  <c:v>44404</c:v>
                </c:pt>
                <c:pt idx="208">
                  <c:v>44405</c:v>
                </c:pt>
                <c:pt idx="209">
                  <c:v>44406</c:v>
                </c:pt>
                <c:pt idx="210">
                  <c:v>44407</c:v>
                </c:pt>
                <c:pt idx="211">
                  <c:v>44408</c:v>
                </c:pt>
                <c:pt idx="212">
                  <c:v>44409</c:v>
                </c:pt>
                <c:pt idx="213">
                  <c:v>44410</c:v>
                </c:pt>
                <c:pt idx="214">
                  <c:v>44411</c:v>
                </c:pt>
                <c:pt idx="215">
                  <c:v>44412</c:v>
                </c:pt>
                <c:pt idx="216">
                  <c:v>44413</c:v>
                </c:pt>
                <c:pt idx="217">
                  <c:v>44414</c:v>
                </c:pt>
                <c:pt idx="218">
                  <c:v>44415</c:v>
                </c:pt>
                <c:pt idx="219">
                  <c:v>44416</c:v>
                </c:pt>
                <c:pt idx="220">
                  <c:v>44417</c:v>
                </c:pt>
                <c:pt idx="221">
                  <c:v>44418</c:v>
                </c:pt>
                <c:pt idx="222">
                  <c:v>44419</c:v>
                </c:pt>
                <c:pt idx="223">
                  <c:v>44420</c:v>
                </c:pt>
                <c:pt idx="224">
                  <c:v>44421</c:v>
                </c:pt>
                <c:pt idx="225">
                  <c:v>44422</c:v>
                </c:pt>
                <c:pt idx="226">
                  <c:v>44423</c:v>
                </c:pt>
                <c:pt idx="227">
                  <c:v>44424</c:v>
                </c:pt>
                <c:pt idx="228">
                  <c:v>44425</c:v>
                </c:pt>
                <c:pt idx="229">
                  <c:v>44426</c:v>
                </c:pt>
                <c:pt idx="230">
                  <c:v>44427</c:v>
                </c:pt>
                <c:pt idx="231">
                  <c:v>44428</c:v>
                </c:pt>
                <c:pt idx="232">
                  <c:v>44429</c:v>
                </c:pt>
                <c:pt idx="233">
                  <c:v>44430</c:v>
                </c:pt>
                <c:pt idx="234">
                  <c:v>44431</c:v>
                </c:pt>
                <c:pt idx="235">
                  <c:v>44432</c:v>
                </c:pt>
                <c:pt idx="236">
                  <c:v>44433</c:v>
                </c:pt>
                <c:pt idx="237">
                  <c:v>44434</c:v>
                </c:pt>
                <c:pt idx="238">
                  <c:v>44435</c:v>
                </c:pt>
                <c:pt idx="239">
                  <c:v>44436</c:v>
                </c:pt>
                <c:pt idx="240">
                  <c:v>44437</c:v>
                </c:pt>
                <c:pt idx="241">
                  <c:v>44438</c:v>
                </c:pt>
                <c:pt idx="242">
                  <c:v>44439</c:v>
                </c:pt>
                <c:pt idx="243">
                  <c:v>44440</c:v>
                </c:pt>
                <c:pt idx="244">
                  <c:v>44441</c:v>
                </c:pt>
                <c:pt idx="245">
                  <c:v>44442</c:v>
                </c:pt>
                <c:pt idx="246">
                  <c:v>44443</c:v>
                </c:pt>
                <c:pt idx="247">
                  <c:v>44444</c:v>
                </c:pt>
                <c:pt idx="248">
                  <c:v>44445</c:v>
                </c:pt>
                <c:pt idx="249">
                  <c:v>44446</c:v>
                </c:pt>
                <c:pt idx="250">
                  <c:v>44447</c:v>
                </c:pt>
                <c:pt idx="251">
                  <c:v>44448</c:v>
                </c:pt>
                <c:pt idx="252">
                  <c:v>44449</c:v>
                </c:pt>
                <c:pt idx="253">
                  <c:v>44450</c:v>
                </c:pt>
                <c:pt idx="254">
                  <c:v>44451</c:v>
                </c:pt>
                <c:pt idx="255">
                  <c:v>44452</c:v>
                </c:pt>
                <c:pt idx="256">
                  <c:v>44453</c:v>
                </c:pt>
                <c:pt idx="257">
                  <c:v>44454</c:v>
                </c:pt>
                <c:pt idx="258">
                  <c:v>44455</c:v>
                </c:pt>
                <c:pt idx="259">
                  <c:v>44456</c:v>
                </c:pt>
                <c:pt idx="260">
                  <c:v>44457</c:v>
                </c:pt>
                <c:pt idx="261">
                  <c:v>44458</c:v>
                </c:pt>
                <c:pt idx="262">
                  <c:v>44459</c:v>
                </c:pt>
                <c:pt idx="263">
                  <c:v>44460</c:v>
                </c:pt>
                <c:pt idx="264">
                  <c:v>44461</c:v>
                </c:pt>
                <c:pt idx="265">
                  <c:v>44462</c:v>
                </c:pt>
                <c:pt idx="266">
                  <c:v>44463</c:v>
                </c:pt>
                <c:pt idx="267">
                  <c:v>44464</c:v>
                </c:pt>
                <c:pt idx="268">
                  <c:v>44465</c:v>
                </c:pt>
                <c:pt idx="269">
                  <c:v>44466</c:v>
                </c:pt>
                <c:pt idx="270">
                  <c:v>44467</c:v>
                </c:pt>
                <c:pt idx="271">
                  <c:v>44468</c:v>
                </c:pt>
                <c:pt idx="272">
                  <c:v>44469</c:v>
                </c:pt>
                <c:pt idx="273">
                  <c:v>44470</c:v>
                </c:pt>
                <c:pt idx="274">
                  <c:v>44471</c:v>
                </c:pt>
                <c:pt idx="275">
                  <c:v>44472</c:v>
                </c:pt>
                <c:pt idx="276">
                  <c:v>44473</c:v>
                </c:pt>
                <c:pt idx="277">
                  <c:v>44474</c:v>
                </c:pt>
                <c:pt idx="278">
                  <c:v>44475</c:v>
                </c:pt>
                <c:pt idx="279">
                  <c:v>44476</c:v>
                </c:pt>
                <c:pt idx="280">
                  <c:v>44477</c:v>
                </c:pt>
                <c:pt idx="281">
                  <c:v>44478</c:v>
                </c:pt>
                <c:pt idx="282">
                  <c:v>44479</c:v>
                </c:pt>
                <c:pt idx="283">
                  <c:v>44480</c:v>
                </c:pt>
                <c:pt idx="284">
                  <c:v>44481</c:v>
                </c:pt>
                <c:pt idx="285">
                  <c:v>44482</c:v>
                </c:pt>
                <c:pt idx="286">
                  <c:v>44483</c:v>
                </c:pt>
                <c:pt idx="287">
                  <c:v>44484</c:v>
                </c:pt>
                <c:pt idx="288">
                  <c:v>44485</c:v>
                </c:pt>
                <c:pt idx="289">
                  <c:v>44486</c:v>
                </c:pt>
                <c:pt idx="290">
                  <c:v>44487</c:v>
                </c:pt>
                <c:pt idx="291">
                  <c:v>44488</c:v>
                </c:pt>
                <c:pt idx="292">
                  <c:v>44489</c:v>
                </c:pt>
                <c:pt idx="293">
                  <c:v>44490</c:v>
                </c:pt>
                <c:pt idx="294">
                  <c:v>44491</c:v>
                </c:pt>
                <c:pt idx="295">
                  <c:v>44492</c:v>
                </c:pt>
                <c:pt idx="296">
                  <c:v>44493</c:v>
                </c:pt>
                <c:pt idx="297">
                  <c:v>44494</c:v>
                </c:pt>
                <c:pt idx="298">
                  <c:v>44495</c:v>
                </c:pt>
                <c:pt idx="299">
                  <c:v>44496</c:v>
                </c:pt>
                <c:pt idx="300">
                  <c:v>44497</c:v>
                </c:pt>
                <c:pt idx="301">
                  <c:v>44498</c:v>
                </c:pt>
                <c:pt idx="302">
                  <c:v>44499</c:v>
                </c:pt>
                <c:pt idx="303">
                  <c:v>44500</c:v>
                </c:pt>
                <c:pt idx="304">
                  <c:v>44501</c:v>
                </c:pt>
                <c:pt idx="305">
                  <c:v>44502</c:v>
                </c:pt>
                <c:pt idx="306">
                  <c:v>44503</c:v>
                </c:pt>
                <c:pt idx="307">
                  <c:v>44504</c:v>
                </c:pt>
                <c:pt idx="308">
                  <c:v>44505</c:v>
                </c:pt>
                <c:pt idx="309">
                  <c:v>44506</c:v>
                </c:pt>
                <c:pt idx="310">
                  <c:v>44507</c:v>
                </c:pt>
                <c:pt idx="311">
                  <c:v>44508</c:v>
                </c:pt>
                <c:pt idx="312">
                  <c:v>44509</c:v>
                </c:pt>
                <c:pt idx="313">
                  <c:v>44510</c:v>
                </c:pt>
                <c:pt idx="314">
                  <c:v>44511</c:v>
                </c:pt>
                <c:pt idx="315">
                  <c:v>44512</c:v>
                </c:pt>
                <c:pt idx="316">
                  <c:v>44513</c:v>
                </c:pt>
                <c:pt idx="317">
                  <c:v>44514</c:v>
                </c:pt>
                <c:pt idx="318">
                  <c:v>44515</c:v>
                </c:pt>
                <c:pt idx="319">
                  <c:v>44516</c:v>
                </c:pt>
                <c:pt idx="320">
                  <c:v>44517</c:v>
                </c:pt>
                <c:pt idx="321">
                  <c:v>44518</c:v>
                </c:pt>
                <c:pt idx="322">
                  <c:v>44519</c:v>
                </c:pt>
                <c:pt idx="323">
                  <c:v>44520</c:v>
                </c:pt>
                <c:pt idx="324">
                  <c:v>44521</c:v>
                </c:pt>
                <c:pt idx="325">
                  <c:v>44522</c:v>
                </c:pt>
                <c:pt idx="326">
                  <c:v>44523</c:v>
                </c:pt>
                <c:pt idx="327">
                  <c:v>44524</c:v>
                </c:pt>
                <c:pt idx="328">
                  <c:v>44525</c:v>
                </c:pt>
                <c:pt idx="329">
                  <c:v>44526</c:v>
                </c:pt>
                <c:pt idx="330">
                  <c:v>44527</c:v>
                </c:pt>
                <c:pt idx="331">
                  <c:v>44528</c:v>
                </c:pt>
                <c:pt idx="332">
                  <c:v>44529</c:v>
                </c:pt>
                <c:pt idx="333">
                  <c:v>44530</c:v>
                </c:pt>
                <c:pt idx="334">
                  <c:v>44531</c:v>
                </c:pt>
                <c:pt idx="335">
                  <c:v>44532</c:v>
                </c:pt>
                <c:pt idx="336">
                  <c:v>44533</c:v>
                </c:pt>
                <c:pt idx="337">
                  <c:v>44534</c:v>
                </c:pt>
                <c:pt idx="338">
                  <c:v>44535</c:v>
                </c:pt>
                <c:pt idx="339">
                  <c:v>44536</c:v>
                </c:pt>
                <c:pt idx="340">
                  <c:v>44537</c:v>
                </c:pt>
                <c:pt idx="341">
                  <c:v>44538</c:v>
                </c:pt>
                <c:pt idx="342">
                  <c:v>44539</c:v>
                </c:pt>
                <c:pt idx="343">
                  <c:v>44540</c:v>
                </c:pt>
                <c:pt idx="344">
                  <c:v>44541</c:v>
                </c:pt>
                <c:pt idx="345">
                  <c:v>44542</c:v>
                </c:pt>
                <c:pt idx="346">
                  <c:v>44543</c:v>
                </c:pt>
                <c:pt idx="347">
                  <c:v>44544</c:v>
                </c:pt>
                <c:pt idx="348">
                  <c:v>44545</c:v>
                </c:pt>
                <c:pt idx="349">
                  <c:v>44546</c:v>
                </c:pt>
                <c:pt idx="350">
                  <c:v>44547</c:v>
                </c:pt>
                <c:pt idx="351">
                  <c:v>44548</c:v>
                </c:pt>
                <c:pt idx="352">
                  <c:v>44549</c:v>
                </c:pt>
                <c:pt idx="353">
                  <c:v>44550</c:v>
                </c:pt>
                <c:pt idx="354">
                  <c:v>44551</c:v>
                </c:pt>
                <c:pt idx="355">
                  <c:v>44552</c:v>
                </c:pt>
                <c:pt idx="356">
                  <c:v>44553</c:v>
                </c:pt>
                <c:pt idx="357">
                  <c:v>44554</c:v>
                </c:pt>
                <c:pt idx="358">
                  <c:v>44555</c:v>
                </c:pt>
                <c:pt idx="359">
                  <c:v>44556</c:v>
                </c:pt>
                <c:pt idx="360">
                  <c:v>44557</c:v>
                </c:pt>
                <c:pt idx="361">
                  <c:v>44558</c:v>
                </c:pt>
                <c:pt idx="362">
                  <c:v>44559</c:v>
                </c:pt>
                <c:pt idx="363">
                  <c:v>44560</c:v>
                </c:pt>
                <c:pt idx="364">
                  <c:v>44561</c:v>
                </c:pt>
              </c:numCache>
            </c:numRef>
          </c:cat>
          <c:val>
            <c:numRef>
              <c:f>Sheet1!$G$338:$G$533</c:f>
              <c:extLst xmlns:c15="http://schemas.microsoft.com/office/drawing/2012/chart"/>
            </c:numRef>
          </c:val>
          <c:extLst xmlns:c15="http://schemas.microsoft.com/office/drawing/2012/chart">
            <c:ext xmlns:c16="http://schemas.microsoft.com/office/drawing/2014/chart" uri="{C3380CC4-5D6E-409C-BE32-E72D297353CC}">
              <c16:uniqueId val="{00000007-4634-40DE-B805-7D2878ABA0A1}"/>
            </c:ext>
          </c:extLst>
        </c:ser>
        <c:dLbls>
          <c:showLegendKey val="0"/>
          <c:showVal val="0"/>
          <c:showCatName val="0"/>
          <c:showSerName val="0"/>
          <c:showPercent val="0"/>
          <c:showBubbleSize val="0"/>
        </c:dLbls>
        <c:gapWidth val="150"/>
        <c:axId val="751172208"/>
        <c:axId val="743712088"/>
        <c:extLst/>
      </c:barChart>
      <c:lineChart>
        <c:grouping val="standard"/>
        <c:varyColors val="0"/>
        <c:ser>
          <c:idx val="4"/>
          <c:order val="1"/>
          <c:tx>
            <c:strRef>
              <c:f>Sheet1!$D$2</c:f>
              <c:strCache>
                <c:ptCount val="1"/>
                <c:pt idx="0">
                  <c:v>Global 7 Day Moving Average </c:v>
                </c:pt>
              </c:strCache>
            </c:strRef>
          </c:tx>
          <c:spPr>
            <a:ln w="38100" cap="rnd">
              <a:solidFill>
                <a:srgbClr val="332618"/>
              </a:solidFill>
              <a:round/>
            </a:ln>
            <a:effectLst/>
          </c:spPr>
          <c:marker>
            <c:symbol val="none"/>
          </c:marker>
          <c:cat>
            <c:numRef>
              <c:f>Sheet1!$A$338:$A$702</c:f>
              <c:numCache>
                <c:formatCode>m/d/yyyy</c:formatCode>
                <c:ptCount val="365"/>
                <c:pt idx="0">
                  <c:v>44197</c:v>
                </c:pt>
                <c:pt idx="1">
                  <c:v>44198</c:v>
                </c:pt>
                <c:pt idx="2">
                  <c:v>44199</c:v>
                </c:pt>
                <c:pt idx="3">
                  <c:v>44200</c:v>
                </c:pt>
                <c:pt idx="4">
                  <c:v>44201</c:v>
                </c:pt>
                <c:pt idx="5">
                  <c:v>44202</c:v>
                </c:pt>
                <c:pt idx="6">
                  <c:v>44203</c:v>
                </c:pt>
                <c:pt idx="7">
                  <c:v>44204</c:v>
                </c:pt>
                <c:pt idx="8">
                  <c:v>44205</c:v>
                </c:pt>
                <c:pt idx="9">
                  <c:v>44206</c:v>
                </c:pt>
                <c:pt idx="10">
                  <c:v>44207</c:v>
                </c:pt>
                <c:pt idx="11">
                  <c:v>44208</c:v>
                </c:pt>
                <c:pt idx="12">
                  <c:v>44209</c:v>
                </c:pt>
                <c:pt idx="13">
                  <c:v>44210</c:v>
                </c:pt>
                <c:pt idx="14">
                  <c:v>44211</c:v>
                </c:pt>
                <c:pt idx="15">
                  <c:v>44212</c:v>
                </c:pt>
                <c:pt idx="16">
                  <c:v>44213</c:v>
                </c:pt>
                <c:pt idx="17">
                  <c:v>44214</c:v>
                </c:pt>
                <c:pt idx="18">
                  <c:v>44215</c:v>
                </c:pt>
                <c:pt idx="19">
                  <c:v>44216</c:v>
                </c:pt>
                <c:pt idx="20">
                  <c:v>44217</c:v>
                </c:pt>
                <c:pt idx="21">
                  <c:v>44218</c:v>
                </c:pt>
                <c:pt idx="22">
                  <c:v>44219</c:v>
                </c:pt>
                <c:pt idx="23">
                  <c:v>44220</c:v>
                </c:pt>
                <c:pt idx="24">
                  <c:v>44221</c:v>
                </c:pt>
                <c:pt idx="25">
                  <c:v>44222</c:v>
                </c:pt>
                <c:pt idx="26">
                  <c:v>44223</c:v>
                </c:pt>
                <c:pt idx="27">
                  <c:v>44224</c:v>
                </c:pt>
                <c:pt idx="28">
                  <c:v>44225</c:v>
                </c:pt>
                <c:pt idx="29">
                  <c:v>44226</c:v>
                </c:pt>
                <c:pt idx="30">
                  <c:v>44227</c:v>
                </c:pt>
                <c:pt idx="31">
                  <c:v>44228</c:v>
                </c:pt>
                <c:pt idx="32">
                  <c:v>44229</c:v>
                </c:pt>
                <c:pt idx="33">
                  <c:v>44230</c:v>
                </c:pt>
                <c:pt idx="34">
                  <c:v>44231</c:v>
                </c:pt>
                <c:pt idx="35">
                  <c:v>44232</c:v>
                </c:pt>
                <c:pt idx="36">
                  <c:v>44233</c:v>
                </c:pt>
                <c:pt idx="37">
                  <c:v>44234</c:v>
                </c:pt>
                <c:pt idx="38">
                  <c:v>44235</c:v>
                </c:pt>
                <c:pt idx="39">
                  <c:v>44236</c:v>
                </c:pt>
                <c:pt idx="40">
                  <c:v>44237</c:v>
                </c:pt>
                <c:pt idx="41">
                  <c:v>44238</c:v>
                </c:pt>
                <c:pt idx="42">
                  <c:v>44239</c:v>
                </c:pt>
                <c:pt idx="43">
                  <c:v>44240</c:v>
                </c:pt>
                <c:pt idx="44">
                  <c:v>44241</c:v>
                </c:pt>
                <c:pt idx="45">
                  <c:v>44242</c:v>
                </c:pt>
                <c:pt idx="46">
                  <c:v>44243</c:v>
                </c:pt>
                <c:pt idx="47">
                  <c:v>44244</c:v>
                </c:pt>
                <c:pt idx="48">
                  <c:v>44245</c:v>
                </c:pt>
                <c:pt idx="49">
                  <c:v>44246</c:v>
                </c:pt>
                <c:pt idx="50">
                  <c:v>44247</c:v>
                </c:pt>
                <c:pt idx="51">
                  <c:v>44248</c:v>
                </c:pt>
                <c:pt idx="52">
                  <c:v>44249</c:v>
                </c:pt>
                <c:pt idx="53">
                  <c:v>44250</c:v>
                </c:pt>
                <c:pt idx="54">
                  <c:v>44251</c:v>
                </c:pt>
                <c:pt idx="55">
                  <c:v>44252</c:v>
                </c:pt>
                <c:pt idx="56">
                  <c:v>44253</c:v>
                </c:pt>
                <c:pt idx="57">
                  <c:v>44254</c:v>
                </c:pt>
                <c:pt idx="58">
                  <c:v>44255</c:v>
                </c:pt>
                <c:pt idx="59">
                  <c:v>44256</c:v>
                </c:pt>
                <c:pt idx="60">
                  <c:v>44257</c:v>
                </c:pt>
                <c:pt idx="61">
                  <c:v>44258</c:v>
                </c:pt>
                <c:pt idx="62">
                  <c:v>44259</c:v>
                </c:pt>
                <c:pt idx="63">
                  <c:v>44260</c:v>
                </c:pt>
                <c:pt idx="64">
                  <c:v>44261</c:v>
                </c:pt>
                <c:pt idx="65">
                  <c:v>44262</c:v>
                </c:pt>
                <c:pt idx="66">
                  <c:v>44263</c:v>
                </c:pt>
                <c:pt idx="67">
                  <c:v>44264</c:v>
                </c:pt>
                <c:pt idx="68">
                  <c:v>44265</c:v>
                </c:pt>
                <c:pt idx="69">
                  <c:v>44266</c:v>
                </c:pt>
                <c:pt idx="70">
                  <c:v>44267</c:v>
                </c:pt>
                <c:pt idx="71">
                  <c:v>44268</c:v>
                </c:pt>
                <c:pt idx="72">
                  <c:v>44269</c:v>
                </c:pt>
                <c:pt idx="73">
                  <c:v>44270</c:v>
                </c:pt>
                <c:pt idx="74">
                  <c:v>44271</c:v>
                </c:pt>
                <c:pt idx="75">
                  <c:v>44272</c:v>
                </c:pt>
                <c:pt idx="76">
                  <c:v>44273</c:v>
                </c:pt>
                <c:pt idx="77">
                  <c:v>44274</c:v>
                </c:pt>
                <c:pt idx="78">
                  <c:v>44275</c:v>
                </c:pt>
                <c:pt idx="79">
                  <c:v>44276</c:v>
                </c:pt>
                <c:pt idx="80">
                  <c:v>44277</c:v>
                </c:pt>
                <c:pt idx="81">
                  <c:v>44278</c:v>
                </c:pt>
                <c:pt idx="82">
                  <c:v>44279</c:v>
                </c:pt>
                <c:pt idx="83">
                  <c:v>44280</c:v>
                </c:pt>
                <c:pt idx="84">
                  <c:v>44281</c:v>
                </c:pt>
                <c:pt idx="85">
                  <c:v>44282</c:v>
                </c:pt>
                <c:pt idx="86">
                  <c:v>44283</c:v>
                </c:pt>
                <c:pt idx="87">
                  <c:v>44284</c:v>
                </c:pt>
                <c:pt idx="88">
                  <c:v>44285</c:v>
                </c:pt>
                <c:pt idx="89">
                  <c:v>44286</c:v>
                </c:pt>
                <c:pt idx="90">
                  <c:v>44287</c:v>
                </c:pt>
                <c:pt idx="91">
                  <c:v>44288</c:v>
                </c:pt>
                <c:pt idx="92">
                  <c:v>44289</c:v>
                </c:pt>
                <c:pt idx="93">
                  <c:v>44290</c:v>
                </c:pt>
                <c:pt idx="94">
                  <c:v>44291</c:v>
                </c:pt>
                <c:pt idx="95">
                  <c:v>44292</c:v>
                </c:pt>
                <c:pt idx="96">
                  <c:v>44293</c:v>
                </c:pt>
                <c:pt idx="97">
                  <c:v>44294</c:v>
                </c:pt>
                <c:pt idx="98">
                  <c:v>44295</c:v>
                </c:pt>
                <c:pt idx="99">
                  <c:v>44296</c:v>
                </c:pt>
                <c:pt idx="100">
                  <c:v>44297</c:v>
                </c:pt>
                <c:pt idx="101">
                  <c:v>44298</c:v>
                </c:pt>
                <c:pt idx="102">
                  <c:v>44299</c:v>
                </c:pt>
                <c:pt idx="103">
                  <c:v>44300</c:v>
                </c:pt>
                <c:pt idx="104">
                  <c:v>44301</c:v>
                </c:pt>
                <c:pt idx="105">
                  <c:v>44302</c:v>
                </c:pt>
                <c:pt idx="106">
                  <c:v>44303</c:v>
                </c:pt>
                <c:pt idx="107">
                  <c:v>44304</c:v>
                </c:pt>
                <c:pt idx="108">
                  <c:v>44305</c:v>
                </c:pt>
                <c:pt idx="109">
                  <c:v>44306</c:v>
                </c:pt>
                <c:pt idx="110">
                  <c:v>44307</c:v>
                </c:pt>
                <c:pt idx="111">
                  <c:v>44308</c:v>
                </c:pt>
                <c:pt idx="112">
                  <c:v>44309</c:v>
                </c:pt>
                <c:pt idx="113">
                  <c:v>44310</c:v>
                </c:pt>
                <c:pt idx="114">
                  <c:v>44311</c:v>
                </c:pt>
                <c:pt idx="115">
                  <c:v>44312</c:v>
                </c:pt>
                <c:pt idx="116">
                  <c:v>44313</c:v>
                </c:pt>
                <c:pt idx="117">
                  <c:v>44314</c:v>
                </c:pt>
                <c:pt idx="118">
                  <c:v>44315</c:v>
                </c:pt>
                <c:pt idx="119">
                  <c:v>44316</c:v>
                </c:pt>
                <c:pt idx="120">
                  <c:v>44317</c:v>
                </c:pt>
                <c:pt idx="121">
                  <c:v>44318</c:v>
                </c:pt>
                <c:pt idx="122">
                  <c:v>44319</c:v>
                </c:pt>
                <c:pt idx="123">
                  <c:v>44320</c:v>
                </c:pt>
                <c:pt idx="124">
                  <c:v>44321</c:v>
                </c:pt>
                <c:pt idx="125">
                  <c:v>44322</c:v>
                </c:pt>
                <c:pt idx="126">
                  <c:v>44323</c:v>
                </c:pt>
                <c:pt idx="127">
                  <c:v>44324</c:v>
                </c:pt>
                <c:pt idx="128">
                  <c:v>44325</c:v>
                </c:pt>
                <c:pt idx="129">
                  <c:v>44326</c:v>
                </c:pt>
                <c:pt idx="130">
                  <c:v>44327</c:v>
                </c:pt>
                <c:pt idx="131">
                  <c:v>44328</c:v>
                </c:pt>
                <c:pt idx="132">
                  <c:v>44329</c:v>
                </c:pt>
                <c:pt idx="133">
                  <c:v>44330</c:v>
                </c:pt>
                <c:pt idx="134">
                  <c:v>44331</c:v>
                </c:pt>
                <c:pt idx="135">
                  <c:v>44332</c:v>
                </c:pt>
                <c:pt idx="136">
                  <c:v>44333</c:v>
                </c:pt>
                <c:pt idx="137">
                  <c:v>44334</c:v>
                </c:pt>
                <c:pt idx="138">
                  <c:v>44335</c:v>
                </c:pt>
                <c:pt idx="139">
                  <c:v>44336</c:v>
                </c:pt>
                <c:pt idx="140">
                  <c:v>44337</c:v>
                </c:pt>
                <c:pt idx="141">
                  <c:v>44338</c:v>
                </c:pt>
                <c:pt idx="142">
                  <c:v>44339</c:v>
                </c:pt>
                <c:pt idx="143">
                  <c:v>44340</c:v>
                </c:pt>
                <c:pt idx="144">
                  <c:v>44341</c:v>
                </c:pt>
                <c:pt idx="145">
                  <c:v>44342</c:v>
                </c:pt>
                <c:pt idx="146">
                  <c:v>44343</c:v>
                </c:pt>
                <c:pt idx="147">
                  <c:v>44344</c:v>
                </c:pt>
                <c:pt idx="148">
                  <c:v>44345</c:v>
                </c:pt>
                <c:pt idx="149">
                  <c:v>44346</c:v>
                </c:pt>
                <c:pt idx="150">
                  <c:v>44347</c:v>
                </c:pt>
                <c:pt idx="151">
                  <c:v>44348</c:v>
                </c:pt>
                <c:pt idx="152">
                  <c:v>44349</c:v>
                </c:pt>
                <c:pt idx="153">
                  <c:v>44350</c:v>
                </c:pt>
                <c:pt idx="154">
                  <c:v>44351</c:v>
                </c:pt>
                <c:pt idx="155">
                  <c:v>44352</c:v>
                </c:pt>
                <c:pt idx="156">
                  <c:v>44353</c:v>
                </c:pt>
                <c:pt idx="157">
                  <c:v>44354</c:v>
                </c:pt>
                <c:pt idx="158">
                  <c:v>44355</c:v>
                </c:pt>
                <c:pt idx="159">
                  <c:v>44356</c:v>
                </c:pt>
                <c:pt idx="160">
                  <c:v>44357</c:v>
                </c:pt>
                <c:pt idx="161">
                  <c:v>44358</c:v>
                </c:pt>
                <c:pt idx="162">
                  <c:v>44359</c:v>
                </c:pt>
                <c:pt idx="163">
                  <c:v>44360</c:v>
                </c:pt>
                <c:pt idx="164">
                  <c:v>44361</c:v>
                </c:pt>
                <c:pt idx="165">
                  <c:v>44362</c:v>
                </c:pt>
                <c:pt idx="166">
                  <c:v>44363</c:v>
                </c:pt>
                <c:pt idx="167">
                  <c:v>44364</c:v>
                </c:pt>
                <c:pt idx="168">
                  <c:v>44365</c:v>
                </c:pt>
                <c:pt idx="169">
                  <c:v>44366</c:v>
                </c:pt>
                <c:pt idx="170">
                  <c:v>44367</c:v>
                </c:pt>
                <c:pt idx="171">
                  <c:v>44368</c:v>
                </c:pt>
                <c:pt idx="172">
                  <c:v>44369</c:v>
                </c:pt>
                <c:pt idx="173">
                  <c:v>44370</c:v>
                </c:pt>
                <c:pt idx="174">
                  <c:v>44371</c:v>
                </c:pt>
                <c:pt idx="175">
                  <c:v>44372</c:v>
                </c:pt>
                <c:pt idx="176">
                  <c:v>44373</c:v>
                </c:pt>
                <c:pt idx="177">
                  <c:v>44374</c:v>
                </c:pt>
                <c:pt idx="178">
                  <c:v>44375</c:v>
                </c:pt>
                <c:pt idx="179">
                  <c:v>44376</c:v>
                </c:pt>
                <c:pt idx="180">
                  <c:v>44377</c:v>
                </c:pt>
                <c:pt idx="181">
                  <c:v>44378</c:v>
                </c:pt>
                <c:pt idx="182">
                  <c:v>44379</c:v>
                </c:pt>
                <c:pt idx="183">
                  <c:v>44380</c:v>
                </c:pt>
                <c:pt idx="184">
                  <c:v>44381</c:v>
                </c:pt>
                <c:pt idx="185">
                  <c:v>44382</c:v>
                </c:pt>
                <c:pt idx="186">
                  <c:v>44383</c:v>
                </c:pt>
                <c:pt idx="187">
                  <c:v>44384</c:v>
                </c:pt>
                <c:pt idx="188">
                  <c:v>44385</c:v>
                </c:pt>
                <c:pt idx="189">
                  <c:v>44386</c:v>
                </c:pt>
                <c:pt idx="190">
                  <c:v>44387</c:v>
                </c:pt>
                <c:pt idx="191">
                  <c:v>44388</c:v>
                </c:pt>
                <c:pt idx="192">
                  <c:v>44389</c:v>
                </c:pt>
                <c:pt idx="193">
                  <c:v>44390</c:v>
                </c:pt>
                <c:pt idx="194">
                  <c:v>44391</c:v>
                </c:pt>
                <c:pt idx="195">
                  <c:v>44392</c:v>
                </c:pt>
                <c:pt idx="196">
                  <c:v>44393</c:v>
                </c:pt>
                <c:pt idx="197">
                  <c:v>44394</c:v>
                </c:pt>
                <c:pt idx="198">
                  <c:v>44395</c:v>
                </c:pt>
                <c:pt idx="199">
                  <c:v>44396</c:v>
                </c:pt>
                <c:pt idx="200">
                  <c:v>44397</c:v>
                </c:pt>
                <c:pt idx="201">
                  <c:v>44398</c:v>
                </c:pt>
                <c:pt idx="202">
                  <c:v>44399</c:v>
                </c:pt>
                <c:pt idx="203">
                  <c:v>44400</c:v>
                </c:pt>
                <c:pt idx="204">
                  <c:v>44401</c:v>
                </c:pt>
                <c:pt idx="205">
                  <c:v>44402</c:v>
                </c:pt>
                <c:pt idx="206">
                  <c:v>44403</c:v>
                </c:pt>
                <c:pt idx="207">
                  <c:v>44404</c:v>
                </c:pt>
                <c:pt idx="208">
                  <c:v>44405</c:v>
                </c:pt>
                <c:pt idx="209">
                  <c:v>44406</c:v>
                </c:pt>
                <c:pt idx="210">
                  <c:v>44407</c:v>
                </c:pt>
                <c:pt idx="211">
                  <c:v>44408</c:v>
                </c:pt>
                <c:pt idx="212">
                  <c:v>44409</c:v>
                </c:pt>
                <c:pt idx="213">
                  <c:v>44410</c:v>
                </c:pt>
                <c:pt idx="214">
                  <c:v>44411</c:v>
                </c:pt>
                <c:pt idx="215">
                  <c:v>44412</c:v>
                </c:pt>
                <c:pt idx="216">
                  <c:v>44413</c:v>
                </c:pt>
                <c:pt idx="217">
                  <c:v>44414</c:v>
                </c:pt>
                <c:pt idx="218">
                  <c:v>44415</c:v>
                </c:pt>
                <c:pt idx="219">
                  <c:v>44416</c:v>
                </c:pt>
                <c:pt idx="220">
                  <c:v>44417</c:v>
                </c:pt>
                <c:pt idx="221">
                  <c:v>44418</c:v>
                </c:pt>
                <c:pt idx="222">
                  <c:v>44419</c:v>
                </c:pt>
                <c:pt idx="223">
                  <c:v>44420</c:v>
                </c:pt>
                <c:pt idx="224">
                  <c:v>44421</c:v>
                </c:pt>
                <c:pt idx="225">
                  <c:v>44422</c:v>
                </c:pt>
                <c:pt idx="226">
                  <c:v>44423</c:v>
                </c:pt>
                <c:pt idx="227">
                  <c:v>44424</c:v>
                </c:pt>
                <c:pt idx="228">
                  <c:v>44425</c:v>
                </c:pt>
                <c:pt idx="229">
                  <c:v>44426</c:v>
                </c:pt>
                <c:pt idx="230">
                  <c:v>44427</c:v>
                </c:pt>
                <c:pt idx="231">
                  <c:v>44428</c:v>
                </c:pt>
                <c:pt idx="232">
                  <c:v>44429</c:v>
                </c:pt>
                <c:pt idx="233">
                  <c:v>44430</c:v>
                </c:pt>
                <c:pt idx="234">
                  <c:v>44431</c:v>
                </c:pt>
                <c:pt idx="235">
                  <c:v>44432</c:v>
                </c:pt>
                <c:pt idx="236">
                  <c:v>44433</c:v>
                </c:pt>
                <c:pt idx="237">
                  <c:v>44434</c:v>
                </c:pt>
                <c:pt idx="238">
                  <c:v>44435</c:v>
                </c:pt>
                <c:pt idx="239">
                  <c:v>44436</c:v>
                </c:pt>
                <c:pt idx="240">
                  <c:v>44437</c:v>
                </c:pt>
                <c:pt idx="241">
                  <c:v>44438</c:v>
                </c:pt>
                <c:pt idx="242">
                  <c:v>44439</c:v>
                </c:pt>
                <c:pt idx="243">
                  <c:v>44440</c:v>
                </c:pt>
                <c:pt idx="244">
                  <c:v>44441</c:v>
                </c:pt>
                <c:pt idx="245">
                  <c:v>44442</c:v>
                </c:pt>
                <c:pt idx="246">
                  <c:v>44443</c:v>
                </c:pt>
                <c:pt idx="247">
                  <c:v>44444</c:v>
                </c:pt>
                <c:pt idx="248">
                  <c:v>44445</c:v>
                </c:pt>
                <c:pt idx="249">
                  <c:v>44446</c:v>
                </c:pt>
                <c:pt idx="250">
                  <c:v>44447</c:v>
                </c:pt>
                <c:pt idx="251">
                  <c:v>44448</c:v>
                </c:pt>
                <c:pt idx="252">
                  <c:v>44449</c:v>
                </c:pt>
                <c:pt idx="253">
                  <c:v>44450</c:v>
                </c:pt>
                <c:pt idx="254">
                  <c:v>44451</c:v>
                </c:pt>
                <c:pt idx="255">
                  <c:v>44452</c:v>
                </c:pt>
                <c:pt idx="256">
                  <c:v>44453</c:v>
                </c:pt>
                <c:pt idx="257">
                  <c:v>44454</c:v>
                </c:pt>
                <c:pt idx="258">
                  <c:v>44455</c:v>
                </c:pt>
                <c:pt idx="259">
                  <c:v>44456</c:v>
                </c:pt>
                <c:pt idx="260">
                  <c:v>44457</c:v>
                </c:pt>
                <c:pt idx="261">
                  <c:v>44458</c:v>
                </c:pt>
                <c:pt idx="262">
                  <c:v>44459</c:v>
                </c:pt>
                <c:pt idx="263">
                  <c:v>44460</c:v>
                </c:pt>
                <c:pt idx="264">
                  <c:v>44461</c:v>
                </c:pt>
                <c:pt idx="265">
                  <c:v>44462</c:v>
                </c:pt>
                <c:pt idx="266">
                  <c:v>44463</c:v>
                </c:pt>
                <c:pt idx="267">
                  <c:v>44464</c:v>
                </c:pt>
                <c:pt idx="268">
                  <c:v>44465</c:v>
                </c:pt>
                <c:pt idx="269">
                  <c:v>44466</c:v>
                </c:pt>
                <c:pt idx="270">
                  <c:v>44467</c:v>
                </c:pt>
                <c:pt idx="271">
                  <c:v>44468</c:v>
                </c:pt>
                <c:pt idx="272">
                  <c:v>44469</c:v>
                </c:pt>
                <c:pt idx="273">
                  <c:v>44470</c:v>
                </c:pt>
                <c:pt idx="274">
                  <c:v>44471</c:v>
                </c:pt>
                <c:pt idx="275">
                  <c:v>44472</c:v>
                </c:pt>
                <c:pt idx="276">
                  <c:v>44473</c:v>
                </c:pt>
                <c:pt idx="277">
                  <c:v>44474</c:v>
                </c:pt>
                <c:pt idx="278">
                  <c:v>44475</c:v>
                </c:pt>
                <c:pt idx="279">
                  <c:v>44476</c:v>
                </c:pt>
                <c:pt idx="280">
                  <c:v>44477</c:v>
                </c:pt>
                <c:pt idx="281">
                  <c:v>44478</c:v>
                </c:pt>
                <c:pt idx="282">
                  <c:v>44479</c:v>
                </c:pt>
                <c:pt idx="283">
                  <c:v>44480</c:v>
                </c:pt>
                <c:pt idx="284">
                  <c:v>44481</c:v>
                </c:pt>
                <c:pt idx="285">
                  <c:v>44482</c:v>
                </c:pt>
                <c:pt idx="286">
                  <c:v>44483</c:v>
                </c:pt>
                <c:pt idx="287">
                  <c:v>44484</c:v>
                </c:pt>
                <c:pt idx="288">
                  <c:v>44485</c:v>
                </c:pt>
                <c:pt idx="289">
                  <c:v>44486</c:v>
                </c:pt>
                <c:pt idx="290">
                  <c:v>44487</c:v>
                </c:pt>
                <c:pt idx="291">
                  <c:v>44488</c:v>
                </c:pt>
                <c:pt idx="292">
                  <c:v>44489</c:v>
                </c:pt>
                <c:pt idx="293">
                  <c:v>44490</c:v>
                </c:pt>
                <c:pt idx="294">
                  <c:v>44491</c:v>
                </c:pt>
                <c:pt idx="295">
                  <c:v>44492</c:v>
                </c:pt>
                <c:pt idx="296">
                  <c:v>44493</c:v>
                </c:pt>
                <c:pt idx="297">
                  <c:v>44494</c:v>
                </c:pt>
                <c:pt idx="298">
                  <c:v>44495</c:v>
                </c:pt>
                <c:pt idx="299">
                  <c:v>44496</c:v>
                </c:pt>
                <c:pt idx="300">
                  <c:v>44497</c:v>
                </c:pt>
                <c:pt idx="301">
                  <c:v>44498</c:v>
                </c:pt>
                <c:pt idx="302">
                  <c:v>44499</c:v>
                </c:pt>
                <c:pt idx="303">
                  <c:v>44500</c:v>
                </c:pt>
                <c:pt idx="304">
                  <c:v>44501</c:v>
                </c:pt>
                <c:pt idx="305">
                  <c:v>44502</c:v>
                </c:pt>
                <c:pt idx="306">
                  <c:v>44503</c:v>
                </c:pt>
                <c:pt idx="307">
                  <c:v>44504</c:v>
                </c:pt>
                <c:pt idx="308">
                  <c:v>44505</c:v>
                </c:pt>
                <c:pt idx="309">
                  <c:v>44506</c:v>
                </c:pt>
                <c:pt idx="310">
                  <c:v>44507</c:v>
                </c:pt>
                <c:pt idx="311">
                  <c:v>44508</c:v>
                </c:pt>
                <c:pt idx="312">
                  <c:v>44509</c:v>
                </c:pt>
                <c:pt idx="313">
                  <c:v>44510</c:v>
                </c:pt>
                <c:pt idx="314">
                  <c:v>44511</c:v>
                </c:pt>
                <c:pt idx="315">
                  <c:v>44512</c:v>
                </c:pt>
                <c:pt idx="316">
                  <c:v>44513</c:v>
                </c:pt>
                <c:pt idx="317">
                  <c:v>44514</c:v>
                </c:pt>
                <c:pt idx="318">
                  <c:v>44515</c:v>
                </c:pt>
                <c:pt idx="319">
                  <c:v>44516</c:v>
                </c:pt>
                <c:pt idx="320">
                  <c:v>44517</c:v>
                </c:pt>
                <c:pt idx="321">
                  <c:v>44518</c:v>
                </c:pt>
                <c:pt idx="322">
                  <c:v>44519</c:v>
                </c:pt>
                <c:pt idx="323">
                  <c:v>44520</c:v>
                </c:pt>
                <c:pt idx="324">
                  <c:v>44521</c:v>
                </c:pt>
                <c:pt idx="325">
                  <c:v>44522</c:v>
                </c:pt>
                <c:pt idx="326">
                  <c:v>44523</c:v>
                </c:pt>
                <c:pt idx="327">
                  <c:v>44524</c:v>
                </c:pt>
                <c:pt idx="328">
                  <c:v>44525</c:v>
                </c:pt>
                <c:pt idx="329">
                  <c:v>44526</c:v>
                </c:pt>
                <c:pt idx="330">
                  <c:v>44527</c:v>
                </c:pt>
                <c:pt idx="331">
                  <c:v>44528</c:v>
                </c:pt>
                <c:pt idx="332">
                  <c:v>44529</c:v>
                </c:pt>
                <c:pt idx="333">
                  <c:v>44530</c:v>
                </c:pt>
                <c:pt idx="334">
                  <c:v>44531</c:v>
                </c:pt>
                <c:pt idx="335">
                  <c:v>44532</c:v>
                </c:pt>
                <c:pt idx="336">
                  <c:v>44533</c:v>
                </c:pt>
                <c:pt idx="337">
                  <c:v>44534</c:v>
                </c:pt>
                <c:pt idx="338">
                  <c:v>44535</c:v>
                </c:pt>
                <c:pt idx="339">
                  <c:v>44536</c:v>
                </c:pt>
                <c:pt idx="340">
                  <c:v>44537</c:v>
                </c:pt>
                <c:pt idx="341">
                  <c:v>44538</c:v>
                </c:pt>
                <c:pt idx="342">
                  <c:v>44539</c:v>
                </c:pt>
                <c:pt idx="343">
                  <c:v>44540</c:v>
                </c:pt>
                <c:pt idx="344">
                  <c:v>44541</c:v>
                </c:pt>
                <c:pt idx="345">
                  <c:v>44542</c:v>
                </c:pt>
                <c:pt idx="346">
                  <c:v>44543</c:v>
                </c:pt>
                <c:pt idx="347">
                  <c:v>44544</c:v>
                </c:pt>
                <c:pt idx="348">
                  <c:v>44545</c:v>
                </c:pt>
                <c:pt idx="349">
                  <c:v>44546</c:v>
                </c:pt>
                <c:pt idx="350">
                  <c:v>44547</c:v>
                </c:pt>
                <c:pt idx="351">
                  <c:v>44548</c:v>
                </c:pt>
                <c:pt idx="352">
                  <c:v>44549</c:v>
                </c:pt>
                <c:pt idx="353">
                  <c:v>44550</c:v>
                </c:pt>
                <c:pt idx="354">
                  <c:v>44551</c:v>
                </c:pt>
                <c:pt idx="355">
                  <c:v>44552</c:v>
                </c:pt>
                <c:pt idx="356">
                  <c:v>44553</c:v>
                </c:pt>
                <c:pt idx="357">
                  <c:v>44554</c:v>
                </c:pt>
                <c:pt idx="358">
                  <c:v>44555</c:v>
                </c:pt>
                <c:pt idx="359">
                  <c:v>44556</c:v>
                </c:pt>
                <c:pt idx="360">
                  <c:v>44557</c:v>
                </c:pt>
                <c:pt idx="361">
                  <c:v>44558</c:v>
                </c:pt>
                <c:pt idx="362">
                  <c:v>44559</c:v>
                </c:pt>
                <c:pt idx="363">
                  <c:v>44560</c:v>
                </c:pt>
                <c:pt idx="364">
                  <c:v>44561</c:v>
                </c:pt>
              </c:numCache>
            </c:numRef>
          </c:cat>
          <c:val>
            <c:numRef>
              <c:f>Sheet1!$D$338:$D$702</c:f>
              <c:numCache>
                <c:formatCode>#,##0</c:formatCode>
                <c:ptCount val="365"/>
                <c:pt idx="0">
                  <c:v>592118.71428571432</c:v>
                </c:pt>
                <c:pt idx="1">
                  <c:v>605413.85714285716</c:v>
                </c:pt>
                <c:pt idx="2">
                  <c:v>618897</c:v>
                </c:pt>
                <c:pt idx="3">
                  <c:v>566982.14285714284</c:v>
                </c:pt>
                <c:pt idx="4">
                  <c:v>626961.42857142852</c:v>
                </c:pt>
                <c:pt idx="5">
                  <c:v>639364.71428571432</c:v>
                </c:pt>
                <c:pt idx="6">
                  <c:v>647720.71428571432</c:v>
                </c:pt>
                <c:pt idx="7">
                  <c:v>699841.14285714284</c:v>
                </c:pt>
                <c:pt idx="8">
                  <c:v>720229.85714285716</c:v>
                </c:pt>
                <c:pt idx="9">
                  <c:v>737838.28571428568</c:v>
                </c:pt>
                <c:pt idx="10">
                  <c:v>806937.14285714284</c:v>
                </c:pt>
                <c:pt idx="11">
                  <c:v>741722.28571428568</c:v>
                </c:pt>
                <c:pt idx="12">
                  <c:v>735926.85714285716</c:v>
                </c:pt>
                <c:pt idx="13">
                  <c:v>731809.14285714284</c:v>
                </c:pt>
                <c:pt idx="14">
                  <c:v>708672</c:v>
                </c:pt>
                <c:pt idx="15">
                  <c:v>694795.42857142852</c:v>
                </c:pt>
                <c:pt idx="16">
                  <c:v>682448</c:v>
                </c:pt>
                <c:pt idx="17">
                  <c:v>668123.42857142852</c:v>
                </c:pt>
                <c:pt idx="18">
                  <c:v>654472</c:v>
                </c:pt>
                <c:pt idx="19">
                  <c:v>646917.71428571432</c:v>
                </c:pt>
                <c:pt idx="20">
                  <c:v>628757.71428571432</c:v>
                </c:pt>
                <c:pt idx="21">
                  <c:v>619678.85714285716</c:v>
                </c:pt>
                <c:pt idx="22">
                  <c:v>607590.85714285716</c:v>
                </c:pt>
                <c:pt idx="23">
                  <c:v>591556.57142857148</c:v>
                </c:pt>
                <c:pt idx="24">
                  <c:v>593067.42857142852</c:v>
                </c:pt>
                <c:pt idx="25">
                  <c:v>584228.57142857148</c:v>
                </c:pt>
                <c:pt idx="26">
                  <c:v>572936</c:v>
                </c:pt>
                <c:pt idx="27">
                  <c:v>565321.14285714284</c:v>
                </c:pt>
                <c:pt idx="28">
                  <c:v>555267.42857142852</c:v>
                </c:pt>
                <c:pt idx="29">
                  <c:v>545761.14285714284</c:v>
                </c:pt>
                <c:pt idx="30">
                  <c:v>538976</c:v>
                </c:pt>
                <c:pt idx="31">
                  <c:v>538180.57142857148</c:v>
                </c:pt>
                <c:pt idx="32">
                  <c:v>525816</c:v>
                </c:pt>
                <c:pt idx="33">
                  <c:v>515851.42857142858</c:v>
                </c:pt>
                <c:pt idx="34">
                  <c:v>499250.28571428574</c:v>
                </c:pt>
                <c:pt idx="35">
                  <c:v>485680</c:v>
                </c:pt>
                <c:pt idx="36">
                  <c:v>467852.57142857142</c:v>
                </c:pt>
                <c:pt idx="37">
                  <c:v>466043.42857142858</c:v>
                </c:pt>
                <c:pt idx="38">
                  <c:v>439745.14285714284</c:v>
                </c:pt>
                <c:pt idx="39">
                  <c:v>435826.28571428574</c:v>
                </c:pt>
                <c:pt idx="40">
                  <c:v>419854.85714285716</c:v>
                </c:pt>
                <c:pt idx="41">
                  <c:v>418078.85714285716</c:v>
                </c:pt>
                <c:pt idx="42">
                  <c:v>400899.42857142858</c:v>
                </c:pt>
                <c:pt idx="43">
                  <c:v>396846.85714285716</c:v>
                </c:pt>
                <c:pt idx="44">
                  <c:v>381442.28571428574</c:v>
                </c:pt>
                <c:pt idx="45">
                  <c:v>381717.71428571426</c:v>
                </c:pt>
                <c:pt idx="46">
                  <c:v>370824</c:v>
                </c:pt>
                <c:pt idx="47">
                  <c:v>366782.85714285716</c:v>
                </c:pt>
                <c:pt idx="48">
                  <c:v>361544</c:v>
                </c:pt>
                <c:pt idx="49">
                  <c:v>358577.14285714284</c:v>
                </c:pt>
                <c:pt idx="50">
                  <c:v>358099.42857142858</c:v>
                </c:pt>
                <c:pt idx="51">
                  <c:v>359744</c:v>
                </c:pt>
                <c:pt idx="52">
                  <c:v>362573.71428571426</c:v>
                </c:pt>
                <c:pt idx="53">
                  <c:v>367412.57142857142</c:v>
                </c:pt>
                <c:pt idx="54">
                  <c:v>374243.42857142858</c:v>
                </c:pt>
                <c:pt idx="55">
                  <c:v>378524.57142857142</c:v>
                </c:pt>
                <c:pt idx="56">
                  <c:v>383828.57142857142</c:v>
                </c:pt>
                <c:pt idx="57">
                  <c:v>385340.57142857142</c:v>
                </c:pt>
                <c:pt idx="58">
                  <c:v>386106.28571428574</c:v>
                </c:pt>
                <c:pt idx="59">
                  <c:v>388715.42857142858</c:v>
                </c:pt>
                <c:pt idx="60">
                  <c:v>376888</c:v>
                </c:pt>
                <c:pt idx="61">
                  <c:v>377186.28571428574</c:v>
                </c:pt>
                <c:pt idx="62">
                  <c:v>378162.28571428574</c:v>
                </c:pt>
                <c:pt idx="63">
                  <c:v>385685.71428571426</c:v>
                </c:pt>
                <c:pt idx="64">
                  <c:v>390502.85714285716</c:v>
                </c:pt>
                <c:pt idx="65">
                  <c:v>400257.14285714284</c:v>
                </c:pt>
                <c:pt idx="66">
                  <c:v>389448</c:v>
                </c:pt>
                <c:pt idx="67">
                  <c:v>405169.14285714284</c:v>
                </c:pt>
                <c:pt idx="68">
                  <c:v>407752</c:v>
                </c:pt>
                <c:pt idx="69">
                  <c:v>412636.57142857142</c:v>
                </c:pt>
                <c:pt idx="70">
                  <c:v>412114.28571428574</c:v>
                </c:pt>
                <c:pt idx="71">
                  <c:v>421314.28571428574</c:v>
                </c:pt>
                <c:pt idx="72">
                  <c:v>420203.42857142858</c:v>
                </c:pt>
                <c:pt idx="73">
                  <c:v>426053.71428571426</c:v>
                </c:pt>
                <c:pt idx="74">
                  <c:v>433601.14285714284</c:v>
                </c:pt>
                <c:pt idx="75">
                  <c:v>439265.14285714284</c:v>
                </c:pt>
                <c:pt idx="76">
                  <c:v>451469.71428571426</c:v>
                </c:pt>
                <c:pt idx="77">
                  <c:v>461518.85714285716</c:v>
                </c:pt>
                <c:pt idx="78">
                  <c:v>465299.42857142858</c:v>
                </c:pt>
                <c:pt idx="79">
                  <c:v>473140.57142857142</c:v>
                </c:pt>
                <c:pt idx="80">
                  <c:v>491344</c:v>
                </c:pt>
                <c:pt idx="81">
                  <c:v>498121.14285714284</c:v>
                </c:pt>
                <c:pt idx="82">
                  <c:v>503854.85714285716</c:v>
                </c:pt>
                <c:pt idx="83">
                  <c:v>526806.85714285716</c:v>
                </c:pt>
                <c:pt idx="84">
                  <c:v>537699.42857142852</c:v>
                </c:pt>
                <c:pt idx="85">
                  <c:v>557986.28571428568</c:v>
                </c:pt>
                <c:pt idx="86">
                  <c:v>565277.71428571432</c:v>
                </c:pt>
                <c:pt idx="87">
                  <c:v>564404.57142857148</c:v>
                </c:pt>
                <c:pt idx="88">
                  <c:v>572653.71428571432</c:v>
                </c:pt>
                <c:pt idx="89">
                  <c:v>586541.71428571432</c:v>
                </c:pt>
                <c:pt idx="90">
                  <c:v>584427.42857142852</c:v>
                </c:pt>
                <c:pt idx="91">
                  <c:v>588226.28571428568</c:v>
                </c:pt>
                <c:pt idx="92">
                  <c:v>573437.71428571432</c:v>
                </c:pt>
                <c:pt idx="93">
                  <c:v>585132.57142857148</c:v>
                </c:pt>
                <c:pt idx="94">
                  <c:v>589373.71428571432</c:v>
                </c:pt>
                <c:pt idx="95">
                  <c:v>592597.71428571432</c:v>
                </c:pt>
                <c:pt idx="96">
                  <c:v>597736</c:v>
                </c:pt>
                <c:pt idx="97">
                  <c:v>613980.57142857148</c:v>
                </c:pt>
                <c:pt idx="98">
                  <c:v>627531.42857142852</c:v>
                </c:pt>
                <c:pt idx="99">
                  <c:v>647826.28571428568</c:v>
                </c:pt>
                <c:pt idx="100">
                  <c:v>666131.42857142852</c:v>
                </c:pt>
                <c:pt idx="101">
                  <c:v>684740.57142857148</c:v>
                </c:pt>
                <c:pt idx="102">
                  <c:v>707261.71428571432</c:v>
                </c:pt>
                <c:pt idx="103">
                  <c:v>725805.71428571432</c:v>
                </c:pt>
                <c:pt idx="104">
                  <c:v>720446.85714285716</c:v>
                </c:pt>
                <c:pt idx="105">
                  <c:v>736246.85714285716</c:v>
                </c:pt>
                <c:pt idx="106">
                  <c:v>749776</c:v>
                </c:pt>
                <c:pt idx="107">
                  <c:v>749913.14285714284</c:v>
                </c:pt>
                <c:pt idx="108">
                  <c:v>759922.28571428568</c:v>
                </c:pt>
                <c:pt idx="109">
                  <c:v>770194.28571428568</c:v>
                </c:pt>
                <c:pt idx="110">
                  <c:v>779266.28571428568</c:v>
                </c:pt>
                <c:pt idx="111">
                  <c:v>793952</c:v>
                </c:pt>
                <c:pt idx="112">
                  <c:v>799892.57142857148</c:v>
                </c:pt>
                <c:pt idx="113">
                  <c:v>808868.57142857148</c:v>
                </c:pt>
                <c:pt idx="114">
                  <c:v>815099.42857142852</c:v>
                </c:pt>
                <c:pt idx="115">
                  <c:v>817296</c:v>
                </c:pt>
                <c:pt idx="116">
                  <c:v>815874.28571428568</c:v>
                </c:pt>
                <c:pt idx="117">
                  <c:v>817467.42857142852</c:v>
                </c:pt>
                <c:pt idx="118">
                  <c:v>816470.85714285716</c:v>
                </c:pt>
                <c:pt idx="119">
                  <c:v>813462.85714285716</c:v>
                </c:pt>
                <c:pt idx="120">
                  <c:v>812388.57142857148</c:v>
                </c:pt>
                <c:pt idx="121">
                  <c:v>809488</c:v>
                </c:pt>
                <c:pt idx="122">
                  <c:v>806797.71428571432</c:v>
                </c:pt>
                <c:pt idx="123">
                  <c:v>800976</c:v>
                </c:pt>
                <c:pt idx="124">
                  <c:v>793526.85714285716</c:v>
                </c:pt>
                <c:pt idx="125">
                  <c:v>789430.85714285716</c:v>
                </c:pt>
                <c:pt idx="126">
                  <c:v>787257.14285714284</c:v>
                </c:pt>
                <c:pt idx="127">
                  <c:v>781373.71428571432</c:v>
                </c:pt>
                <c:pt idx="128">
                  <c:v>779556.57142857148</c:v>
                </c:pt>
                <c:pt idx="129">
                  <c:v>775449.14285714284</c:v>
                </c:pt>
                <c:pt idx="130">
                  <c:v>768059.42857142852</c:v>
                </c:pt>
                <c:pt idx="131">
                  <c:v>756091.42857142852</c:v>
                </c:pt>
                <c:pt idx="132">
                  <c:v>739796.57142857148</c:v>
                </c:pt>
                <c:pt idx="133">
                  <c:v>723236.57142857148</c:v>
                </c:pt>
                <c:pt idx="134">
                  <c:v>705355.42857142852</c:v>
                </c:pt>
                <c:pt idx="135">
                  <c:v>689307.42857142852</c:v>
                </c:pt>
                <c:pt idx="136">
                  <c:v>675204.57142857148</c:v>
                </c:pt>
                <c:pt idx="137">
                  <c:v>660000</c:v>
                </c:pt>
                <c:pt idx="138">
                  <c:v>648320</c:v>
                </c:pt>
                <c:pt idx="139">
                  <c:v>584073.14285714284</c:v>
                </c:pt>
                <c:pt idx="140">
                  <c:v>570146.28571428568</c:v>
                </c:pt>
                <c:pt idx="141">
                  <c:v>562683.42857142852</c:v>
                </c:pt>
                <c:pt idx="142">
                  <c:v>550438.85714285716</c:v>
                </c:pt>
                <c:pt idx="143">
                  <c:v>539028.57142857148</c:v>
                </c:pt>
                <c:pt idx="144">
                  <c:v>525261.71428571432</c:v>
                </c:pt>
                <c:pt idx="145">
                  <c:v>508877.71428571426</c:v>
                </c:pt>
                <c:pt idx="146">
                  <c:v>550612.57142857148</c:v>
                </c:pt>
                <c:pt idx="147">
                  <c:v>534358.85714285716</c:v>
                </c:pt>
                <c:pt idx="148">
                  <c:v>519728</c:v>
                </c:pt>
                <c:pt idx="149">
                  <c:v>508217.14285714284</c:v>
                </c:pt>
                <c:pt idx="150">
                  <c:v>495897.14285714284</c:v>
                </c:pt>
                <c:pt idx="151">
                  <c:v>487474.28571428574</c:v>
                </c:pt>
                <c:pt idx="152">
                  <c:v>479433.14285714284</c:v>
                </c:pt>
                <c:pt idx="153">
                  <c:v>464258.28571428574</c:v>
                </c:pt>
                <c:pt idx="154">
                  <c:v>452420.57142857142</c:v>
                </c:pt>
                <c:pt idx="155">
                  <c:v>440662.85714285716</c:v>
                </c:pt>
                <c:pt idx="156">
                  <c:v>430918.85714285716</c:v>
                </c:pt>
                <c:pt idx="157">
                  <c:v>422064</c:v>
                </c:pt>
                <c:pt idx="158">
                  <c:v>407819.42857142858</c:v>
                </c:pt>
                <c:pt idx="159">
                  <c:v>398157.71428571426</c:v>
                </c:pt>
                <c:pt idx="160">
                  <c:v>392512</c:v>
                </c:pt>
                <c:pt idx="161">
                  <c:v>389915.42857142858</c:v>
                </c:pt>
                <c:pt idx="162">
                  <c:v>387177.14285714284</c:v>
                </c:pt>
                <c:pt idx="163">
                  <c:v>383017.14285714284</c:v>
                </c:pt>
                <c:pt idx="164">
                  <c:v>380466.28571428574</c:v>
                </c:pt>
                <c:pt idx="165">
                  <c:v>381552</c:v>
                </c:pt>
                <c:pt idx="166">
                  <c:v>377611.42857142858</c:v>
                </c:pt>
                <c:pt idx="167">
                  <c:v>358848</c:v>
                </c:pt>
                <c:pt idx="168">
                  <c:v>368038.85714285716</c:v>
                </c:pt>
                <c:pt idx="169">
                  <c:v>364528</c:v>
                </c:pt>
                <c:pt idx="170">
                  <c:v>363714.28571428574</c:v>
                </c:pt>
                <c:pt idx="171">
                  <c:v>360745.14285714284</c:v>
                </c:pt>
                <c:pt idx="172">
                  <c:v>361963.42857142858</c:v>
                </c:pt>
                <c:pt idx="173">
                  <c:v>367133.71428571426</c:v>
                </c:pt>
                <c:pt idx="174">
                  <c:v>380246.85714285716</c:v>
                </c:pt>
                <c:pt idx="175">
                  <c:v>370596.57142857142</c:v>
                </c:pt>
                <c:pt idx="176">
                  <c:v>371732.57142857142</c:v>
                </c:pt>
                <c:pt idx="177">
                  <c:v>372891.42857142858</c:v>
                </c:pt>
                <c:pt idx="178">
                  <c:v>379474.28571428574</c:v>
                </c:pt>
                <c:pt idx="179">
                  <c:v>379401.14285714284</c:v>
                </c:pt>
                <c:pt idx="180">
                  <c:v>373451.42857142858</c:v>
                </c:pt>
                <c:pt idx="181">
                  <c:v>378086.85714285716</c:v>
                </c:pt>
                <c:pt idx="182">
                  <c:v>382608</c:v>
                </c:pt>
                <c:pt idx="183">
                  <c:v>382523.42857142858</c:v>
                </c:pt>
                <c:pt idx="184">
                  <c:v>384964.57142857142</c:v>
                </c:pt>
                <c:pt idx="185">
                  <c:v>388576</c:v>
                </c:pt>
                <c:pt idx="186">
                  <c:v>397853.71428571426</c:v>
                </c:pt>
                <c:pt idx="187">
                  <c:v>410393.14285714284</c:v>
                </c:pt>
                <c:pt idx="188">
                  <c:v>416980.57142857142</c:v>
                </c:pt>
                <c:pt idx="189">
                  <c:v>422459.42857142858</c:v>
                </c:pt>
                <c:pt idx="190">
                  <c:v>428962.28571428574</c:v>
                </c:pt>
                <c:pt idx="191">
                  <c:v>431056</c:v>
                </c:pt>
                <c:pt idx="192">
                  <c:v>446157.71428571426</c:v>
                </c:pt>
                <c:pt idx="193">
                  <c:v>456610.28571428574</c:v>
                </c:pt>
                <c:pt idx="194">
                  <c:v>469083.42857142858</c:v>
                </c:pt>
                <c:pt idx="195">
                  <c:v>447625.14285714284</c:v>
                </c:pt>
                <c:pt idx="196">
                  <c:v>411074</c:v>
                </c:pt>
                <c:pt idx="197">
                  <c:v>437785.57142857142</c:v>
                </c:pt>
                <c:pt idx="198">
                  <c:v>454115.71428571426</c:v>
                </c:pt>
                <c:pt idx="199">
                  <c:v>449298.71428571426</c:v>
                </c:pt>
                <c:pt idx="200">
                  <c:v>447757.14285714284</c:v>
                </c:pt>
                <c:pt idx="201">
                  <c:v>440494.28571428574</c:v>
                </c:pt>
                <c:pt idx="202">
                  <c:v>472836</c:v>
                </c:pt>
                <c:pt idx="203">
                  <c:v>523245.42857142858</c:v>
                </c:pt>
                <c:pt idx="204">
                  <c:v>527241.42857142852</c:v>
                </c:pt>
                <c:pt idx="205">
                  <c:v>537598.42857142852</c:v>
                </c:pt>
                <c:pt idx="206">
                  <c:v>533336.57142857148</c:v>
                </c:pt>
                <c:pt idx="207">
                  <c:v>542814</c:v>
                </c:pt>
                <c:pt idx="208">
                  <c:v>554067</c:v>
                </c:pt>
                <c:pt idx="209">
                  <c:v>565656.71428571432</c:v>
                </c:pt>
                <c:pt idx="210">
                  <c:v>577087.42857142852</c:v>
                </c:pt>
                <c:pt idx="211">
                  <c:v>591981.71428571432</c:v>
                </c:pt>
                <c:pt idx="212">
                  <c:v>655290.57142857148</c:v>
                </c:pt>
                <c:pt idx="213">
                  <c:v>683231.85714285716</c:v>
                </c:pt>
                <c:pt idx="214">
                  <c:v>690419.14285714284</c:v>
                </c:pt>
                <c:pt idx="215">
                  <c:v>698998.42857142852</c:v>
                </c:pt>
                <c:pt idx="216">
                  <c:v>701659.57142857148</c:v>
                </c:pt>
                <c:pt idx="217">
                  <c:v>731553.57142857148</c:v>
                </c:pt>
                <c:pt idx="218">
                  <c:v>703922</c:v>
                </c:pt>
                <c:pt idx="219">
                  <c:v>627812.85714285716</c:v>
                </c:pt>
                <c:pt idx="220">
                  <c:v>637216.42857142852</c:v>
                </c:pt>
                <c:pt idx="221">
                  <c:v>636091.14285714284</c:v>
                </c:pt>
                <c:pt idx="222">
                  <c:v>644046</c:v>
                </c:pt>
                <c:pt idx="223">
                  <c:v>649974.71428571432</c:v>
                </c:pt>
                <c:pt idx="224">
                  <c:v>643980.85714285716</c:v>
                </c:pt>
                <c:pt idx="225">
                  <c:v>635623</c:v>
                </c:pt>
                <c:pt idx="226">
                  <c:v>638109.42857142852</c:v>
                </c:pt>
                <c:pt idx="227">
                  <c:v>638943.57142857148</c:v>
                </c:pt>
                <c:pt idx="228">
                  <c:v>655943.28571428568</c:v>
                </c:pt>
                <c:pt idx="229">
                  <c:v>655316.85714285716</c:v>
                </c:pt>
                <c:pt idx="230">
                  <c:v>651691.42857142852</c:v>
                </c:pt>
                <c:pt idx="231">
                  <c:v>659995.42857142852</c:v>
                </c:pt>
                <c:pt idx="232">
                  <c:v>660932.71428571432</c:v>
                </c:pt>
                <c:pt idx="233">
                  <c:v>664761.85714285716</c:v>
                </c:pt>
                <c:pt idx="234">
                  <c:v>668219.28571428568</c:v>
                </c:pt>
                <c:pt idx="235">
                  <c:v>653435.57142857148</c:v>
                </c:pt>
                <c:pt idx="236">
                  <c:v>656268.14285714284</c:v>
                </c:pt>
                <c:pt idx="237">
                  <c:v>662733.71428571432</c:v>
                </c:pt>
                <c:pt idx="238">
                  <c:v>653230.85714285716</c:v>
                </c:pt>
                <c:pt idx="239">
                  <c:v>658968.14285714284</c:v>
                </c:pt>
                <c:pt idx="240">
                  <c:v>651984.57142857148</c:v>
                </c:pt>
                <c:pt idx="241">
                  <c:v>654048.28571428568</c:v>
                </c:pt>
                <c:pt idx="242">
                  <c:v>648066.42857142852</c:v>
                </c:pt>
                <c:pt idx="243">
                  <c:v>646193.28571428568</c:v>
                </c:pt>
                <c:pt idx="244">
                  <c:v>634394</c:v>
                </c:pt>
                <c:pt idx="245">
                  <c:v>623153</c:v>
                </c:pt>
                <c:pt idx="246">
                  <c:v>614064.28571428568</c:v>
                </c:pt>
                <c:pt idx="247">
                  <c:v>611285.85714285716</c:v>
                </c:pt>
                <c:pt idx="248">
                  <c:v>569801.57142857148</c:v>
                </c:pt>
                <c:pt idx="249">
                  <c:v>604241</c:v>
                </c:pt>
                <c:pt idx="250">
                  <c:v>590481.85714285716</c:v>
                </c:pt>
                <c:pt idx="251">
                  <c:v>587717.71428571432</c:v>
                </c:pt>
                <c:pt idx="252">
                  <c:v>550737.28571428568</c:v>
                </c:pt>
                <c:pt idx="253">
                  <c:v>572415</c:v>
                </c:pt>
                <c:pt idx="254">
                  <c:v>565598.85714285716</c:v>
                </c:pt>
                <c:pt idx="255">
                  <c:v>594024.57142857148</c:v>
                </c:pt>
                <c:pt idx="256">
                  <c:v>554830.42857142852</c:v>
                </c:pt>
                <c:pt idx="257">
                  <c:v>549008.85714285716</c:v>
                </c:pt>
                <c:pt idx="258">
                  <c:v>555927.57142857148</c:v>
                </c:pt>
                <c:pt idx="259">
                  <c:v>571620.28571428568</c:v>
                </c:pt>
                <c:pt idx="260">
                  <c:v>555339.28571428568</c:v>
                </c:pt>
                <c:pt idx="261">
                  <c:v>557072.71428571432</c:v>
                </c:pt>
                <c:pt idx="262">
                  <c:v>546004.57142857148</c:v>
                </c:pt>
                <c:pt idx="263">
                  <c:v>531674.28571428568</c:v>
                </c:pt>
                <c:pt idx="264">
                  <c:v>526977.85714285716</c:v>
                </c:pt>
                <c:pt idx="265">
                  <c:v>506270.57142857142</c:v>
                </c:pt>
                <c:pt idx="266">
                  <c:v>505785.57142857142</c:v>
                </c:pt>
                <c:pt idx="267">
                  <c:v>485265.28571428574</c:v>
                </c:pt>
                <c:pt idx="268">
                  <c:v>474121.14285714284</c:v>
                </c:pt>
                <c:pt idx="269">
                  <c:v>466283.14285714284</c:v>
                </c:pt>
                <c:pt idx="270">
                  <c:v>461368.85714285716</c:v>
                </c:pt>
                <c:pt idx="271">
                  <c:v>454956.71428571426</c:v>
                </c:pt>
                <c:pt idx="272">
                  <c:v>449821.28571428574</c:v>
                </c:pt>
                <c:pt idx="273">
                  <c:v>443538.85714285716</c:v>
                </c:pt>
                <c:pt idx="274">
                  <c:v>440863.57142857142</c:v>
                </c:pt>
                <c:pt idx="275">
                  <c:v>439128.28571428574</c:v>
                </c:pt>
                <c:pt idx="276">
                  <c:v>439230.28571428574</c:v>
                </c:pt>
                <c:pt idx="277">
                  <c:v>439406.57142857142</c:v>
                </c:pt>
                <c:pt idx="278">
                  <c:v>440754.85714285716</c:v>
                </c:pt>
                <c:pt idx="279">
                  <c:v>433678</c:v>
                </c:pt>
                <c:pt idx="280">
                  <c:v>424266</c:v>
                </c:pt>
                <c:pt idx="281">
                  <c:v>421956.71428571426</c:v>
                </c:pt>
                <c:pt idx="282">
                  <c:v>422937.14285714284</c:v>
                </c:pt>
                <c:pt idx="283">
                  <c:v>409998</c:v>
                </c:pt>
                <c:pt idx="284">
                  <c:v>410494</c:v>
                </c:pt>
                <c:pt idx="285">
                  <c:v>402357</c:v>
                </c:pt>
                <c:pt idx="286">
                  <c:v>406194.42857142858</c:v>
                </c:pt>
                <c:pt idx="287">
                  <c:v>402764.71428571426</c:v>
                </c:pt>
                <c:pt idx="288">
                  <c:v>404662.28571428574</c:v>
                </c:pt>
                <c:pt idx="289">
                  <c:v>401576.14285714284</c:v>
                </c:pt>
                <c:pt idx="290">
                  <c:v>408165.14285714284</c:v>
                </c:pt>
                <c:pt idx="291">
                  <c:v>410172.71428571426</c:v>
                </c:pt>
                <c:pt idx="292">
                  <c:v>411308</c:v>
                </c:pt>
                <c:pt idx="293">
                  <c:v>412215.71428571426</c:v>
                </c:pt>
                <c:pt idx="294">
                  <c:v>417390.85714285716</c:v>
                </c:pt>
                <c:pt idx="295">
                  <c:v>420731.14285714284</c:v>
                </c:pt>
                <c:pt idx="296">
                  <c:v>425422</c:v>
                </c:pt>
                <c:pt idx="297">
                  <c:v>420901.57142857142</c:v>
                </c:pt>
                <c:pt idx="298">
                  <c:v>420807.85714285716</c:v>
                </c:pt>
                <c:pt idx="299">
                  <c:v>427384.85714285716</c:v>
                </c:pt>
                <c:pt idx="300">
                  <c:v>431795.42857142858</c:v>
                </c:pt>
                <c:pt idx="301">
                  <c:v>434127.28571428574</c:v>
                </c:pt>
                <c:pt idx="302">
                  <c:v>433718.71428571426</c:v>
                </c:pt>
                <c:pt idx="303">
                  <c:v>436318.42857142858</c:v>
                </c:pt>
                <c:pt idx="304">
                  <c:v>437862.14285714284</c:v>
                </c:pt>
                <c:pt idx="305">
                  <c:v>423916.14285714284</c:v>
                </c:pt>
                <c:pt idx="306">
                  <c:v>439539.71428571426</c:v>
                </c:pt>
                <c:pt idx="307">
                  <c:v>442361</c:v>
                </c:pt>
                <c:pt idx="308">
                  <c:v>443760.57142857142</c:v>
                </c:pt>
                <c:pt idx="309">
                  <c:v>450833.42857142858</c:v>
                </c:pt>
                <c:pt idx="310">
                  <c:v>452618</c:v>
                </c:pt>
                <c:pt idx="311">
                  <c:v>461585.42857142858</c:v>
                </c:pt>
                <c:pt idx="312">
                  <c:v>481767.71428571426</c:v>
                </c:pt>
                <c:pt idx="313">
                  <c:v>475922.14285714284</c:v>
                </c:pt>
                <c:pt idx="314">
                  <c:v>477836.57142857142</c:v>
                </c:pt>
                <c:pt idx="315">
                  <c:v>485834.57142857142</c:v>
                </c:pt>
                <c:pt idx="316">
                  <c:v>490572</c:v>
                </c:pt>
                <c:pt idx="317">
                  <c:v>493497.57142857142</c:v>
                </c:pt>
                <c:pt idx="318">
                  <c:v>500466.14285714284</c:v>
                </c:pt>
                <c:pt idx="319">
                  <c:v>569661.28571428568</c:v>
                </c:pt>
                <c:pt idx="320">
                  <c:v>577015.42857142852</c:v>
                </c:pt>
                <c:pt idx="321">
                  <c:v>588540.85714285716</c:v>
                </c:pt>
                <c:pt idx="322">
                  <c:v>596775.85714285716</c:v>
                </c:pt>
                <c:pt idx="323">
                  <c:v>599837.57142857148</c:v>
                </c:pt>
                <c:pt idx="324">
                  <c:v>603701</c:v>
                </c:pt>
                <c:pt idx="325">
                  <c:v>617032.14285714284</c:v>
                </c:pt>
                <c:pt idx="326">
                  <c:v>566984.85714285716</c:v>
                </c:pt>
                <c:pt idx="327">
                  <c:v>574077.42857142852</c:v>
                </c:pt>
                <c:pt idx="328">
                  <c:v>570312</c:v>
                </c:pt>
                <c:pt idx="329">
                  <c:v>565535.14285714284</c:v>
                </c:pt>
                <c:pt idx="330">
                  <c:v>558295.42857142852</c:v>
                </c:pt>
                <c:pt idx="331">
                  <c:v>564061.14285714284</c:v>
                </c:pt>
                <c:pt idx="332">
                  <c:v>570564.71428571432</c:v>
                </c:pt>
                <c:pt idx="333">
                  <c:v>572136</c:v>
                </c:pt>
                <c:pt idx="334">
                  <c:v>579179</c:v>
                </c:pt>
                <c:pt idx="335">
                  <c:v>595272</c:v>
                </c:pt>
                <c:pt idx="336">
                  <c:v>612032.85714285716</c:v>
                </c:pt>
                <c:pt idx="337">
                  <c:v>625057</c:v>
                </c:pt>
                <c:pt idx="338">
                  <c:v>626090.85714285716</c:v>
                </c:pt>
                <c:pt idx="339">
                  <c:v>613943.85714285716</c:v>
                </c:pt>
                <c:pt idx="340">
                  <c:v>623668.85714285716</c:v>
                </c:pt>
                <c:pt idx="341">
                  <c:v>616436</c:v>
                </c:pt>
                <c:pt idx="342">
                  <c:v>619662</c:v>
                </c:pt>
                <c:pt idx="343">
                  <c:v>608648</c:v>
                </c:pt>
                <c:pt idx="344">
                  <c:v>612365.57142857148</c:v>
                </c:pt>
                <c:pt idx="345">
                  <c:v>609907.85714285716</c:v>
                </c:pt>
                <c:pt idx="346">
                  <c:v>615161.42857142852</c:v>
                </c:pt>
                <c:pt idx="347">
                  <c:v>618272.42857142852</c:v>
                </c:pt>
                <c:pt idx="348">
                  <c:v>627919.28571428568</c:v>
                </c:pt>
                <c:pt idx="349">
                  <c:v>630383.85714285716</c:v>
                </c:pt>
                <c:pt idx="350">
                  <c:v>643448.85714285716</c:v>
                </c:pt>
                <c:pt idx="351">
                  <c:v>649454.71428571432</c:v>
                </c:pt>
                <c:pt idx="352">
                  <c:v>657720.14285714284</c:v>
                </c:pt>
                <c:pt idx="353">
                  <c:v>675139.85714285716</c:v>
                </c:pt>
                <c:pt idx="354">
                  <c:v>686112.42857142852</c:v>
                </c:pt>
                <c:pt idx="355">
                  <c:v>709151.57142857148</c:v>
                </c:pt>
                <c:pt idx="356">
                  <c:v>743741.14285714284</c:v>
                </c:pt>
                <c:pt idx="357">
                  <c:v>741720.71428571432</c:v>
                </c:pt>
                <c:pt idx="358">
                  <c:v>742048.42857142852</c:v>
                </c:pt>
                <c:pt idx="359">
                  <c:v>741871.57142857148</c:v>
                </c:pt>
                <c:pt idx="360">
                  <c:v>854602.57142857148</c:v>
                </c:pt>
                <c:pt idx="361">
                  <c:v>929449.57142857148</c:v>
                </c:pt>
                <c:pt idx="362">
                  <c:v>1048116.5714285715</c:v>
                </c:pt>
                <c:pt idx="363">
                  <c:v>1186140</c:v>
                </c:pt>
                <c:pt idx="364">
                  <c:v>1329214.7142857143</c:v>
                </c:pt>
              </c:numCache>
            </c:numRef>
          </c:val>
          <c:smooth val="0"/>
          <c:extLst>
            <c:ext xmlns:c16="http://schemas.microsoft.com/office/drawing/2014/chart" uri="{C3380CC4-5D6E-409C-BE32-E72D297353CC}">
              <c16:uniqueId val="{00000005-4634-40DE-B805-7D2878ABA0A1}"/>
            </c:ext>
          </c:extLst>
        </c:ser>
        <c:ser>
          <c:idx val="7"/>
          <c:order val="4"/>
          <c:tx>
            <c:strRef>
              <c:f>Sheet1!$H$2</c:f>
              <c:strCache>
                <c:ptCount val="1"/>
                <c:pt idx="0">
                  <c:v>USA 7 Day Moving Average </c:v>
                </c:pt>
              </c:strCache>
              <c:extLst xmlns:c15="http://schemas.microsoft.com/office/drawing/2012/chart"/>
            </c:strRef>
          </c:tx>
          <c:spPr>
            <a:ln w="28575" cap="rnd">
              <a:solidFill>
                <a:srgbClr val="9C4A35"/>
              </a:solidFill>
              <a:round/>
            </a:ln>
            <a:effectLst/>
          </c:spPr>
          <c:marker>
            <c:symbol val="none"/>
          </c:marker>
          <c:cat>
            <c:numRef>
              <c:f>Sheet1!$A$338:$A$702</c:f>
              <c:numCache>
                <c:formatCode>m/d/yyyy</c:formatCode>
                <c:ptCount val="365"/>
                <c:pt idx="0">
                  <c:v>44197</c:v>
                </c:pt>
                <c:pt idx="1">
                  <c:v>44198</c:v>
                </c:pt>
                <c:pt idx="2">
                  <c:v>44199</c:v>
                </c:pt>
                <c:pt idx="3">
                  <c:v>44200</c:v>
                </c:pt>
                <c:pt idx="4">
                  <c:v>44201</c:v>
                </c:pt>
                <c:pt idx="5">
                  <c:v>44202</c:v>
                </c:pt>
                <c:pt idx="6">
                  <c:v>44203</c:v>
                </c:pt>
                <c:pt idx="7">
                  <c:v>44204</c:v>
                </c:pt>
                <c:pt idx="8">
                  <c:v>44205</c:v>
                </c:pt>
                <c:pt idx="9">
                  <c:v>44206</c:v>
                </c:pt>
                <c:pt idx="10">
                  <c:v>44207</c:v>
                </c:pt>
                <c:pt idx="11">
                  <c:v>44208</c:v>
                </c:pt>
                <c:pt idx="12">
                  <c:v>44209</c:v>
                </c:pt>
                <c:pt idx="13">
                  <c:v>44210</c:v>
                </c:pt>
                <c:pt idx="14">
                  <c:v>44211</c:v>
                </c:pt>
                <c:pt idx="15">
                  <c:v>44212</c:v>
                </c:pt>
                <c:pt idx="16">
                  <c:v>44213</c:v>
                </c:pt>
                <c:pt idx="17">
                  <c:v>44214</c:v>
                </c:pt>
                <c:pt idx="18">
                  <c:v>44215</c:v>
                </c:pt>
                <c:pt idx="19">
                  <c:v>44216</c:v>
                </c:pt>
                <c:pt idx="20">
                  <c:v>44217</c:v>
                </c:pt>
                <c:pt idx="21">
                  <c:v>44218</c:v>
                </c:pt>
                <c:pt idx="22">
                  <c:v>44219</c:v>
                </c:pt>
                <c:pt idx="23">
                  <c:v>44220</c:v>
                </c:pt>
                <c:pt idx="24">
                  <c:v>44221</c:v>
                </c:pt>
                <c:pt idx="25">
                  <c:v>44222</c:v>
                </c:pt>
                <c:pt idx="26">
                  <c:v>44223</c:v>
                </c:pt>
                <c:pt idx="27">
                  <c:v>44224</c:v>
                </c:pt>
                <c:pt idx="28">
                  <c:v>44225</c:v>
                </c:pt>
                <c:pt idx="29">
                  <c:v>44226</c:v>
                </c:pt>
                <c:pt idx="30">
                  <c:v>44227</c:v>
                </c:pt>
                <c:pt idx="31">
                  <c:v>44228</c:v>
                </c:pt>
                <c:pt idx="32">
                  <c:v>44229</c:v>
                </c:pt>
                <c:pt idx="33">
                  <c:v>44230</c:v>
                </c:pt>
                <c:pt idx="34">
                  <c:v>44231</c:v>
                </c:pt>
                <c:pt idx="35">
                  <c:v>44232</c:v>
                </c:pt>
                <c:pt idx="36">
                  <c:v>44233</c:v>
                </c:pt>
                <c:pt idx="37">
                  <c:v>44234</c:v>
                </c:pt>
                <c:pt idx="38">
                  <c:v>44235</c:v>
                </c:pt>
                <c:pt idx="39">
                  <c:v>44236</c:v>
                </c:pt>
                <c:pt idx="40">
                  <c:v>44237</c:v>
                </c:pt>
                <c:pt idx="41">
                  <c:v>44238</c:v>
                </c:pt>
                <c:pt idx="42">
                  <c:v>44239</c:v>
                </c:pt>
                <c:pt idx="43">
                  <c:v>44240</c:v>
                </c:pt>
                <c:pt idx="44">
                  <c:v>44241</c:v>
                </c:pt>
                <c:pt idx="45">
                  <c:v>44242</c:v>
                </c:pt>
                <c:pt idx="46">
                  <c:v>44243</c:v>
                </c:pt>
                <c:pt idx="47">
                  <c:v>44244</c:v>
                </c:pt>
                <c:pt idx="48">
                  <c:v>44245</c:v>
                </c:pt>
                <c:pt idx="49">
                  <c:v>44246</c:v>
                </c:pt>
                <c:pt idx="50">
                  <c:v>44247</c:v>
                </c:pt>
                <c:pt idx="51">
                  <c:v>44248</c:v>
                </c:pt>
                <c:pt idx="52">
                  <c:v>44249</c:v>
                </c:pt>
                <c:pt idx="53">
                  <c:v>44250</c:v>
                </c:pt>
                <c:pt idx="54">
                  <c:v>44251</c:v>
                </c:pt>
                <c:pt idx="55">
                  <c:v>44252</c:v>
                </c:pt>
                <c:pt idx="56">
                  <c:v>44253</c:v>
                </c:pt>
                <c:pt idx="57">
                  <c:v>44254</c:v>
                </c:pt>
                <c:pt idx="58">
                  <c:v>44255</c:v>
                </c:pt>
                <c:pt idx="59">
                  <c:v>44256</c:v>
                </c:pt>
                <c:pt idx="60">
                  <c:v>44257</c:v>
                </c:pt>
                <c:pt idx="61">
                  <c:v>44258</c:v>
                </c:pt>
                <c:pt idx="62">
                  <c:v>44259</c:v>
                </c:pt>
                <c:pt idx="63">
                  <c:v>44260</c:v>
                </c:pt>
                <c:pt idx="64">
                  <c:v>44261</c:v>
                </c:pt>
                <c:pt idx="65">
                  <c:v>44262</c:v>
                </c:pt>
                <c:pt idx="66">
                  <c:v>44263</c:v>
                </c:pt>
                <c:pt idx="67">
                  <c:v>44264</c:v>
                </c:pt>
                <c:pt idx="68">
                  <c:v>44265</c:v>
                </c:pt>
                <c:pt idx="69">
                  <c:v>44266</c:v>
                </c:pt>
                <c:pt idx="70">
                  <c:v>44267</c:v>
                </c:pt>
                <c:pt idx="71">
                  <c:v>44268</c:v>
                </c:pt>
                <c:pt idx="72">
                  <c:v>44269</c:v>
                </c:pt>
                <c:pt idx="73">
                  <c:v>44270</c:v>
                </c:pt>
                <c:pt idx="74">
                  <c:v>44271</c:v>
                </c:pt>
                <c:pt idx="75">
                  <c:v>44272</c:v>
                </c:pt>
                <c:pt idx="76">
                  <c:v>44273</c:v>
                </c:pt>
                <c:pt idx="77">
                  <c:v>44274</c:v>
                </c:pt>
                <c:pt idx="78">
                  <c:v>44275</c:v>
                </c:pt>
                <c:pt idx="79">
                  <c:v>44276</c:v>
                </c:pt>
                <c:pt idx="80">
                  <c:v>44277</c:v>
                </c:pt>
                <c:pt idx="81">
                  <c:v>44278</c:v>
                </c:pt>
                <c:pt idx="82">
                  <c:v>44279</c:v>
                </c:pt>
                <c:pt idx="83">
                  <c:v>44280</c:v>
                </c:pt>
                <c:pt idx="84">
                  <c:v>44281</c:v>
                </c:pt>
                <c:pt idx="85">
                  <c:v>44282</c:v>
                </c:pt>
                <c:pt idx="86">
                  <c:v>44283</c:v>
                </c:pt>
                <c:pt idx="87">
                  <c:v>44284</c:v>
                </c:pt>
                <c:pt idx="88">
                  <c:v>44285</c:v>
                </c:pt>
                <c:pt idx="89">
                  <c:v>44286</c:v>
                </c:pt>
                <c:pt idx="90">
                  <c:v>44287</c:v>
                </c:pt>
                <c:pt idx="91">
                  <c:v>44288</c:v>
                </c:pt>
                <c:pt idx="92">
                  <c:v>44289</c:v>
                </c:pt>
                <c:pt idx="93">
                  <c:v>44290</c:v>
                </c:pt>
                <c:pt idx="94">
                  <c:v>44291</c:v>
                </c:pt>
                <c:pt idx="95">
                  <c:v>44292</c:v>
                </c:pt>
                <c:pt idx="96">
                  <c:v>44293</c:v>
                </c:pt>
                <c:pt idx="97">
                  <c:v>44294</c:v>
                </c:pt>
                <c:pt idx="98">
                  <c:v>44295</c:v>
                </c:pt>
                <c:pt idx="99">
                  <c:v>44296</c:v>
                </c:pt>
                <c:pt idx="100">
                  <c:v>44297</c:v>
                </c:pt>
                <c:pt idx="101">
                  <c:v>44298</c:v>
                </c:pt>
                <c:pt idx="102">
                  <c:v>44299</c:v>
                </c:pt>
                <c:pt idx="103">
                  <c:v>44300</c:v>
                </c:pt>
                <c:pt idx="104">
                  <c:v>44301</c:v>
                </c:pt>
                <c:pt idx="105">
                  <c:v>44302</c:v>
                </c:pt>
                <c:pt idx="106">
                  <c:v>44303</c:v>
                </c:pt>
                <c:pt idx="107">
                  <c:v>44304</c:v>
                </c:pt>
                <c:pt idx="108">
                  <c:v>44305</c:v>
                </c:pt>
                <c:pt idx="109">
                  <c:v>44306</c:v>
                </c:pt>
                <c:pt idx="110">
                  <c:v>44307</c:v>
                </c:pt>
                <c:pt idx="111">
                  <c:v>44308</c:v>
                </c:pt>
                <c:pt idx="112">
                  <c:v>44309</c:v>
                </c:pt>
                <c:pt idx="113">
                  <c:v>44310</c:v>
                </c:pt>
                <c:pt idx="114">
                  <c:v>44311</c:v>
                </c:pt>
                <c:pt idx="115">
                  <c:v>44312</c:v>
                </c:pt>
                <c:pt idx="116">
                  <c:v>44313</c:v>
                </c:pt>
                <c:pt idx="117">
                  <c:v>44314</c:v>
                </c:pt>
                <c:pt idx="118">
                  <c:v>44315</c:v>
                </c:pt>
                <c:pt idx="119">
                  <c:v>44316</c:v>
                </c:pt>
                <c:pt idx="120">
                  <c:v>44317</c:v>
                </c:pt>
                <c:pt idx="121">
                  <c:v>44318</c:v>
                </c:pt>
                <c:pt idx="122">
                  <c:v>44319</c:v>
                </c:pt>
                <c:pt idx="123">
                  <c:v>44320</c:v>
                </c:pt>
                <c:pt idx="124">
                  <c:v>44321</c:v>
                </c:pt>
                <c:pt idx="125">
                  <c:v>44322</c:v>
                </c:pt>
                <c:pt idx="126">
                  <c:v>44323</c:v>
                </c:pt>
                <c:pt idx="127">
                  <c:v>44324</c:v>
                </c:pt>
                <c:pt idx="128">
                  <c:v>44325</c:v>
                </c:pt>
                <c:pt idx="129">
                  <c:v>44326</c:v>
                </c:pt>
                <c:pt idx="130">
                  <c:v>44327</c:v>
                </c:pt>
                <c:pt idx="131">
                  <c:v>44328</c:v>
                </c:pt>
                <c:pt idx="132">
                  <c:v>44329</c:v>
                </c:pt>
                <c:pt idx="133">
                  <c:v>44330</c:v>
                </c:pt>
                <c:pt idx="134">
                  <c:v>44331</c:v>
                </c:pt>
                <c:pt idx="135">
                  <c:v>44332</c:v>
                </c:pt>
                <c:pt idx="136">
                  <c:v>44333</c:v>
                </c:pt>
                <c:pt idx="137">
                  <c:v>44334</c:v>
                </c:pt>
                <c:pt idx="138">
                  <c:v>44335</c:v>
                </c:pt>
                <c:pt idx="139">
                  <c:v>44336</c:v>
                </c:pt>
                <c:pt idx="140">
                  <c:v>44337</c:v>
                </c:pt>
                <c:pt idx="141">
                  <c:v>44338</c:v>
                </c:pt>
                <c:pt idx="142">
                  <c:v>44339</c:v>
                </c:pt>
                <c:pt idx="143">
                  <c:v>44340</c:v>
                </c:pt>
                <c:pt idx="144">
                  <c:v>44341</c:v>
                </c:pt>
                <c:pt idx="145">
                  <c:v>44342</c:v>
                </c:pt>
                <c:pt idx="146">
                  <c:v>44343</c:v>
                </c:pt>
                <c:pt idx="147">
                  <c:v>44344</c:v>
                </c:pt>
                <c:pt idx="148">
                  <c:v>44345</c:v>
                </c:pt>
                <c:pt idx="149">
                  <c:v>44346</c:v>
                </c:pt>
                <c:pt idx="150">
                  <c:v>44347</c:v>
                </c:pt>
                <c:pt idx="151">
                  <c:v>44348</c:v>
                </c:pt>
                <c:pt idx="152">
                  <c:v>44349</c:v>
                </c:pt>
                <c:pt idx="153">
                  <c:v>44350</c:v>
                </c:pt>
                <c:pt idx="154">
                  <c:v>44351</c:v>
                </c:pt>
                <c:pt idx="155">
                  <c:v>44352</c:v>
                </c:pt>
                <c:pt idx="156">
                  <c:v>44353</c:v>
                </c:pt>
                <c:pt idx="157">
                  <c:v>44354</c:v>
                </c:pt>
                <c:pt idx="158">
                  <c:v>44355</c:v>
                </c:pt>
                <c:pt idx="159">
                  <c:v>44356</c:v>
                </c:pt>
                <c:pt idx="160">
                  <c:v>44357</c:v>
                </c:pt>
                <c:pt idx="161">
                  <c:v>44358</c:v>
                </c:pt>
                <c:pt idx="162">
                  <c:v>44359</c:v>
                </c:pt>
                <c:pt idx="163">
                  <c:v>44360</c:v>
                </c:pt>
                <c:pt idx="164">
                  <c:v>44361</c:v>
                </c:pt>
                <c:pt idx="165">
                  <c:v>44362</c:v>
                </c:pt>
                <c:pt idx="166">
                  <c:v>44363</c:v>
                </c:pt>
                <c:pt idx="167">
                  <c:v>44364</c:v>
                </c:pt>
                <c:pt idx="168">
                  <c:v>44365</c:v>
                </c:pt>
                <c:pt idx="169">
                  <c:v>44366</c:v>
                </c:pt>
                <c:pt idx="170">
                  <c:v>44367</c:v>
                </c:pt>
                <c:pt idx="171">
                  <c:v>44368</c:v>
                </c:pt>
                <c:pt idx="172">
                  <c:v>44369</c:v>
                </c:pt>
                <c:pt idx="173">
                  <c:v>44370</c:v>
                </c:pt>
                <c:pt idx="174">
                  <c:v>44371</c:v>
                </c:pt>
                <c:pt idx="175">
                  <c:v>44372</c:v>
                </c:pt>
                <c:pt idx="176">
                  <c:v>44373</c:v>
                </c:pt>
                <c:pt idx="177">
                  <c:v>44374</c:v>
                </c:pt>
                <c:pt idx="178">
                  <c:v>44375</c:v>
                </c:pt>
                <c:pt idx="179">
                  <c:v>44376</c:v>
                </c:pt>
                <c:pt idx="180">
                  <c:v>44377</c:v>
                </c:pt>
                <c:pt idx="181">
                  <c:v>44378</c:v>
                </c:pt>
                <c:pt idx="182">
                  <c:v>44379</c:v>
                </c:pt>
                <c:pt idx="183">
                  <c:v>44380</c:v>
                </c:pt>
                <c:pt idx="184">
                  <c:v>44381</c:v>
                </c:pt>
                <c:pt idx="185">
                  <c:v>44382</c:v>
                </c:pt>
                <c:pt idx="186">
                  <c:v>44383</c:v>
                </c:pt>
                <c:pt idx="187">
                  <c:v>44384</c:v>
                </c:pt>
                <c:pt idx="188">
                  <c:v>44385</c:v>
                </c:pt>
                <c:pt idx="189">
                  <c:v>44386</c:v>
                </c:pt>
                <c:pt idx="190">
                  <c:v>44387</c:v>
                </c:pt>
                <c:pt idx="191">
                  <c:v>44388</c:v>
                </c:pt>
                <c:pt idx="192">
                  <c:v>44389</c:v>
                </c:pt>
                <c:pt idx="193">
                  <c:v>44390</c:v>
                </c:pt>
                <c:pt idx="194">
                  <c:v>44391</c:v>
                </c:pt>
                <c:pt idx="195">
                  <c:v>44392</c:v>
                </c:pt>
                <c:pt idx="196">
                  <c:v>44393</c:v>
                </c:pt>
                <c:pt idx="197">
                  <c:v>44394</c:v>
                </c:pt>
                <c:pt idx="198">
                  <c:v>44395</c:v>
                </c:pt>
                <c:pt idx="199">
                  <c:v>44396</c:v>
                </c:pt>
                <c:pt idx="200">
                  <c:v>44397</c:v>
                </c:pt>
                <c:pt idx="201">
                  <c:v>44398</c:v>
                </c:pt>
                <c:pt idx="202">
                  <c:v>44399</c:v>
                </c:pt>
                <c:pt idx="203">
                  <c:v>44400</c:v>
                </c:pt>
                <c:pt idx="204">
                  <c:v>44401</c:v>
                </c:pt>
                <c:pt idx="205">
                  <c:v>44402</c:v>
                </c:pt>
                <c:pt idx="206">
                  <c:v>44403</c:v>
                </c:pt>
                <c:pt idx="207">
                  <c:v>44404</c:v>
                </c:pt>
                <c:pt idx="208">
                  <c:v>44405</c:v>
                </c:pt>
                <c:pt idx="209">
                  <c:v>44406</c:v>
                </c:pt>
                <c:pt idx="210">
                  <c:v>44407</c:v>
                </c:pt>
                <c:pt idx="211">
                  <c:v>44408</c:v>
                </c:pt>
                <c:pt idx="212">
                  <c:v>44409</c:v>
                </c:pt>
                <c:pt idx="213">
                  <c:v>44410</c:v>
                </c:pt>
                <c:pt idx="214">
                  <c:v>44411</c:v>
                </c:pt>
                <c:pt idx="215">
                  <c:v>44412</c:v>
                </c:pt>
                <c:pt idx="216">
                  <c:v>44413</c:v>
                </c:pt>
                <c:pt idx="217">
                  <c:v>44414</c:v>
                </c:pt>
                <c:pt idx="218">
                  <c:v>44415</c:v>
                </c:pt>
                <c:pt idx="219">
                  <c:v>44416</c:v>
                </c:pt>
                <c:pt idx="220">
                  <c:v>44417</c:v>
                </c:pt>
                <c:pt idx="221">
                  <c:v>44418</c:v>
                </c:pt>
                <c:pt idx="222">
                  <c:v>44419</c:v>
                </c:pt>
                <c:pt idx="223">
                  <c:v>44420</c:v>
                </c:pt>
                <c:pt idx="224">
                  <c:v>44421</c:v>
                </c:pt>
                <c:pt idx="225">
                  <c:v>44422</c:v>
                </c:pt>
                <c:pt idx="226">
                  <c:v>44423</c:v>
                </c:pt>
                <c:pt idx="227">
                  <c:v>44424</c:v>
                </c:pt>
                <c:pt idx="228">
                  <c:v>44425</c:v>
                </c:pt>
                <c:pt idx="229">
                  <c:v>44426</c:v>
                </c:pt>
                <c:pt idx="230">
                  <c:v>44427</c:v>
                </c:pt>
                <c:pt idx="231">
                  <c:v>44428</c:v>
                </c:pt>
                <c:pt idx="232">
                  <c:v>44429</c:v>
                </c:pt>
                <c:pt idx="233">
                  <c:v>44430</c:v>
                </c:pt>
                <c:pt idx="234">
                  <c:v>44431</c:v>
                </c:pt>
                <c:pt idx="235">
                  <c:v>44432</c:v>
                </c:pt>
                <c:pt idx="236">
                  <c:v>44433</c:v>
                </c:pt>
                <c:pt idx="237">
                  <c:v>44434</c:v>
                </c:pt>
                <c:pt idx="238">
                  <c:v>44435</c:v>
                </c:pt>
                <c:pt idx="239">
                  <c:v>44436</c:v>
                </c:pt>
                <c:pt idx="240">
                  <c:v>44437</c:v>
                </c:pt>
                <c:pt idx="241">
                  <c:v>44438</c:v>
                </c:pt>
                <c:pt idx="242">
                  <c:v>44439</c:v>
                </c:pt>
                <c:pt idx="243">
                  <c:v>44440</c:v>
                </c:pt>
                <c:pt idx="244">
                  <c:v>44441</c:v>
                </c:pt>
                <c:pt idx="245">
                  <c:v>44442</c:v>
                </c:pt>
                <c:pt idx="246">
                  <c:v>44443</c:v>
                </c:pt>
                <c:pt idx="247">
                  <c:v>44444</c:v>
                </c:pt>
                <c:pt idx="248">
                  <c:v>44445</c:v>
                </c:pt>
                <c:pt idx="249">
                  <c:v>44446</c:v>
                </c:pt>
                <c:pt idx="250">
                  <c:v>44447</c:v>
                </c:pt>
                <c:pt idx="251">
                  <c:v>44448</c:v>
                </c:pt>
                <c:pt idx="252">
                  <c:v>44449</c:v>
                </c:pt>
                <c:pt idx="253">
                  <c:v>44450</c:v>
                </c:pt>
                <c:pt idx="254">
                  <c:v>44451</c:v>
                </c:pt>
                <c:pt idx="255">
                  <c:v>44452</c:v>
                </c:pt>
                <c:pt idx="256">
                  <c:v>44453</c:v>
                </c:pt>
                <c:pt idx="257">
                  <c:v>44454</c:v>
                </c:pt>
                <c:pt idx="258">
                  <c:v>44455</c:v>
                </c:pt>
                <c:pt idx="259">
                  <c:v>44456</c:v>
                </c:pt>
                <c:pt idx="260">
                  <c:v>44457</c:v>
                </c:pt>
                <c:pt idx="261">
                  <c:v>44458</c:v>
                </c:pt>
                <c:pt idx="262">
                  <c:v>44459</c:v>
                </c:pt>
                <c:pt idx="263">
                  <c:v>44460</c:v>
                </c:pt>
                <c:pt idx="264">
                  <c:v>44461</c:v>
                </c:pt>
                <c:pt idx="265">
                  <c:v>44462</c:v>
                </c:pt>
                <c:pt idx="266">
                  <c:v>44463</c:v>
                </c:pt>
                <c:pt idx="267">
                  <c:v>44464</c:v>
                </c:pt>
                <c:pt idx="268">
                  <c:v>44465</c:v>
                </c:pt>
                <c:pt idx="269">
                  <c:v>44466</c:v>
                </c:pt>
                <c:pt idx="270">
                  <c:v>44467</c:v>
                </c:pt>
                <c:pt idx="271">
                  <c:v>44468</c:v>
                </c:pt>
                <c:pt idx="272">
                  <c:v>44469</c:v>
                </c:pt>
                <c:pt idx="273">
                  <c:v>44470</c:v>
                </c:pt>
                <c:pt idx="274">
                  <c:v>44471</c:v>
                </c:pt>
                <c:pt idx="275">
                  <c:v>44472</c:v>
                </c:pt>
                <c:pt idx="276">
                  <c:v>44473</c:v>
                </c:pt>
                <c:pt idx="277">
                  <c:v>44474</c:v>
                </c:pt>
                <c:pt idx="278">
                  <c:v>44475</c:v>
                </c:pt>
                <c:pt idx="279">
                  <c:v>44476</c:v>
                </c:pt>
                <c:pt idx="280">
                  <c:v>44477</c:v>
                </c:pt>
                <c:pt idx="281">
                  <c:v>44478</c:v>
                </c:pt>
                <c:pt idx="282">
                  <c:v>44479</c:v>
                </c:pt>
                <c:pt idx="283">
                  <c:v>44480</c:v>
                </c:pt>
                <c:pt idx="284">
                  <c:v>44481</c:v>
                </c:pt>
                <c:pt idx="285">
                  <c:v>44482</c:v>
                </c:pt>
                <c:pt idx="286">
                  <c:v>44483</c:v>
                </c:pt>
                <c:pt idx="287">
                  <c:v>44484</c:v>
                </c:pt>
                <c:pt idx="288">
                  <c:v>44485</c:v>
                </c:pt>
                <c:pt idx="289">
                  <c:v>44486</c:v>
                </c:pt>
                <c:pt idx="290">
                  <c:v>44487</c:v>
                </c:pt>
                <c:pt idx="291">
                  <c:v>44488</c:v>
                </c:pt>
                <c:pt idx="292">
                  <c:v>44489</c:v>
                </c:pt>
                <c:pt idx="293">
                  <c:v>44490</c:v>
                </c:pt>
                <c:pt idx="294">
                  <c:v>44491</c:v>
                </c:pt>
                <c:pt idx="295">
                  <c:v>44492</c:v>
                </c:pt>
                <c:pt idx="296">
                  <c:v>44493</c:v>
                </c:pt>
                <c:pt idx="297">
                  <c:v>44494</c:v>
                </c:pt>
                <c:pt idx="298">
                  <c:v>44495</c:v>
                </c:pt>
                <c:pt idx="299">
                  <c:v>44496</c:v>
                </c:pt>
                <c:pt idx="300">
                  <c:v>44497</c:v>
                </c:pt>
                <c:pt idx="301">
                  <c:v>44498</c:v>
                </c:pt>
                <c:pt idx="302">
                  <c:v>44499</c:v>
                </c:pt>
                <c:pt idx="303">
                  <c:v>44500</c:v>
                </c:pt>
                <c:pt idx="304">
                  <c:v>44501</c:v>
                </c:pt>
                <c:pt idx="305">
                  <c:v>44502</c:v>
                </c:pt>
                <c:pt idx="306">
                  <c:v>44503</c:v>
                </c:pt>
                <c:pt idx="307">
                  <c:v>44504</c:v>
                </c:pt>
                <c:pt idx="308">
                  <c:v>44505</c:v>
                </c:pt>
                <c:pt idx="309">
                  <c:v>44506</c:v>
                </c:pt>
                <c:pt idx="310">
                  <c:v>44507</c:v>
                </c:pt>
                <c:pt idx="311">
                  <c:v>44508</c:v>
                </c:pt>
                <c:pt idx="312">
                  <c:v>44509</c:v>
                </c:pt>
                <c:pt idx="313">
                  <c:v>44510</c:v>
                </c:pt>
                <c:pt idx="314">
                  <c:v>44511</c:v>
                </c:pt>
                <c:pt idx="315">
                  <c:v>44512</c:v>
                </c:pt>
                <c:pt idx="316">
                  <c:v>44513</c:v>
                </c:pt>
                <c:pt idx="317">
                  <c:v>44514</c:v>
                </c:pt>
                <c:pt idx="318">
                  <c:v>44515</c:v>
                </c:pt>
                <c:pt idx="319">
                  <c:v>44516</c:v>
                </c:pt>
                <c:pt idx="320">
                  <c:v>44517</c:v>
                </c:pt>
                <c:pt idx="321">
                  <c:v>44518</c:v>
                </c:pt>
                <c:pt idx="322">
                  <c:v>44519</c:v>
                </c:pt>
                <c:pt idx="323">
                  <c:v>44520</c:v>
                </c:pt>
                <c:pt idx="324">
                  <c:v>44521</c:v>
                </c:pt>
                <c:pt idx="325">
                  <c:v>44522</c:v>
                </c:pt>
                <c:pt idx="326">
                  <c:v>44523</c:v>
                </c:pt>
                <c:pt idx="327">
                  <c:v>44524</c:v>
                </c:pt>
                <c:pt idx="328">
                  <c:v>44525</c:v>
                </c:pt>
                <c:pt idx="329">
                  <c:v>44526</c:v>
                </c:pt>
                <c:pt idx="330">
                  <c:v>44527</c:v>
                </c:pt>
                <c:pt idx="331">
                  <c:v>44528</c:v>
                </c:pt>
                <c:pt idx="332">
                  <c:v>44529</c:v>
                </c:pt>
                <c:pt idx="333">
                  <c:v>44530</c:v>
                </c:pt>
                <c:pt idx="334">
                  <c:v>44531</c:v>
                </c:pt>
                <c:pt idx="335">
                  <c:v>44532</c:v>
                </c:pt>
                <c:pt idx="336">
                  <c:v>44533</c:v>
                </c:pt>
                <c:pt idx="337">
                  <c:v>44534</c:v>
                </c:pt>
                <c:pt idx="338">
                  <c:v>44535</c:v>
                </c:pt>
                <c:pt idx="339">
                  <c:v>44536</c:v>
                </c:pt>
                <c:pt idx="340">
                  <c:v>44537</c:v>
                </c:pt>
                <c:pt idx="341">
                  <c:v>44538</c:v>
                </c:pt>
                <c:pt idx="342">
                  <c:v>44539</c:v>
                </c:pt>
                <c:pt idx="343">
                  <c:v>44540</c:v>
                </c:pt>
                <c:pt idx="344">
                  <c:v>44541</c:v>
                </c:pt>
                <c:pt idx="345">
                  <c:v>44542</c:v>
                </c:pt>
                <c:pt idx="346">
                  <c:v>44543</c:v>
                </c:pt>
                <c:pt idx="347">
                  <c:v>44544</c:v>
                </c:pt>
                <c:pt idx="348">
                  <c:v>44545</c:v>
                </c:pt>
                <c:pt idx="349">
                  <c:v>44546</c:v>
                </c:pt>
                <c:pt idx="350">
                  <c:v>44547</c:v>
                </c:pt>
                <c:pt idx="351">
                  <c:v>44548</c:v>
                </c:pt>
                <c:pt idx="352">
                  <c:v>44549</c:v>
                </c:pt>
                <c:pt idx="353">
                  <c:v>44550</c:v>
                </c:pt>
                <c:pt idx="354">
                  <c:v>44551</c:v>
                </c:pt>
                <c:pt idx="355">
                  <c:v>44552</c:v>
                </c:pt>
                <c:pt idx="356">
                  <c:v>44553</c:v>
                </c:pt>
                <c:pt idx="357">
                  <c:v>44554</c:v>
                </c:pt>
                <c:pt idx="358">
                  <c:v>44555</c:v>
                </c:pt>
                <c:pt idx="359">
                  <c:v>44556</c:v>
                </c:pt>
                <c:pt idx="360">
                  <c:v>44557</c:v>
                </c:pt>
                <c:pt idx="361">
                  <c:v>44558</c:v>
                </c:pt>
                <c:pt idx="362">
                  <c:v>44559</c:v>
                </c:pt>
                <c:pt idx="363">
                  <c:v>44560</c:v>
                </c:pt>
                <c:pt idx="364">
                  <c:v>44561</c:v>
                </c:pt>
              </c:numCache>
            </c:numRef>
          </c:cat>
          <c:val>
            <c:numRef>
              <c:f>Sheet1!$H$338:$H$533</c:f>
              <c:extLst xmlns:c15="http://schemas.microsoft.com/office/drawing/2012/chart"/>
            </c:numRef>
          </c:val>
          <c:smooth val="0"/>
          <c:extLst xmlns:c15="http://schemas.microsoft.com/office/drawing/2012/chart">
            <c:ext xmlns:c16="http://schemas.microsoft.com/office/drawing/2014/chart" uri="{C3380CC4-5D6E-409C-BE32-E72D297353CC}">
              <c16:uniqueId val="{00000008-4634-40DE-B805-7D2878ABA0A1}"/>
            </c:ext>
          </c:extLst>
        </c:ser>
        <c:dLbls>
          <c:showLegendKey val="0"/>
          <c:showVal val="0"/>
          <c:showCatName val="0"/>
          <c:showSerName val="0"/>
          <c:showPercent val="0"/>
          <c:showBubbleSize val="0"/>
        </c:dLbls>
        <c:marker val="1"/>
        <c:smooth val="0"/>
        <c:axId val="751172208"/>
        <c:axId val="743712088"/>
        <c:extLst/>
      </c:lineChart>
      <c:lineChart>
        <c:grouping val="standard"/>
        <c:varyColors val="0"/>
        <c:ser>
          <c:idx val="0"/>
          <c:order val="2"/>
          <c:tx>
            <c:strRef>
              <c:f>Sheet1!$E$2</c:f>
              <c:strCache>
                <c:ptCount val="1"/>
                <c:pt idx="0">
                  <c:v>Global Vaccine Doses Administered</c:v>
                </c:pt>
              </c:strCache>
            </c:strRef>
          </c:tx>
          <c:spPr>
            <a:ln w="38100" cap="rnd">
              <a:solidFill>
                <a:srgbClr val="4A8261"/>
              </a:solidFill>
              <a:round/>
            </a:ln>
            <a:effectLst/>
          </c:spPr>
          <c:marker>
            <c:symbol val="none"/>
          </c:marker>
          <c:val>
            <c:numRef>
              <c:f>Sheet1!$E$338:$E$702</c:f>
              <c:numCache>
                <c:formatCode>#,##0</c:formatCode>
                <c:ptCount val="365"/>
                <c:pt idx="0">
                  <c:v>10860144</c:v>
                </c:pt>
                <c:pt idx="1">
                  <c:v>12060410</c:v>
                </c:pt>
                <c:pt idx="2">
                  <c:v>12367209</c:v>
                </c:pt>
                <c:pt idx="3">
                  <c:v>13118753</c:v>
                </c:pt>
                <c:pt idx="4">
                  <c:v>14966922</c:v>
                </c:pt>
                <c:pt idx="5">
                  <c:v>15960136</c:v>
                </c:pt>
                <c:pt idx="6">
                  <c:v>17493488</c:v>
                </c:pt>
                <c:pt idx="7">
                  <c:v>18920980</c:v>
                </c:pt>
                <c:pt idx="8">
                  <c:v>24742292</c:v>
                </c:pt>
                <c:pt idx="9">
                  <c:v>25335798</c:v>
                </c:pt>
                <c:pt idx="10">
                  <c:v>28335682</c:v>
                </c:pt>
                <c:pt idx="11">
                  <c:v>29825168</c:v>
                </c:pt>
                <c:pt idx="12">
                  <c:v>31705076</c:v>
                </c:pt>
                <c:pt idx="13">
                  <c:v>34321972</c:v>
                </c:pt>
                <c:pt idx="14">
                  <c:v>37145532</c:v>
                </c:pt>
                <c:pt idx="15">
                  <c:v>39073904</c:v>
                </c:pt>
                <c:pt idx="16">
                  <c:v>40500788</c:v>
                </c:pt>
                <c:pt idx="17">
                  <c:v>42365896</c:v>
                </c:pt>
                <c:pt idx="18">
                  <c:v>44558104</c:v>
                </c:pt>
                <c:pt idx="19">
                  <c:v>53590560</c:v>
                </c:pt>
                <c:pt idx="20">
                  <c:v>56736116</c:v>
                </c:pt>
                <c:pt idx="21">
                  <c:v>60313024</c:v>
                </c:pt>
                <c:pt idx="22">
                  <c:v>63054504</c:v>
                </c:pt>
                <c:pt idx="23">
                  <c:v>65663200</c:v>
                </c:pt>
                <c:pt idx="24">
                  <c:v>68153136</c:v>
                </c:pt>
                <c:pt idx="25">
                  <c:v>71328192</c:v>
                </c:pt>
                <c:pt idx="26">
                  <c:v>82466032</c:v>
                </c:pt>
                <c:pt idx="27">
                  <c:v>86423472</c:v>
                </c:pt>
                <c:pt idx="28">
                  <c:v>90856904</c:v>
                </c:pt>
                <c:pt idx="29">
                  <c:v>94446304</c:v>
                </c:pt>
                <c:pt idx="30">
                  <c:v>97248704</c:v>
                </c:pt>
                <c:pt idx="31">
                  <c:v>100334568</c:v>
                </c:pt>
                <c:pt idx="32">
                  <c:v>103668032</c:v>
                </c:pt>
                <c:pt idx="33">
                  <c:v>107115680</c:v>
                </c:pt>
                <c:pt idx="34">
                  <c:v>119764848</c:v>
                </c:pt>
                <c:pt idx="35">
                  <c:v>124572840</c:v>
                </c:pt>
                <c:pt idx="36">
                  <c:v>128727264</c:v>
                </c:pt>
                <c:pt idx="37">
                  <c:v>131658096</c:v>
                </c:pt>
                <c:pt idx="38">
                  <c:v>134607552</c:v>
                </c:pt>
                <c:pt idx="39">
                  <c:v>138321840</c:v>
                </c:pt>
                <c:pt idx="40">
                  <c:v>152358864</c:v>
                </c:pt>
                <c:pt idx="41">
                  <c:v>159307872</c:v>
                </c:pt>
                <c:pt idx="42">
                  <c:v>165380000</c:v>
                </c:pt>
                <c:pt idx="43">
                  <c:v>170093520</c:v>
                </c:pt>
                <c:pt idx="44">
                  <c:v>173336560</c:v>
                </c:pt>
                <c:pt idx="45">
                  <c:v>176533584</c:v>
                </c:pt>
                <c:pt idx="46">
                  <c:v>181657584</c:v>
                </c:pt>
                <c:pt idx="47">
                  <c:v>186954960</c:v>
                </c:pt>
                <c:pt idx="48">
                  <c:v>193276768</c:v>
                </c:pt>
                <c:pt idx="49">
                  <c:v>199034032</c:v>
                </c:pt>
                <c:pt idx="50">
                  <c:v>202458336</c:v>
                </c:pt>
                <c:pt idx="51">
                  <c:v>205566224</c:v>
                </c:pt>
                <c:pt idx="52">
                  <c:v>209870688</c:v>
                </c:pt>
                <c:pt idx="53">
                  <c:v>213779920</c:v>
                </c:pt>
                <c:pt idx="54">
                  <c:v>218968624</c:v>
                </c:pt>
                <c:pt idx="55">
                  <c:v>225073216</c:v>
                </c:pt>
                <c:pt idx="56">
                  <c:v>233205248</c:v>
                </c:pt>
                <c:pt idx="57">
                  <c:v>238291136</c:v>
                </c:pt>
                <c:pt idx="58">
                  <c:v>242826416</c:v>
                </c:pt>
                <c:pt idx="59">
                  <c:v>247620704</c:v>
                </c:pt>
                <c:pt idx="60">
                  <c:v>265427792</c:v>
                </c:pt>
                <c:pt idx="61">
                  <c:v>271856832</c:v>
                </c:pt>
                <c:pt idx="62">
                  <c:v>279865024</c:v>
                </c:pt>
                <c:pt idx="63">
                  <c:v>291579616</c:v>
                </c:pt>
                <c:pt idx="64">
                  <c:v>299055200</c:v>
                </c:pt>
                <c:pt idx="65">
                  <c:v>304266016</c:v>
                </c:pt>
                <c:pt idx="66">
                  <c:v>312051424</c:v>
                </c:pt>
                <c:pt idx="67">
                  <c:v>319162336</c:v>
                </c:pt>
                <c:pt idx="68">
                  <c:v>326851328</c:v>
                </c:pt>
                <c:pt idx="69">
                  <c:v>334801504</c:v>
                </c:pt>
                <c:pt idx="70">
                  <c:v>345334560</c:v>
                </c:pt>
                <c:pt idx="71">
                  <c:v>354950848</c:v>
                </c:pt>
                <c:pt idx="72">
                  <c:v>359114752</c:v>
                </c:pt>
                <c:pt idx="73">
                  <c:v>381370944</c:v>
                </c:pt>
                <c:pt idx="74">
                  <c:v>391703392</c:v>
                </c:pt>
                <c:pt idx="75">
                  <c:v>400348608</c:v>
                </c:pt>
                <c:pt idx="76">
                  <c:v>410697440</c:v>
                </c:pt>
                <c:pt idx="77">
                  <c:v>420536768</c:v>
                </c:pt>
                <c:pt idx="78">
                  <c:v>430018784</c:v>
                </c:pt>
                <c:pt idx="79">
                  <c:v>447001344</c:v>
                </c:pt>
                <c:pt idx="80">
                  <c:v>458528416</c:v>
                </c:pt>
                <c:pt idx="81">
                  <c:v>468604032</c:v>
                </c:pt>
                <c:pt idx="82">
                  <c:v>486292064</c:v>
                </c:pt>
                <c:pt idx="83">
                  <c:v>501093536</c:v>
                </c:pt>
                <c:pt idx="84">
                  <c:v>518363072</c:v>
                </c:pt>
                <c:pt idx="85">
                  <c:v>528538240</c:v>
                </c:pt>
                <c:pt idx="86">
                  <c:v>546621440</c:v>
                </c:pt>
                <c:pt idx="87">
                  <c:v>559324224</c:v>
                </c:pt>
                <c:pt idx="88">
                  <c:v>574379264</c:v>
                </c:pt>
                <c:pt idx="89">
                  <c:v>590508608</c:v>
                </c:pt>
                <c:pt idx="90">
                  <c:v>608297024</c:v>
                </c:pt>
                <c:pt idx="91">
                  <c:v>628887552</c:v>
                </c:pt>
                <c:pt idx="92">
                  <c:v>652712192</c:v>
                </c:pt>
                <c:pt idx="93">
                  <c:v>658955776</c:v>
                </c:pt>
                <c:pt idx="94">
                  <c:v>673509312</c:v>
                </c:pt>
                <c:pt idx="95">
                  <c:v>689646464</c:v>
                </c:pt>
                <c:pt idx="96">
                  <c:v>704467712</c:v>
                </c:pt>
                <c:pt idx="97">
                  <c:v>726385472</c:v>
                </c:pt>
                <c:pt idx="98">
                  <c:v>748719104</c:v>
                </c:pt>
                <c:pt idx="99">
                  <c:v>768413248</c:v>
                </c:pt>
                <c:pt idx="100">
                  <c:v>781496128</c:v>
                </c:pt>
                <c:pt idx="101">
                  <c:v>797516736</c:v>
                </c:pt>
                <c:pt idx="102">
                  <c:v>814965056</c:v>
                </c:pt>
                <c:pt idx="103">
                  <c:v>832949120</c:v>
                </c:pt>
                <c:pt idx="104">
                  <c:v>848567424</c:v>
                </c:pt>
                <c:pt idx="105">
                  <c:v>869198464</c:v>
                </c:pt>
                <c:pt idx="106">
                  <c:v>884440896</c:v>
                </c:pt>
                <c:pt idx="107">
                  <c:v>894514944</c:v>
                </c:pt>
                <c:pt idx="108">
                  <c:v>910209024</c:v>
                </c:pt>
                <c:pt idx="109">
                  <c:v>925180288</c:v>
                </c:pt>
                <c:pt idx="110">
                  <c:v>944475136</c:v>
                </c:pt>
                <c:pt idx="111">
                  <c:v>966660480</c:v>
                </c:pt>
                <c:pt idx="112">
                  <c:v>993878656</c:v>
                </c:pt>
                <c:pt idx="113">
                  <c:v>1009954624</c:v>
                </c:pt>
                <c:pt idx="114">
                  <c:v>1023211008</c:v>
                </c:pt>
                <c:pt idx="115">
                  <c:v>1044147968</c:v>
                </c:pt>
                <c:pt idx="116">
                  <c:v>1062854528</c:v>
                </c:pt>
                <c:pt idx="117">
                  <c:v>1081712896</c:v>
                </c:pt>
                <c:pt idx="118">
                  <c:v>1106002688</c:v>
                </c:pt>
                <c:pt idx="119">
                  <c:v>1131239168</c:v>
                </c:pt>
                <c:pt idx="120">
                  <c:v>1152012032</c:v>
                </c:pt>
                <c:pt idx="121">
                  <c:v>1164205440</c:v>
                </c:pt>
                <c:pt idx="122">
                  <c:v>1179525760</c:v>
                </c:pt>
                <c:pt idx="123">
                  <c:v>1194753152</c:v>
                </c:pt>
                <c:pt idx="124">
                  <c:v>1216363648</c:v>
                </c:pt>
                <c:pt idx="125">
                  <c:v>1236112128</c:v>
                </c:pt>
                <c:pt idx="126">
                  <c:v>1259814528</c:v>
                </c:pt>
                <c:pt idx="127">
                  <c:v>1280839168</c:v>
                </c:pt>
                <c:pt idx="128">
                  <c:v>1298423680</c:v>
                </c:pt>
                <c:pt idx="129">
                  <c:v>1318703616</c:v>
                </c:pt>
                <c:pt idx="130">
                  <c:v>1340269312</c:v>
                </c:pt>
                <c:pt idx="131">
                  <c:v>1363082752</c:v>
                </c:pt>
                <c:pt idx="132">
                  <c:v>1389522304</c:v>
                </c:pt>
                <c:pt idx="133">
                  <c:v>1414336512</c:v>
                </c:pt>
                <c:pt idx="134">
                  <c:v>1439330304</c:v>
                </c:pt>
                <c:pt idx="135">
                  <c:v>1458787328</c:v>
                </c:pt>
                <c:pt idx="136">
                  <c:v>1484038528</c:v>
                </c:pt>
                <c:pt idx="137">
                  <c:v>1515329280</c:v>
                </c:pt>
                <c:pt idx="138">
                  <c:v>1546415232</c:v>
                </c:pt>
                <c:pt idx="139">
                  <c:v>1578874240</c:v>
                </c:pt>
                <c:pt idx="140">
                  <c:v>1607198720</c:v>
                </c:pt>
                <c:pt idx="141">
                  <c:v>1635201792</c:v>
                </c:pt>
                <c:pt idx="142">
                  <c:v>1655693184</c:v>
                </c:pt>
                <c:pt idx="143">
                  <c:v>1683827328</c:v>
                </c:pt>
                <c:pt idx="144">
                  <c:v>1711661952</c:v>
                </c:pt>
                <c:pt idx="145">
                  <c:v>1742035456</c:v>
                </c:pt>
                <c:pt idx="146">
                  <c:v>1782143616</c:v>
                </c:pt>
                <c:pt idx="147">
                  <c:v>1815013632</c:v>
                </c:pt>
                <c:pt idx="148">
                  <c:v>1845233408</c:v>
                </c:pt>
                <c:pt idx="149">
                  <c:v>1869977216</c:v>
                </c:pt>
                <c:pt idx="150">
                  <c:v>1910606720</c:v>
                </c:pt>
                <c:pt idx="151">
                  <c:v>1946873088</c:v>
                </c:pt>
                <c:pt idx="152">
                  <c:v>1980932992</c:v>
                </c:pt>
                <c:pt idx="153">
                  <c:v>2018521344</c:v>
                </c:pt>
                <c:pt idx="154">
                  <c:v>2064499968</c:v>
                </c:pt>
                <c:pt idx="155">
                  <c:v>2098740480</c:v>
                </c:pt>
                <c:pt idx="156">
                  <c:v>2123495552</c:v>
                </c:pt>
                <c:pt idx="157">
                  <c:v>2158056704</c:v>
                </c:pt>
                <c:pt idx="158">
                  <c:v>2198340864</c:v>
                </c:pt>
                <c:pt idx="159">
                  <c:v>2230745088</c:v>
                </c:pt>
                <c:pt idx="160">
                  <c:v>2264251904</c:v>
                </c:pt>
                <c:pt idx="161">
                  <c:v>2303866112</c:v>
                </c:pt>
                <c:pt idx="162">
                  <c:v>2334672128</c:v>
                </c:pt>
                <c:pt idx="163">
                  <c:v>2357431808</c:v>
                </c:pt>
                <c:pt idx="164">
                  <c:v>2397699840</c:v>
                </c:pt>
                <c:pt idx="165">
                  <c:v>2426693632</c:v>
                </c:pt>
                <c:pt idx="166">
                  <c:v>2471887872</c:v>
                </c:pt>
                <c:pt idx="167">
                  <c:v>2517158912</c:v>
                </c:pt>
                <c:pt idx="168">
                  <c:v>2557848064</c:v>
                </c:pt>
                <c:pt idx="169">
                  <c:v>2597449216</c:v>
                </c:pt>
                <c:pt idx="170">
                  <c:v>2625391360</c:v>
                </c:pt>
                <c:pt idx="171">
                  <c:v>2665608448</c:v>
                </c:pt>
                <c:pt idx="172">
                  <c:v>2713021184</c:v>
                </c:pt>
                <c:pt idx="173">
                  <c:v>2713305088</c:v>
                </c:pt>
                <c:pt idx="174">
                  <c:v>2808616960</c:v>
                </c:pt>
                <c:pt idx="175">
                  <c:v>2858945280</c:v>
                </c:pt>
                <c:pt idx="176">
                  <c:v>2897856768</c:v>
                </c:pt>
                <c:pt idx="177">
                  <c:v>2927780352</c:v>
                </c:pt>
                <c:pt idx="178">
                  <c:v>2975906304</c:v>
                </c:pt>
                <c:pt idx="179">
                  <c:v>3014806016</c:v>
                </c:pt>
                <c:pt idx="180">
                  <c:v>3058722560</c:v>
                </c:pt>
                <c:pt idx="181">
                  <c:v>3100826880</c:v>
                </c:pt>
                <c:pt idx="182">
                  <c:v>3140865536</c:v>
                </c:pt>
                <c:pt idx="183">
                  <c:v>3176266240</c:v>
                </c:pt>
                <c:pt idx="184">
                  <c:v>3197348608</c:v>
                </c:pt>
                <c:pt idx="185">
                  <c:v>3227229184</c:v>
                </c:pt>
                <c:pt idx="186">
                  <c:v>3262708992</c:v>
                </c:pt>
                <c:pt idx="187">
                  <c:v>3326034688</c:v>
                </c:pt>
                <c:pt idx="188">
                  <c:v>3356873472</c:v>
                </c:pt>
                <c:pt idx="189">
                  <c:v>3367998720</c:v>
                </c:pt>
                <c:pt idx="190">
                  <c:v>3392899072</c:v>
                </c:pt>
                <c:pt idx="191">
                  <c:v>3413651712</c:v>
                </c:pt>
                <c:pt idx="192">
                  <c:v>3440877568</c:v>
                </c:pt>
                <c:pt idx="193">
                  <c:v>3469368576</c:v>
                </c:pt>
                <c:pt idx="194">
                  <c:v>3512344320</c:v>
                </c:pt>
                <c:pt idx="195">
                  <c:v>3543840867</c:v>
                </c:pt>
                <c:pt idx="196">
                  <c:v>3570011957</c:v>
                </c:pt>
                <c:pt idx="197">
                  <c:v>3603829995</c:v>
                </c:pt>
                <c:pt idx="198">
                  <c:v>3622371723</c:v>
                </c:pt>
                <c:pt idx="199">
                  <c:v>3644777521</c:v>
                </c:pt>
                <c:pt idx="200">
                  <c:v>3674647623</c:v>
                </c:pt>
                <c:pt idx="201">
                  <c:v>3717672160</c:v>
                </c:pt>
                <c:pt idx="202">
                  <c:v>3748229913</c:v>
                </c:pt>
                <c:pt idx="203">
                  <c:v>3783792701</c:v>
                </c:pt>
                <c:pt idx="204">
                  <c:v>3827113622</c:v>
                </c:pt>
                <c:pt idx="205">
                  <c:v>3859121136</c:v>
                </c:pt>
                <c:pt idx="206">
                  <c:v>3897483157</c:v>
                </c:pt>
                <c:pt idx="207">
                  <c:v>3934983346</c:v>
                </c:pt>
                <c:pt idx="208">
                  <c:v>3934983346</c:v>
                </c:pt>
                <c:pt idx="209">
                  <c:v>4023732244</c:v>
                </c:pt>
                <c:pt idx="210">
                  <c:v>4063622048</c:v>
                </c:pt>
                <c:pt idx="211">
                  <c:v>4102657761</c:v>
                </c:pt>
                <c:pt idx="212">
                  <c:v>4130288015</c:v>
                </c:pt>
                <c:pt idx="213">
                  <c:v>4167264134</c:v>
                </c:pt>
                <c:pt idx="214">
                  <c:v>4215670890</c:v>
                </c:pt>
                <c:pt idx="215">
                  <c:v>4276284822</c:v>
                </c:pt>
                <c:pt idx="216">
                  <c:v>4319848774</c:v>
                </c:pt>
                <c:pt idx="217">
                  <c:v>4379407184</c:v>
                </c:pt>
                <c:pt idx="218">
                  <c:v>4414063632</c:v>
                </c:pt>
                <c:pt idx="219">
                  <c:v>4450473213</c:v>
                </c:pt>
                <c:pt idx="220">
                  <c:v>4480874826</c:v>
                </c:pt>
                <c:pt idx="221">
                  <c:v>4516750993</c:v>
                </c:pt>
                <c:pt idx="222">
                  <c:v>4565653530</c:v>
                </c:pt>
                <c:pt idx="223">
                  <c:v>4607792024</c:v>
                </c:pt>
                <c:pt idx="224">
                  <c:v>4647586498</c:v>
                </c:pt>
                <c:pt idx="225">
                  <c:v>4682221301</c:v>
                </c:pt>
                <c:pt idx="226">
                  <c:v>4710652925</c:v>
                </c:pt>
                <c:pt idx="227">
                  <c:v>4740476562</c:v>
                </c:pt>
                <c:pt idx="228">
                  <c:v>4782643401</c:v>
                </c:pt>
                <c:pt idx="229">
                  <c:v>4820724753</c:v>
                </c:pt>
                <c:pt idx="230">
                  <c:v>4858709370</c:v>
                </c:pt>
                <c:pt idx="231">
                  <c:v>4898102719</c:v>
                </c:pt>
                <c:pt idx="232">
                  <c:v>4930096830</c:v>
                </c:pt>
                <c:pt idx="233">
                  <c:v>4953951167</c:v>
                </c:pt>
                <c:pt idx="234">
                  <c:v>4987196456</c:v>
                </c:pt>
                <c:pt idx="235">
                  <c:v>5027639542</c:v>
                </c:pt>
                <c:pt idx="236">
                  <c:v>5068532378</c:v>
                </c:pt>
                <c:pt idx="237">
                  <c:v>5112687098</c:v>
                </c:pt>
                <c:pt idx="238">
                  <c:v>5170110141</c:v>
                </c:pt>
                <c:pt idx="239">
                  <c:v>5203234439</c:v>
                </c:pt>
                <c:pt idx="240">
                  <c:v>5228873133</c:v>
                </c:pt>
                <c:pt idx="241">
                  <c:v>5268789480</c:v>
                </c:pt>
                <c:pt idx="242">
                  <c:v>5312020286</c:v>
                </c:pt>
                <c:pt idx="243">
                  <c:v>5356065683</c:v>
                </c:pt>
                <c:pt idx="244">
                  <c:v>5397114170</c:v>
                </c:pt>
                <c:pt idx="245">
                  <c:v>5438719375</c:v>
                </c:pt>
                <c:pt idx="246">
                  <c:v>5463971927</c:v>
                </c:pt>
                <c:pt idx="247">
                  <c:v>5484004300</c:v>
                </c:pt>
                <c:pt idx="248">
                  <c:v>5531873434</c:v>
                </c:pt>
                <c:pt idx="249">
                  <c:v>5562743001</c:v>
                </c:pt>
                <c:pt idx="250">
                  <c:v>5599983062</c:v>
                </c:pt>
                <c:pt idx="251">
                  <c:v>5633240415</c:v>
                </c:pt>
                <c:pt idx="252">
                  <c:v>5663213144</c:v>
                </c:pt>
                <c:pt idx="253">
                  <c:v>5692346079</c:v>
                </c:pt>
                <c:pt idx="254">
                  <c:v>5719763624</c:v>
                </c:pt>
                <c:pt idx="255">
                  <c:v>5760955651</c:v>
                </c:pt>
                <c:pt idx="256">
                  <c:v>5790614207</c:v>
                </c:pt>
                <c:pt idx="257">
                  <c:v>5819561630</c:v>
                </c:pt>
                <c:pt idx="258">
                  <c:v>5850947883</c:v>
                </c:pt>
                <c:pt idx="259">
                  <c:v>5850947883</c:v>
                </c:pt>
                <c:pt idx="260">
                  <c:v>5928442469</c:v>
                </c:pt>
                <c:pt idx="261">
                  <c:v>5952519271</c:v>
                </c:pt>
                <c:pt idx="262">
                  <c:v>5983828101</c:v>
                </c:pt>
                <c:pt idx="263">
                  <c:v>6009904561</c:v>
                </c:pt>
                <c:pt idx="264">
                  <c:v>6034208771</c:v>
                </c:pt>
                <c:pt idx="265">
                  <c:v>6068781152</c:v>
                </c:pt>
                <c:pt idx="266">
                  <c:v>6068781152</c:v>
                </c:pt>
                <c:pt idx="267">
                  <c:v>6123019468</c:v>
                </c:pt>
                <c:pt idx="268">
                  <c:v>6139490122</c:v>
                </c:pt>
                <c:pt idx="269">
                  <c:v>6172363261</c:v>
                </c:pt>
                <c:pt idx="270">
                  <c:v>6199443468</c:v>
                </c:pt>
                <c:pt idx="271">
                  <c:v>6251982138</c:v>
                </c:pt>
                <c:pt idx="272">
                  <c:v>6274924361</c:v>
                </c:pt>
                <c:pt idx="273">
                  <c:v>6308327869</c:v>
                </c:pt>
                <c:pt idx="274">
                  <c:v>6331617325</c:v>
                </c:pt>
                <c:pt idx="275">
                  <c:v>6348128481</c:v>
                </c:pt>
                <c:pt idx="276">
                  <c:v>6367664401</c:v>
                </c:pt>
                <c:pt idx="277">
                  <c:v>6392666935</c:v>
                </c:pt>
                <c:pt idx="278">
                  <c:v>6414858144</c:v>
                </c:pt>
                <c:pt idx="279">
                  <c:v>6443058501</c:v>
                </c:pt>
                <c:pt idx="280">
                  <c:v>6467027791</c:v>
                </c:pt>
                <c:pt idx="281">
                  <c:v>6489003001</c:v>
                </c:pt>
                <c:pt idx="282">
                  <c:v>6505083543</c:v>
                </c:pt>
                <c:pt idx="283">
                  <c:v>6538505804</c:v>
                </c:pt>
                <c:pt idx="284">
                  <c:v>6565124607</c:v>
                </c:pt>
                <c:pt idx="285">
                  <c:v>6605136466</c:v>
                </c:pt>
                <c:pt idx="286">
                  <c:v>6624416636</c:v>
                </c:pt>
                <c:pt idx="287">
                  <c:v>6640698890</c:v>
                </c:pt>
                <c:pt idx="288">
                  <c:v>6663921124</c:v>
                </c:pt>
                <c:pt idx="289">
                  <c:v>6673905042</c:v>
                </c:pt>
                <c:pt idx="290">
                  <c:v>6712566639</c:v>
                </c:pt>
                <c:pt idx="291">
                  <c:v>6733274563</c:v>
                </c:pt>
                <c:pt idx="292">
                  <c:v>6756184056</c:v>
                </c:pt>
                <c:pt idx="293">
                  <c:v>6795356476</c:v>
                </c:pt>
                <c:pt idx="294">
                  <c:v>6824541887</c:v>
                </c:pt>
                <c:pt idx="295">
                  <c:v>6845314913</c:v>
                </c:pt>
                <c:pt idx="296">
                  <c:v>6861550152</c:v>
                </c:pt>
                <c:pt idx="297">
                  <c:v>6894650262</c:v>
                </c:pt>
                <c:pt idx="298">
                  <c:v>6914606612</c:v>
                </c:pt>
                <c:pt idx="299">
                  <c:v>6946297235</c:v>
                </c:pt>
                <c:pt idx="300">
                  <c:v>6968788584</c:v>
                </c:pt>
                <c:pt idx="301">
                  <c:v>6985537304</c:v>
                </c:pt>
                <c:pt idx="302">
                  <c:v>6985558355</c:v>
                </c:pt>
                <c:pt idx="303">
                  <c:v>7040024926</c:v>
                </c:pt>
                <c:pt idx="304">
                  <c:v>7099262864</c:v>
                </c:pt>
                <c:pt idx="305">
                  <c:v>7123302864</c:v>
                </c:pt>
                <c:pt idx="306">
                  <c:v>7149922468</c:v>
                </c:pt>
                <c:pt idx="307">
                  <c:v>7168148678</c:v>
                </c:pt>
                <c:pt idx="308">
                  <c:v>7205947122</c:v>
                </c:pt>
                <c:pt idx="309">
                  <c:v>7240790017</c:v>
                </c:pt>
                <c:pt idx="310">
                  <c:v>7264260953</c:v>
                </c:pt>
                <c:pt idx="311">
                  <c:v>7303187329</c:v>
                </c:pt>
                <c:pt idx="312">
                  <c:v>7327313842</c:v>
                </c:pt>
                <c:pt idx="313">
                  <c:v>7364556647</c:v>
                </c:pt>
                <c:pt idx="314">
                  <c:v>7389249594</c:v>
                </c:pt>
                <c:pt idx="315">
                  <c:v>7430083928</c:v>
                </c:pt>
                <c:pt idx="316">
                  <c:v>7470259876</c:v>
                </c:pt>
                <c:pt idx="317">
                  <c:v>7491794548</c:v>
                </c:pt>
                <c:pt idx="318">
                  <c:v>7523568169</c:v>
                </c:pt>
                <c:pt idx="319">
                  <c:v>7523234457</c:v>
                </c:pt>
                <c:pt idx="320">
                  <c:v>7580758095</c:v>
                </c:pt>
                <c:pt idx="321">
                  <c:v>7616373971</c:v>
                </c:pt>
                <c:pt idx="322">
                  <c:v>7643222797</c:v>
                </c:pt>
                <c:pt idx="323">
                  <c:v>7673801817</c:v>
                </c:pt>
                <c:pt idx="324">
                  <c:v>7633306117</c:v>
                </c:pt>
                <c:pt idx="325">
                  <c:v>7736983881</c:v>
                </c:pt>
                <c:pt idx="326">
                  <c:v>7765095442</c:v>
                </c:pt>
                <c:pt idx="327">
                  <c:v>7803891752</c:v>
                </c:pt>
                <c:pt idx="328">
                  <c:v>7840527951</c:v>
                </c:pt>
                <c:pt idx="329">
                  <c:v>7868755709</c:v>
                </c:pt>
                <c:pt idx="330">
                  <c:v>7896271261</c:v>
                </c:pt>
                <c:pt idx="331">
                  <c:v>7917630022</c:v>
                </c:pt>
                <c:pt idx="332">
                  <c:v>7963176319</c:v>
                </c:pt>
                <c:pt idx="333">
                  <c:v>8011850896</c:v>
                </c:pt>
                <c:pt idx="334">
                  <c:v>8054484315</c:v>
                </c:pt>
                <c:pt idx="335">
                  <c:v>8095029854</c:v>
                </c:pt>
                <c:pt idx="336">
                  <c:v>8095029854</c:v>
                </c:pt>
                <c:pt idx="337">
                  <c:v>8095029854</c:v>
                </c:pt>
                <c:pt idx="338">
                  <c:v>8186375003</c:v>
                </c:pt>
                <c:pt idx="339">
                  <c:v>8221303161</c:v>
                </c:pt>
                <c:pt idx="340">
                  <c:v>8232486878</c:v>
                </c:pt>
                <c:pt idx="341">
                  <c:v>8304279120</c:v>
                </c:pt>
                <c:pt idx="342">
                  <c:v>8345090873</c:v>
                </c:pt>
                <c:pt idx="343">
                  <c:v>8372407623</c:v>
                </c:pt>
                <c:pt idx="344">
                  <c:v>8433884581</c:v>
                </c:pt>
                <c:pt idx="345">
                  <c:v>8456890978</c:v>
                </c:pt>
                <c:pt idx="346">
                  <c:v>8496864297</c:v>
                </c:pt>
                <c:pt idx="347">
                  <c:v>8530590737</c:v>
                </c:pt>
                <c:pt idx="348">
                  <c:v>8563904063</c:v>
                </c:pt>
                <c:pt idx="349">
                  <c:v>8607107438</c:v>
                </c:pt>
                <c:pt idx="350">
                  <c:v>8654862025</c:v>
                </c:pt>
                <c:pt idx="351">
                  <c:v>8666453714</c:v>
                </c:pt>
                <c:pt idx="352">
                  <c:v>8714990647</c:v>
                </c:pt>
                <c:pt idx="353">
                  <c:v>8750018720</c:v>
                </c:pt>
                <c:pt idx="354">
                  <c:v>8801301197</c:v>
                </c:pt>
                <c:pt idx="355">
                  <c:v>8829920861</c:v>
                </c:pt>
                <c:pt idx="356">
                  <c:v>8894117074</c:v>
                </c:pt>
                <c:pt idx="357">
                  <c:v>8918236545</c:v>
                </c:pt>
                <c:pt idx="358">
                  <c:v>8956079449</c:v>
                </c:pt>
                <c:pt idx="359">
                  <c:v>8956079449</c:v>
                </c:pt>
                <c:pt idx="360">
                  <c:v>9008174692</c:v>
                </c:pt>
                <c:pt idx="361">
                  <c:v>9059441766</c:v>
                </c:pt>
                <c:pt idx="362">
                  <c:v>9098443551</c:v>
                </c:pt>
                <c:pt idx="363">
                  <c:v>9120691849</c:v>
                </c:pt>
                <c:pt idx="364">
                  <c:v>9170423403</c:v>
                </c:pt>
              </c:numCache>
            </c:numRef>
          </c:val>
          <c:smooth val="0"/>
          <c:extLst>
            <c:ext xmlns:c16="http://schemas.microsoft.com/office/drawing/2014/chart" uri="{C3380CC4-5D6E-409C-BE32-E72D297353CC}">
              <c16:uniqueId val="{00000000-88D9-496D-9E27-DC3EBAB08962}"/>
            </c:ext>
          </c:extLst>
        </c:ser>
        <c:ser>
          <c:idx val="1"/>
          <c:order val="5"/>
          <c:tx>
            <c:strRef>
              <c:f>Sheet1!$I$2</c:f>
              <c:strCache>
                <c:ptCount val="1"/>
                <c:pt idx="0">
                  <c:v>US Vaccine Doses Administered</c:v>
                </c:pt>
              </c:strCache>
              <c:extLst xmlns:c15="http://schemas.microsoft.com/office/drawing/2012/chart"/>
            </c:strRef>
          </c:tx>
          <c:spPr>
            <a:ln w="28575" cap="rnd">
              <a:solidFill>
                <a:srgbClr val="22667F"/>
              </a:solidFill>
              <a:round/>
            </a:ln>
            <a:effectLst/>
          </c:spPr>
          <c:marker>
            <c:symbol val="none"/>
          </c:marker>
          <c:val>
            <c:numRef>
              <c:f>Sheet1!$I$338:$I$533</c:f>
              <c:extLst xmlns:c15="http://schemas.microsoft.com/office/drawing/2012/chart"/>
            </c:numRef>
          </c:val>
          <c:smooth val="0"/>
          <c:extLst xmlns:c15="http://schemas.microsoft.com/office/drawing/2012/chart">
            <c:ext xmlns:c16="http://schemas.microsoft.com/office/drawing/2014/chart" uri="{C3380CC4-5D6E-409C-BE32-E72D297353CC}">
              <c16:uniqueId val="{00000001-88D9-496D-9E27-DC3EBAB08962}"/>
            </c:ext>
          </c:extLst>
        </c:ser>
        <c:dLbls>
          <c:showLegendKey val="0"/>
          <c:showVal val="0"/>
          <c:showCatName val="0"/>
          <c:showSerName val="0"/>
          <c:showPercent val="0"/>
          <c:showBubbleSize val="0"/>
        </c:dLbls>
        <c:marker val="1"/>
        <c:smooth val="0"/>
        <c:axId val="379869080"/>
        <c:axId val="379868752"/>
        <c:extLst/>
      </c:lineChart>
      <c:dateAx>
        <c:axId val="751172208"/>
        <c:scaling>
          <c:orientation val="minMax"/>
          <c:max val="44561"/>
          <c:min val="44197"/>
        </c:scaling>
        <c:delete val="0"/>
        <c:axPos val="b"/>
        <c:numFmt formatCode="mm/dd/yy;@" sourceLinked="0"/>
        <c:majorTickMark val="none"/>
        <c:minorTickMark val="none"/>
        <c:tickLblPos val="nextTo"/>
        <c:spPr>
          <a:noFill/>
          <a:ln w="9525" cap="flat" cmpd="sng" algn="ctr">
            <a:solidFill>
              <a:srgbClr val="332618"/>
            </a:solidFill>
            <a:round/>
          </a:ln>
          <a:effectLst/>
        </c:spPr>
        <c:txPr>
          <a:bodyPr rot="-2700000" spcFirstLastPara="1" vertOverflow="ellipsis" wrap="square" anchor="ctr" anchorCtr="1"/>
          <a:lstStyle/>
          <a:p>
            <a:pPr>
              <a:defRPr sz="1197" b="0" i="0" u="none" strike="noStrike" kern="1200" baseline="0">
                <a:solidFill>
                  <a:srgbClr val="332618"/>
                </a:solidFill>
                <a:latin typeface="Franklin Gothic Medium Cond" panose="020B0606030402020204" pitchFamily="34" charset="0"/>
                <a:ea typeface="+mn-ea"/>
                <a:cs typeface="+mn-cs"/>
              </a:defRPr>
            </a:pPr>
            <a:endParaRPr lang="en-US"/>
          </a:p>
        </c:txPr>
        <c:crossAx val="743712088"/>
        <c:crosses val="autoZero"/>
        <c:auto val="0"/>
        <c:lblOffset val="100"/>
        <c:baseTimeUnit val="days"/>
        <c:majorUnit val="26"/>
        <c:majorTimeUnit val="days"/>
      </c:dateAx>
      <c:valAx>
        <c:axId val="743712088"/>
        <c:scaling>
          <c:orientation val="minMax"/>
          <c:max val="200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b="0" i="0" u="none" strike="noStrike" kern="1200" baseline="0" dirty="0">
                    <a:solidFill>
                      <a:prstClr val="black">
                        <a:lumMod val="65000"/>
                        <a:lumOff val="35000"/>
                      </a:prstClr>
                    </a:solidFill>
                    <a:latin typeface="Franklin Gothic Medium Cond" panose="020B0606030402020204" pitchFamily="34" charset="0"/>
                    <a:ea typeface="+mn-ea"/>
                    <a:cs typeface="+mn-cs"/>
                  </a:rPr>
                  <a:t>CASES</a:t>
                </a:r>
                <a:endParaRPr lang="en-US" dirty="0"/>
              </a:p>
            </c:rich>
          </c:tx>
          <c:layout>
            <c:manualLayout>
              <c:xMode val="edge"/>
              <c:yMode val="edge"/>
              <c:x val="3.8767202946307423E-3"/>
              <c:y val="0.3414925039086416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quot;M&quot;"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332618"/>
                </a:solidFill>
                <a:latin typeface="Franklin Gothic Medium Cond" panose="020B0606030402020204" pitchFamily="34" charset="0"/>
                <a:ea typeface="+mn-ea"/>
                <a:cs typeface="+mn-cs"/>
              </a:defRPr>
            </a:pPr>
            <a:endParaRPr lang="en-US"/>
          </a:p>
        </c:txPr>
        <c:crossAx val="751172208"/>
        <c:crosses val="autoZero"/>
        <c:crossBetween val="between"/>
        <c:majorUnit val="200000"/>
      </c:valAx>
      <c:valAx>
        <c:axId val="379868752"/>
        <c:scaling>
          <c:orientation val="minMax"/>
          <c:max val="10000000000"/>
          <c:min val="0"/>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Franklin Gothic Medium Cond" panose="020B0606030402020204" pitchFamily="34" charset="0"/>
                    <a:ea typeface="+mn-ea"/>
                    <a:cs typeface="+mn-cs"/>
                  </a:defRPr>
                </a:pPr>
                <a:r>
                  <a:rPr lang="en-US" sz="1600" b="0" i="0" baseline="0" dirty="0">
                    <a:effectLst/>
                    <a:latin typeface="Franklin Gothic Medium Cond" panose="020B0606030402020204" pitchFamily="34" charset="0"/>
                  </a:rPr>
                  <a:t>VACCINATIONS</a:t>
                </a:r>
                <a:endParaRPr lang="en-US" sz="1600" dirty="0">
                  <a:effectLst/>
                  <a:latin typeface="Franklin Gothic Medium Cond" panose="020B0606030402020204" pitchFamily="34" charset="0"/>
                </a:endParaRPr>
              </a:p>
            </c:rich>
          </c:tx>
          <c:layout>
            <c:manualLayout>
              <c:xMode val="edge"/>
              <c:yMode val="edge"/>
              <c:x val="0.97138980422562515"/>
              <c:y val="0.2759187863358408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title>
        <c:numFmt formatCode="0.0,,,&quot;B&quot;"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32618"/>
                </a:solidFill>
                <a:latin typeface="Franklin Gothic Medium Cond" panose="020B0606030402020204" pitchFamily="34" charset="0"/>
                <a:ea typeface="+mn-ea"/>
                <a:cs typeface="+mn-cs"/>
              </a:defRPr>
            </a:pPr>
            <a:endParaRPr lang="en-US"/>
          </a:p>
        </c:txPr>
        <c:crossAx val="379869080"/>
        <c:crosses val="max"/>
        <c:crossBetween val="between"/>
        <c:majorUnit val="1000000000"/>
      </c:valAx>
      <c:catAx>
        <c:axId val="379869080"/>
        <c:scaling>
          <c:orientation val="minMax"/>
        </c:scaling>
        <c:delete val="1"/>
        <c:axPos val="b"/>
        <c:majorTickMark val="out"/>
        <c:minorTickMark val="none"/>
        <c:tickLblPos val="nextTo"/>
        <c:crossAx val="379868752"/>
        <c:crosses val="autoZero"/>
        <c:auto val="1"/>
        <c:lblAlgn val="ctr"/>
        <c:lblOffset val="100"/>
        <c:tickLblSkip val="1"/>
        <c:tickMarkSkip val="1"/>
        <c:noMultiLvlLbl val="0"/>
      </c:catAx>
      <c:spPr>
        <a:noFill/>
        <a:ln>
          <a:solidFill>
            <a:srgbClr val="332618"/>
          </a:solidFill>
        </a:ln>
        <a:effectLst/>
      </c:spPr>
    </c:plotArea>
    <c:legend>
      <c:legendPos val="b"/>
      <c:layout>
        <c:manualLayout>
          <c:xMode val="edge"/>
          <c:yMode val="edge"/>
          <c:x val="3.7474962848097176E-2"/>
          <c:y val="0.94243509718072072"/>
          <c:w val="0.93121650160080072"/>
          <c:h val="5.5708984011423025E-2"/>
        </c:manualLayout>
      </c:layout>
      <c:overlay val="0"/>
      <c:spPr>
        <a:noFill/>
        <a:ln>
          <a:noFill/>
        </a:ln>
        <a:effectLst/>
      </c:spPr>
      <c:txPr>
        <a:bodyPr rot="0" spcFirstLastPara="1" vertOverflow="ellipsis" vert="horz" wrap="square" anchor="ctr" anchorCtr="1"/>
        <a:lstStyle/>
        <a:p>
          <a:pPr>
            <a:defRPr sz="1100" b="1" i="0" u="none" strike="noStrike" kern="1200" baseline="0">
              <a:solidFill>
                <a:srgbClr val="332618"/>
              </a:solidFill>
              <a:latin typeface="Garamond" panose="020204040303010108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209870147810469"/>
          <c:y val="3.044254884806066E-2"/>
          <c:w val="0.71583247232256364"/>
          <c:h val="0.90117008853781289"/>
        </c:manualLayout>
      </c:layout>
      <c:barChart>
        <c:barDir val="bar"/>
        <c:grouping val="clustered"/>
        <c:varyColors val="1"/>
        <c:ser>
          <c:idx val="0"/>
          <c:order val="0"/>
          <c:tx>
            <c:strRef>
              <c:f>Sheet1!$B$1</c:f>
              <c:strCache>
                <c:ptCount val="1"/>
                <c:pt idx="0">
                  <c:v>YTD</c:v>
                </c:pt>
              </c:strCache>
            </c:strRef>
          </c:tx>
          <c:invertIfNegative val="0"/>
          <c:dPt>
            <c:idx val="0"/>
            <c:invertIfNegative val="0"/>
            <c:bubble3D val="0"/>
            <c:spPr>
              <a:solidFill>
                <a:srgbClr val="9CC7AD"/>
              </a:solidFill>
              <a:ln>
                <a:noFill/>
              </a:ln>
            </c:spPr>
            <c:extLst>
              <c:ext xmlns:c16="http://schemas.microsoft.com/office/drawing/2014/chart" uri="{C3380CC4-5D6E-409C-BE32-E72D297353CC}">
                <c16:uniqueId val="{00000001-56CF-4723-B6CC-B09D75117BB2}"/>
              </c:ext>
            </c:extLst>
          </c:dPt>
          <c:dPt>
            <c:idx val="1"/>
            <c:invertIfNegative val="0"/>
            <c:bubble3D val="0"/>
            <c:spPr>
              <a:solidFill>
                <a:srgbClr val="ADCD9B"/>
              </a:solidFill>
              <a:ln>
                <a:noFill/>
              </a:ln>
            </c:spPr>
            <c:extLst>
              <c:ext xmlns:c16="http://schemas.microsoft.com/office/drawing/2014/chart" uri="{C3380CC4-5D6E-409C-BE32-E72D297353CC}">
                <c16:uniqueId val="{00000003-56CF-4723-B6CC-B09D75117BB2}"/>
              </c:ext>
            </c:extLst>
          </c:dPt>
          <c:dPt>
            <c:idx val="2"/>
            <c:invertIfNegative val="0"/>
            <c:bubble3D val="0"/>
            <c:spPr>
              <a:solidFill>
                <a:srgbClr val="4A8261"/>
              </a:solidFill>
              <a:ln>
                <a:noFill/>
              </a:ln>
            </c:spPr>
            <c:extLst>
              <c:ext xmlns:c16="http://schemas.microsoft.com/office/drawing/2014/chart" uri="{C3380CC4-5D6E-409C-BE32-E72D297353CC}">
                <c16:uniqueId val="{00000005-56CF-4723-B6CC-B09D75117BB2}"/>
              </c:ext>
            </c:extLst>
          </c:dPt>
          <c:dPt>
            <c:idx val="3"/>
            <c:invertIfNegative val="0"/>
            <c:bubble3D val="0"/>
            <c:spPr>
              <a:solidFill>
                <a:srgbClr val="A79B69"/>
              </a:solidFill>
              <a:ln>
                <a:noFill/>
              </a:ln>
            </c:spPr>
            <c:extLst>
              <c:ext xmlns:c16="http://schemas.microsoft.com/office/drawing/2014/chart" uri="{C3380CC4-5D6E-409C-BE32-E72D297353CC}">
                <c16:uniqueId val="{00000007-56CF-4723-B6CC-B09D75117BB2}"/>
              </c:ext>
            </c:extLst>
          </c:dPt>
          <c:dPt>
            <c:idx val="4"/>
            <c:invertIfNegative val="0"/>
            <c:bubble3D val="0"/>
            <c:spPr>
              <a:solidFill>
                <a:srgbClr val="D7D3C6"/>
              </a:solidFill>
            </c:spPr>
            <c:extLst>
              <c:ext xmlns:c16="http://schemas.microsoft.com/office/drawing/2014/chart" uri="{C3380CC4-5D6E-409C-BE32-E72D297353CC}">
                <c16:uniqueId val="{00000009-56CF-4723-B6CC-B09D75117BB2}"/>
              </c:ext>
            </c:extLst>
          </c:dPt>
          <c:dPt>
            <c:idx val="5"/>
            <c:invertIfNegative val="0"/>
            <c:bubble3D val="0"/>
            <c:spPr>
              <a:solidFill>
                <a:srgbClr val="9C4A35"/>
              </a:solidFill>
              <a:ln>
                <a:noFill/>
              </a:ln>
            </c:spPr>
            <c:extLst>
              <c:ext xmlns:c16="http://schemas.microsoft.com/office/drawing/2014/chart" uri="{C3380CC4-5D6E-409C-BE32-E72D297353CC}">
                <c16:uniqueId val="{0000000B-56CF-4723-B6CC-B09D75117BB2}"/>
              </c:ext>
            </c:extLst>
          </c:dPt>
          <c:dPt>
            <c:idx val="6"/>
            <c:invertIfNegative val="0"/>
            <c:bubble3D val="0"/>
            <c:spPr>
              <a:solidFill>
                <a:srgbClr val="631717"/>
              </a:solidFill>
              <a:ln>
                <a:noFill/>
              </a:ln>
            </c:spPr>
            <c:extLst>
              <c:ext xmlns:c16="http://schemas.microsoft.com/office/drawing/2014/chart" uri="{C3380CC4-5D6E-409C-BE32-E72D297353CC}">
                <c16:uniqueId val="{0000000D-56CF-4723-B6CC-B09D75117BB2}"/>
              </c:ext>
            </c:extLst>
          </c:dPt>
          <c:dPt>
            <c:idx val="7"/>
            <c:invertIfNegative val="0"/>
            <c:bubble3D val="0"/>
            <c:spPr>
              <a:solidFill>
                <a:srgbClr val="332618"/>
              </a:solidFill>
              <a:ln>
                <a:noFill/>
              </a:ln>
            </c:spPr>
            <c:extLst>
              <c:ext xmlns:c16="http://schemas.microsoft.com/office/drawing/2014/chart" uri="{C3380CC4-5D6E-409C-BE32-E72D297353CC}">
                <c16:uniqueId val="{0000000F-56CF-4723-B6CC-B09D75117BB2}"/>
              </c:ext>
            </c:extLst>
          </c:dPt>
          <c:dPt>
            <c:idx val="8"/>
            <c:invertIfNegative val="0"/>
            <c:bubble3D val="0"/>
            <c:spPr>
              <a:solidFill>
                <a:srgbClr val="22667F"/>
              </a:solidFill>
            </c:spPr>
            <c:extLst>
              <c:ext xmlns:c16="http://schemas.microsoft.com/office/drawing/2014/chart" uri="{C3380CC4-5D6E-409C-BE32-E72D297353CC}">
                <c16:uniqueId val="{00000011-56CF-4723-B6CC-B09D75117BB2}"/>
              </c:ext>
            </c:extLst>
          </c:dPt>
          <c:dPt>
            <c:idx val="9"/>
            <c:invertIfNegative val="0"/>
            <c:bubble3D val="0"/>
            <c:spPr>
              <a:solidFill>
                <a:srgbClr val="33391E"/>
              </a:solidFill>
              <a:ln>
                <a:noFill/>
              </a:ln>
            </c:spPr>
            <c:extLst>
              <c:ext xmlns:c16="http://schemas.microsoft.com/office/drawing/2014/chart" uri="{C3380CC4-5D6E-409C-BE32-E72D297353CC}">
                <c16:uniqueId val="{00000013-56CF-4723-B6CC-B09D75117BB2}"/>
              </c:ext>
            </c:extLst>
          </c:dPt>
          <c:dPt>
            <c:idx val="10"/>
            <c:invertIfNegative val="0"/>
            <c:bubble3D val="0"/>
            <c:spPr>
              <a:solidFill>
                <a:srgbClr val="FF0000"/>
              </a:solidFill>
              <a:ln>
                <a:noFill/>
              </a:ln>
            </c:spPr>
            <c:extLst>
              <c:ext xmlns:c16="http://schemas.microsoft.com/office/drawing/2014/chart" uri="{C3380CC4-5D6E-409C-BE32-E72D297353CC}">
                <c16:uniqueId val="{00000015-56CF-4723-B6CC-B09D75117BB2}"/>
              </c:ext>
            </c:extLst>
          </c:dPt>
          <c:dPt>
            <c:idx val="11"/>
            <c:invertIfNegative val="0"/>
            <c:bubble3D val="0"/>
            <c:spPr>
              <a:solidFill>
                <a:srgbClr val="017A5E"/>
              </a:solidFill>
              <a:ln>
                <a:noFill/>
              </a:ln>
            </c:spPr>
            <c:extLst>
              <c:ext xmlns:c16="http://schemas.microsoft.com/office/drawing/2014/chart" uri="{C3380CC4-5D6E-409C-BE32-E72D297353CC}">
                <c16:uniqueId val="{00000017-56CF-4723-B6CC-B09D75117BB2}"/>
              </c:ext>
            </c:extLst>
          </c:dPt>
          <c:dPt>
            <c:idx val="12"/>
            <c:invertIfNegative val="0"/>
            <c:bubble3D val="0"/>
            <c:spPr>
              <a:solidFill>
                <a:schemeClr val="accent6">
                  <a:lumMod val="75000"/>
                </a:schemeClr>
              </a:solidFill>
            </c:spPr>
            <c:extLst>
              <c:ext xmlns:c16="http://schemas.microsoft.com/office/drawing/2014/chart" uri="{C3380CC4-5D6E-409C-BE32-E72D297353CC}">
                <c16:uniqueId val="{00000019-56CF-4723-B6CC-B09D75117BB2}"/>
              </c:ext>
            </c:extLst>
          </c:dPt>
          <c:dPt>
            <c:idx val="13"/>
            <c:invertIfNegative val="0"/>
            <c:bubble3D val="0"/>
            <c:spPr>
              <a:solidFill>
                <a:srgbClr val="6C122A"/>
              </a:solidFill>
            </c:spPr>
            <c:extLst>
              <c:ext xmlns:c16="http://schemas.microsoft.com/office/drawing/2014/chart" uri="{C3380CC4-5D6E-409C-BE32-E72D297353CC}">
                <c16:uniqueId val="{0000001B-56CF-4723-B6CC-B09D75117BB2}"/>
              </c:ext>
            </c:extLst>
          </c:dPt>
          <c:dPt>
            <c:idx val="14"/>
            <c:invertIfNegative val="0"/>
            <c:bubble3D val="0"/>
            <c:spPr>
              <a:solidFill>
                <a:srgbClr val="017A5E"/>
              </a:solidFill>
            </c:spPr>
            <c:extLst>
              <c:ext xmlns:c16="http://schemas.microsoft.com/office/drawing/2014/chart" uri="{C3380CC4-5D6E-409C-BE32-E72D297353CC}">
                <c16:uniqueId val="{0000001D-56CF-4723-B6CC-B09D75117BB2}"/>
              </c:ext>
            </c:extLst>
          </c:dPt>
          <c:dLbls>
            <c:dLbl>
              <c:idx val="0"/>
              <c:layout>
                <c:manualLayout>
                  <c:x val="-3.1603121978173781E-3"/>
                  <c:y val="6.9626713327500733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CF-4723-B6CC-B09D75117BB2}"/>
                </c:ext>
              </c:extLst>
            </c:dLbl>
            <c:dLbl>
              <c:idx val="1"/>
              <c:layout>
                <c:manualLayout>
                  <c:x val="-1.3388129115439516E-4"/>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CF-4723-B6CC-B09D75117BB2}"/>
                </c:ext>
              </c:extLst>
            </c:dLbl>
            <c:dLbl>
              <c:idx val="2"/>
              <c:layout>
                <c:manualLayout>
                  <c:x val="-3.8472164663627571E-3"/>
                  <c:y val="-1.9028871391076115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CF-4723-B6CC-B09D75117BB2}"/>
                </c:ext>
              </c:extLst>
            </c:dLbl>
            <c:dLbl>
              <c:idx val="3"/>
              <c:layout>
                <c:manualLayout>
                  <c:x val="-9.8943224202243242E-4"/>
                  <c:y val="4.15317876932050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6CF-4723-B6CC-B09D75117BB2}"/>
                </c:ext>
              </c:extLst>
            </c:dLbl>
            <c:dLbl>
              <c:idx val="4"/>
              <c:layout>
                <c:manualLayout>
                  <c:x val="-2.9239766081871343E-3"/>
                  <c:y val="-2.31481481481481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6CF-4723-B6CC-B09D75117BB2}"/>
                </c:ext>
              </c:extLst>
            </c:dLbl>
            <c:dLbl>
              <c:idx val="5"/>
              <c:layout>
                <c:manualLayout>
                  <c:x val="-4.3859649122807015E-3"/>
                  <c:y val="-2.31481481481481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6CF-4723-B6CC-B09D75117BB2}"/>
                </c:ext>
              </c:extLst>
            </c:dLbl>
            <c:dLbl>
              <c:idx val="6"/>
              <c:layout>
                <c:manualLayout>
                  <c:x val="-3.0578578993415298E-3"/>
                  <c:y val="-2.43912219305924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6CF-4723-B6CC-B09D75117BB2}"/>
                </c:ext>
              </c:extLst>
            </c:dLbl>
            <c:dLbl>
              <c:idx val="7"/>
              <c:layout>
                <c:manualLayout>
                  <c:x val="-3.14718883823743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6CF-4723-B6CC-B09D75117BB2}"/>
                </c:ext>
              </c:extLst>
            </c:dLbl>
            <c:dLbl>
              <c:idx val="8"/>
              <c:layout>
                <c:manualLayout>
                  <c:x val="7.309941520467835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6CF-4723-B6CC-B09D75117BB2}"/>
                </c:ext>
              </c:extLst>
            </c:dLbl>
            <c:dLbl>
              <c:idx val="9"/>
              <c:layout>
                <c:manualLayout>
                  <c:x val="-1.4619883040935672E-3"/>
                  <c:y val="-4.97411781860600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6CF-4723-B6CC-B09D75117BB2}"/>
                </c:ext>
              </c:extLst>
            </c:dLbl>
            <c:spPr>
              <a:noFill/>
              <a:ln>
                <a:noFill/>
              </a:ln>
              <a:effectLst/>
            </c:spPr>
            <c:txPr>
              <a:bodyPr/>
              <a:lstStyle/>
              <a:p>
                <a:pPr>
                  <a:defRPr sz="1400" b="1" baseline="0">
                    <a:solidFill>
                      <a:srgbClr val="332618"/>
                    </a:solidFill>
                    <a:latin typeface="Garamond" panose="02020404030301010803"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Emerging Markets</c:v>
                </c:pt>
                <c:pt idx="1">
                  <c:v>Small Cap Growth</c:v>
                </c:pt>
                <c:pt idx="2">
                  <c:v>EAFE</c:v>
                </c:pt>
                <c:pt idx="3">
                  <c:v>Russell 2000</c:v>
                </c:pt>
                <c:pt idx="4">
                  <c:v>Mid Cap Growth</c:v>
                </c:pt>
                <c:pt idx="5">
                  <c:v>Large Cap Value</c:v>
                </c:pt>
                <c:pt idx="6">
                  <c:v>Mid Cap Value</c:v>
                </c:pt>
                <c:pt idx="7">
                  <c:v>S&amp;P 500</c:v>
                </c:pt>
                <c:pt idx="8">
                  <c:v>Small Cap Value</c:v>
                </c:pt>
                <c:pt idx="9">
                  <c:v>Large Cap Growth</c:v>
                </c:pt>
              </c:strCache>
            </c:strRef>
          </c:cat>
          <c:val>
            <c:numRef>
              <c:f>Sheet1!$B$2:$B$11</c:f>
              <c:numCache>
                <c:formatCode>0.0%</c:formatCode>
                <c:ptCount val="10"/>
                <c:pt idx="0">
                  <c:v>-4.3400000000000001E-2</c:v>
                </c:pt>
                <c:pt idx="1">
                  <c:v>2.3599999999999999E-2</c:v>
                </c:pt>
                <c:pt idx="2">
                  <c:v>5.8400000000000001E-2</c:v>
                </c:pt>
                <c:pt idx="3">
                  <c:v>0.12277200000000001</c:v>
                </c:pt>
                <c:pt idx="4">
                  <c:v>0.12330000000000001</c:v>
                </c:pt>
                <c:pt idx="5">
                  <c:v>0.17710000000000001</c:v>
                </c:pt>
                <c:pt idx="6">
                  <c:v>0.2072</c:v>
                </c:pt>
                <c:pt idx="7">
                  <c:v>0.23169999999999999</c:v>
                </c:pt>
                <c:pt idx="8">
                  <c:v>0.2319</c:v>
                </c:pt>
                <c:pt idx="9">
                  <c:v>0.2495</c:v>
                </c:pt>
              </c:numCache>
            </c:numRef>
          </c:val>
          <c:extLst>
            <c:ext xmlns:c16="http://schemas.microsoft.com/office/drawing/2014/chart" uri="{C3380CC4-5D6E-409C-BE32-E72D297353CC}">
              <c16:uniqueId val="{0000001E-56CF-4723-B6CC-B09D75117BB2}"/>
            </c:ext>
          </c:extLst>
        </c:ser>
        <c:dLbls>
          <c:showLegendKey val="0"/>
          <c:showVal val="0"/>
          <c:showCatName val="0"/>
          <c:showSerName val="0"/>
          <c:showPercent val="0"/>
          <c:showBubbleSize val="0"/>
        </c:dLbls>
        <c:gapWidth val="44"/>
        <c:axId val="674906168"/>
        <c:axId val="674908128"/>
      </c:barChart>
      <c:catAx>
        <c:axId val="674906168"/>
        <c:scaling>
          <c:orientation val="minMax"/>
        </c:scaling>
        <c:delete val="0"/>
        <c:axPos val="l"/>
        <c:numFmt formatCode="General" sourceLinked="1"/>
        <c:majorTickMark val="none"/>
        <c:minorTickMark val="none"/>
        <c:tickLblPos val="low"/>
        <c:txPr>
          <a:bodyPr/>
          <a:lstStyle/>
          <a:p>
            <a:pPr>
              <a:defRPr sz="1600" b="0" i="0" cap="all" baseline="0">
                <a:solidFill>
                  <a:srgbClr val="332618"/>
                </a:solidFill>
                <a:latin typeface="Franklin Gothic Medium Cond" panose="020B0606030402020204" pitchFamily="34" charset="0"/>
              </a:defRPr>
            </a:pPr>
            <a:endParaRPr lang="en-US"/>
          </a:p>
        </c:txPr>
        <c:crossAx val="674908128"/>
        <c:crosses val="autoZero"/>
        <c:auto val="1"/>
        <c:lblAlgn val="ctr"/>
        <c:lblOffset val="100"/>
        <c:noMultiLvlLbl val="0"/>
      </c:catAx>
      <c:valAx>
        <c:axId val="674908128"/>
        <c:scaling>
          <c:orientation val="minMax"/>
          <c:max val="0.28000000000000003"/>
          <c:min val="-8.0000000000000016E-2"/>
        </c:scaling>
        <c:delete val="0"/>
        <c:axPos val="b"/>
        <c:majorGridlines>
          <c:spPr>
            <a:ln>
              <a:solidFill>
                <a:srgbClr val="D7D3C6"/>
              </a:solidFill>
            </a:ln>
          </c:spPr>
        </c:majorGridlines>
        <c:numFmt formatCode="0.0%" sourceLinked="1"/>
        <c:majorTickMark val="none"/>
        <c:minorTickMark val="none"/>
        <c:tickLblPos val="nextTo"/>
        <c:spPr>
          <a:ln>
            <a:solidFill>
              <a:srgbClr val="D7D3C6"/>
            </a:solidFill>
          </a:ln>
        </c:spPr>
        <c:txPr>
          <a:bodyPr/>
          <a:lstStyle/>
          <a:p>
            <a:pPr>
              <a:defRPr sz="1600" b="0" baseline="0">
                <a:solidFill>
                  <a:srgbClr val="332618"/>
                </a:solidFill>
                <a:latin typeface="Franklin Gothic Medium Cond" panose="020B0606030402020204" pitchFamily="34" charset="0"/>
              </a:defRPr>
            </a:pPr>
            <a:endParaRPr lang="en-US"/>
          </a:p>
        </c:txPr>
        <c:crossAx val="674906168"/>
        <c:crosses val="autoZero"/>
        <c:crossBetween val="between"/>
        <c:majorUnit val="4.0000000000000008E-2"/>
      </c:valAx>
    </c:plotArea>
    <c:plotVisOnly val="1"/>
    <c:dispBlanksAs val="gap"/>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464431091053615"/>
          <c:y val="2.9877612913811517E-2"/>
          <c:w val="0.77473052209658178"/>
          <c:h val="0.90117008853781289"/>
        </c:manualLayout>
      </c:layout>
      <c:barChart>
        <c:barDir val="bar"/>
        <c:grouping val="clustered"/>
        <c:varyColors val="1"/>
        <c:ser>
          <c:idx val="0"/>
          <c:order val="0"/>
          <c:tx>
            <c:strRef>
              <c:f>Sheet1!$B$1</c:f>
              <c:strCache>
                <c:ptCount val="1"/>
                <c:pt idx="0">
                  <c:v>YTD</c:v>
                </c:pt>
              </c:strCache>
            </c:strRef>
          </c:tx>
          <c:invertIfNegative val="0"/>
          <c:dPt>
            <c:idx val="0"/>
            <c:invertIfNegative val="0"/>
            <c:bubble3D val="0"/>
            <c:spPr>
              <a:solidFill>
                <a:srgbClr val="332618"/>
              </a:solidFill>
              <a:ln>
                <a:noFill/>
              </a:ln>
            </c:spPr>
            <c:extLst>
              <c:ext xmlns:c16="http://schemas.microsoft.com/office/drawing/2014/chart" uri="{C3380CC4-5D6E-409C-BE32-E72D297353CC}">
                <c16:uniqueId val="{00000001-F995-4B0E-ACC9-B4754F8B6D11}"/>
              </c:ext>
            </c:extLst>
          </c:dPt>
          <c:dPt>
            <c:idx val="1"/>
            <c:invertIfNegative val="0"/>
            <c:bubble3D val="0"/>
            <c:spPr>
              <a:solidFill>
                <a:srgbClr val="ADCD9B"/>
              </a:solidFill>
              <a:ln>
                <a:noFill/>
              </a:ln>
            </c:spPr>
            <c:extLst>
              <c:ext xmlns:c16="http://schemas.microsoft.com/office/drawing/2014/chart" uri="{C3380CC4-5D6E-409C-BE32-E72D297353CC}">
                <c16:uniqueId val="{00000003-F995-4B0E-ACC9-B4754F8B6D11}"/>
              </c:ext>
            </c:extLst>
          </c:dPt>
          <c:dPt>
            <c:idx val="2"/>
            <c:invertIfNegative val="0"/>
            <c:bubble3D val="0"/>
            <c:spPr>
              <a:solidFill>
                <a:srgbClr val="D7D3C6"/>
              </a:solidFill>
              <a:ln>
                <a:noFill/>
              </a:ln>
            </c:spPr>
            <c:extLst>
              <c:ext xmlns:c16="http://schemas.microsoft.com/office/drawing/2014/chart" uri="{C3380CC4-5D6E-409C-BE32-E72D297353CC}">
                <c16:uniqueId val="{00000005-F995-4B0E-ACC9-B4754F8B6D11}"/>
              </c:ext>
            </c:extLst>
          </c:dPt>
          <c:dPt>
            <c:idx val="3"/>
            <c:invertIfNegative val="0"/>
            <c:bubble3D val="0"/>
            <c:spPr>
              <a:solidFill>
                <a:srgbClr val="A79B69"/>
              </a:solidFill>
              <a:ln>
                <a:noFill/>
              </a:ln>
            </c:spPr>
            <c:extLst>
              <c:ext xmlns:c16="http://schemas.microsoft.com/office/drawing/2014/chart" uri="{C3380CC4-5D6E-409C-BE32-E72D297353CC}">
                <c16:uniqueId val="{00000007-F995-4B0E-ACC9-B4754F8B6D11}"/>
              </c:ext>
            </c:extLst>
          </c:dPt>
          <c:dPt>
            <c:idx val="4"/>
            <c:invertIfNegative val="0"/>
            <c:bubble3D val="0"/>
            <c:spPr>
              <a:solidFill>
                <a:srgbClr val="33391E"/>
              </a:solidFill>
            </c:spPr>
            <c:extLst>
              <c:ext xmlns:c16="http://schemas.microsoft.com/office/drawing/2014/chart" uri="{C3380CC4-5D6E-409C-BE32-E72D297353CC}">
                <c16:uniqueId val="{00000009-F995-4B0E-ACC9-B4754F8B6D11}"/>
              </c:ext>
            </c:extLst>
          </c:dPt>
          <c:dPt>
            <c:idx val="5"/>
            <c:invertIfNegative val="0"/>
            <c:bubble3D val="0"/>
            <c:spPr>
              <a:solidFill>
                <a:srgbClr val="9C4A35"/>
              </a:solidFill>
              <a:ln>
                <a:noFill/>
              </a:ln>
            </c:spPr>
            <c:extLst>
              <c:ext xmlns:c16="http://schemas.microsoft.com/office/drawing/2014/chart" uri="{C3380CC4-5D6E-409C-BE32-E72D297353CC}">
                <c16:uniqueId val="{0000000B-F995-4B0E-ACC9-B4754F8B6D11}"/>
              </c:ext>
            </c:extLst>
          </c:dPt>
          <c:dPt>
            <c:idx val="6"/>
            <c:invertIfNegative val="0"/>
            <c:bubble3D val="0"/>
            <c:spPr>
              <a:solidFill>
                <a:srgbClr val="716843"/>
              </a:solidFill>
              <a:ln>
                <a:noFill/>
              </a:ln>
            </c:spPr>
            <c:extLst>
              <c:ext xmlns:c16="http://schemas.microsoft.com/office/drawing/2014/chart" uri="{C3380CC4-5D6E-409C-BE32-E72D297353CC}">
                <c16:uniqueId val="{0000000D-F995-4B0E-ACC9-B4754F8B6D11}"/>
              </c:ext>
            </c:extLst>
          </c:dPt>
          <c:dPt>
            <c:idx val="7"/>
            <c:invertIfNegative val="0"/>
            <c:bubble3D val="0"/>
            <c:spPr>
              <a:solidFill>
                <a:srgbClr val="BA9E66"/>
              </a:solidFill>
              <a:ln>
                <a:noFill/>
              </a:ln>
            </c:spPr>
            <c:extLst>
              <c:ext xmlns:c16="http://schemas.microsoft.com/office/drawing/2014/chart" uri="{C3380CC4-5D6E-409C-BE32-E72D297353CC}">
                <c16:uniqueId val="{0000000F-F995-4B0E-ACC9-B4754F8B6D11}"/>
              </c:ext>
            </c:extLst>
          </c:dPt>
          <c:dPt>
            <c:idx val="8"/>
            <c:invertIfNegative val="0"/>
            <c:bubble3D val="0"/>
            <c:spPr>
              <a:solidFill>
                <a:srgbClr val="4A8261"/>
              </a:solidFill>
            </c:spPr>
            <c:extLst>
              <c:ext xmlns:c16="http://schemas.microsoft.com/office/drawing/2014/chart" uri="{C3380CC4-5D6E-409C-BE32-E72D297353CC}">
                <c16:uniqueId val="{00000011-F995-4B0E-ACC9-B4754F8B6D11}"/>
              </c:ext>
            </c:extLst>
          </c:dPt>
          <c:dPt>
            <c:idx val="9"/>
            <c:invertIfNegative val="0"/>
            <c:bubble3D val="0"/>
            <c:spPr>
              <a:solidFill>
                <a:srgbClr val="9CC7AD"/>
              </a:solidFill>
              <a:ln>
                <a:noFill/>
              </a:ln>
            </c:spPr>
            <c:extLst>
              <c:ext xmlns:c16="http://schemas.microsoft.com/office/drawing/2014/chart" uri="{C3380CC4-5D6E-409C-BE32-E72D297353CC}">
                <c16:uniqueId val="{00000013-F995-4B0E-ACC9-B4754F8B6D11}"/>
              </c:ext>
            </c:extLst>
          </c:dPt>
          <c:dPt>
            <c:idx val="10"/>
            <c:invertIfNegative val="0"/>
            <c:bubble3D val="0"/>
            <c:spPr>
              <a:solidFill>
                <a:srgbClr val="631717"/>
              </a:solidFill>
              <a:ln>
                <a:noFill/>
              </a:ln>
            </c:spPr>
            <c:extLst>
              <c:ext xmlns:c16="http://schemas.microsoft.com/office/drawing/2014/chart" uri="{C3380CC4-5D6E-409C-BE32-E72D297353CC}">
                <c16:uniqueId val="{00000015-F995-4B0E-ACC9-B4754F8B6D11}"/>
              </c:ext>
            </c:extLst>
          </c:dPt>
          <c:dPt>
            <c:idx val="11"/>
            <c:invertIfNegative val="0"/>
            <c:bubble3D val="0"/>
            <c:spPr>
              <a:solidFill>
                <a:srgbClr val="017A5E"/>
              </a:solidFill>
              <a:ln>
                <a:noFill/>
              </a:ln>
            </c:spPr>
            <c:extLst>
              <c:ext xmlns:c16="http://schemas.microsoft.com/office/drawing/2014/chart" uri="{C3380CC4-5D6E-409C-BE32-E72D297353CC}">
                <c16:uniqueId val="{00000017-F995-4B0E-ACC9-B4754F8B6D11}"/>
              </c:ext>
            </c:extLst>
          </c:dPt>
          <c:dPt>
            <c:idx val="12"/>
            <c:invertIfNegative val="0"/>
            <c:bubble3D val="0"/>
            <c:spPr>
              <a:solidFill>
                <a:srgbClr val="C7A09C"/>
              </a:solidFill>
            </c:spPr>
            <c:extLst>
              <c:ext xmlns:c16="http://schemas.microsoft.com/office/drawing/2014/chart" uri="{C3380CC4-5D6E-409C-BE32-E72D297353CC}">
                <c16:uniqueId val="{00000019-F995-4B0E-ACC9-B4754F8B6D11}"/>
              </c:ext>
            </c:extLst>
          </c:dPt>
          <c:dPt>
            <c:idx val="13"/>
            <c:invertIfNegative val="0"/>
            <c:bubble3D val="0"/>
            <c:spPr>
              <a:solidFill>
                <a:srgbClr val="E4F0E9"/>
              </a:solidFill>
            </c:spPr>
            <c:extLst>
              <c:ext xmlns:c16="http://schemas.microsoft.com/office/drawing/2014/chart" uri="{C3380CC4-5D6E-409C-BE32-E72D297353CC}">
                <c16:uniqueId val="{0000001B-F995-4B0E-ACC9-B4754F8B6D11}"/>
              </c:ext>
            </c:extLst>
          </c:dPt>
          <c:dPt>
            <c:idx val="14"/>
            <c:invertIfNegative val="0"/>
            <c:bubble3D val="0"/>
            <c:spPr>
              <a:solidFill>
                <a:srgbClr val="22667F"/>
              </a:solidFill>
            </c:spPr>
            <c:extLst>
              <c:ext xmlns:c16="http://schemas.microsoft.com/office/drawing/2014/chart" uri="{C3380CC4-5D6E-409C-BE32-E72D297353CC}">
                <c16:uniqueId val="{0000001D-F995-4B0E-ACC9-B4754F8B6D11}"/>
              </c:ext>
            </c:extLst>
          </c:dPt>
          <c:dLbls>
            <c:dLbl>
              <c:idx val="0"/>
              <c:layout>
                <c:manualLayout>
                  <c:x val="-1.3275803457897305E-3"/>
                  <c:y val="-2.34397912049842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95-4B0E-ACC9-B4754F8B6D11}"/>
                </c:ext>
              </c:extLst>
            </c:dLbl>
            <c:dLbl>
              <c:idx val="2"/>
              <c:layout>
                <c:manualLayout>
                  <c:x val="-1.3275803457897305E-3"/>
                  <c:y val="-2.34397912049842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95-4B0E-ACC9-B4754F8B6D11}"/>
                </c:ext>
              </c:extLst>
            </c:dLbl>
            <c:dLbl>
              <c:idx val="3"/>
              <c:layout>
                <c:manualLayout>
                  <c:x val="-1.326953142476759E-3"/>
                  <c:y val="-2.34397912049851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95-4B0E-ACC9-B4754F8B6D11}"/>
                </c:ext>
              </c:extLst>
            </c:dLbl>
            <c:dLbl>
              <c:idx val="6"/>
              <c:layout>
                <c:manualLayout>
                  <c:x val="1.3275803457897305E-3"/>
                  <c:y val="2.34397912049842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995-4B0E-ACC9-B4754F8B6D11}"/>
                </c:ext>
              </c:extLst>
            </c:dLbl>
            <c:dLbl>
              <c:idx val="8"/>
              <c:layout>
                <c:manualLayout>
                  <c:x val="-3.9827410373691917E-3"/>
                  <c:y val="-8.594490824202844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995-4B0E-ACC9-B4754F8B6D11}"/>
                </c:ext>
              </c:extLst>
            </c:dLbl>
            <c:dLbl>
              <c:idx val="9"/>
              <c:layout>
                <c:manualLayout>
                  <c:x val="-6.6379017289487502E-3"/>
                  <c:y val="-4.29724541210142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995-4B0E-ACC9-B4754F8B6D11}"/>
                </c:ext>
              </c:extLst>
            </c:dLbl>
            <c:dLbl>
              <c:idx val="10"/>
              <c:layout>
                <c:manualLayout>
                  <c:x val="0"/>
                  <c:y val="2.34397912049838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995-4B0E-ACC9-B4754F8B6D11}"/>
                </c:ext>
              </c:extLst>
            </c:dLbl>
            <c:dLbl>
              <c:idx val="12"/>
              <c:layout>
                <c:manualLayout>
                  <c:x val="1.3275803457897305E-3"/>
                  <c:y val="-2.3439791204984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995-4B0E-ACC9-B4754F8B6D11}"/>
                </c:ext>
              </c:extLst>
            </c:dLbl>
            <c:dLbl>
              <c:idx val="13"/>
              <c:layout>
                <c:manualLayout>
                  <c:x val="-2.6551606915795585E-3"/>
                  <c:y val="2.34397912049842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995-4B0E-ACC9-B4754F8B6D11}"/>
                </c:ext>
              </c:extLst>
            </c:dLbl>
            <c:dLbl>
              <c:idx val="14"/>
              <c:layout>
                <c:manualLayout>
                  <c:x val="1.19482231121075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995-4B0E-ACC9-B4754F8B6D11}"/>
                </c:ext>
              </c:extLst>
            </c:dLbl>
            <c:spPr>
              <a:noFill/>
              <a:ln>
                <a:noFill/>
              </a:ln>
              <a:effectLst/>
            </c:spPr>
            <c:txPr>
              <a:bodyPr wrap="square" lIns="38100" tIns="19050" rIns="38100" bIns="19050" anchor="ctr">
                <a:spAutoFit/>
              </a:bodyPr>
              <a:lstStyle/>
              <a:p>
                <a:pPr>
                  <a:defRPr sz="1400" b="1" i="0" baseline="0">
                    <a:solidFill>
                      <a:srgbClr val="332618"/>
                    </a:solidFill>
                    <a:latin typeface="Garamond" panose="02020404030301010803"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Oil</c:v>
                </c:pt>
                <c:pt idx="1">
                  <c:v>Wheat</c:v>
                </c:pt>
                <c:pt idx="2">
                  <c:v>Corn</c:v>
                </c:pt>
                <c:pt idx="3">
                  <c:v>Gold</c:v>
                </c:pt>
                <c:pt idx="4">
                  <c:v>Hedge Funds</c:v>
                </c:pt>
                <c:pt idx="5">
                  <c:v>MLPs</c:v>
                </c:pt>
                <c:pt idx="6">
                  <c:v>REITs</c:v>
                </c:pt>
                <c:pt idx="8">
                  <c:v>International Bonds</c:v>
                </c:pt>
                <c:pt idx="9">
                  <c:v>High Yield Bonds</c:v>
                </c:pt>
                <c:pt idx="10">
                  <c:v>U.S. Bonds</c:v>
                </c:pt>
                <c:pt idx="12">
                  <c:v>Emerging Market Stocks</c:v>
                </c:pt>
                <c:pt idx="13">
                  <c:v>International Stocks</c:v>
                </c:pt>
                <c:pt idx="14">
                  <c:v>U.S. Stocks</c:v>
                </c:pt>
              </c:strCache>
            </c:strRef>
          </c:cat>
          <c:val>
            <c:numRef>
              <c:f>Sheet1!$B$2:$B$16</c:f>
              <c:numCache>
                <c:formatCode>0.0%</c:formatCode>
                <c:ptCount val="15"/>
                <c:pt idx="0">
                  <c:v>0.36399999999999999</c:v>
                </c:pt>
                <c:pt idx="1">
                  <c:v>0.20799999999999999</c:v>
                </c:pt>
                <c:pt idx="2">
                  <c:v>0.17499999999999999</c:v>
                </c:pt>
                <c:pt idx="3">
                  <c:v>-6.4000000000000001E-2</c:v>
                </c:pt>
                <c:pt idx="4">
                  <c:v>2.6599999999999999E-2</c:v>
                </c:pt>
                <c:pt idx="5">
                  <c:v>0.35049999999999998</c:v>
                </c:pt>
                <c:pt idx="6">
                  <c:v>0.2697</c:v>
                </c:pt>
                <c:pt idx="8">
                  <c:v>-6.3899999999999998E-2</c:v>
                </c:pt>
                <c:pt idx="9">
                  <c:v>3.3399999999999999E-2</c:v>
                </c:pt>
                <c:pt idx="10">
                  <c:v>-1.29E-2</c:v>
                </c:pt>
                <c:pt idx="12">
                  <c:v>-4.3400000000000001E-2</c:v>
                </c:pt>
                <c:pt idx="13">
                  <c:v>5.8400000000000001E-2</c:v>
                </c:pt>
                <c:pt idx="14">
                  <c:v>0.23169999999999999</c:v>
                </c:pt>
              </c:numCache>
            </c:numRef>
          </c:val>
          <c:extLst>
            <c:ext xmlns:c16="http://schemas.microsoft.com/office/drawing/2014/chart" uri="{C3380CC4-5D6E-409C-BE32-E72D297353CC}">
              <c16:uniqueId val="{0000001E-F995-4B0E-ACC9-B4754F8B6D11}"/>
            </c:ext>
          </c:extLst>
        </c:ser>
        <c:dLbls>
          <c:showLegendKey val="0"/>
          <c:showVal val="0"/>
          <c:showCatName val="0"/>
          <c:showSerName val="0"/>
          <c:showPercent val="0"/>
          <c:showBubbleSize val="0"/>
        </c:dLbls>
        <c:gapWidth val="44"/>
        <c:axId val="308740456"/>
        <c:axId val="668549040"/>
      </c:barChart>
      <c:catAx>
        <c:axId val="308740456"/>
        <c:scaling>
          <c:orientation val="minMax"/>
        </c:scaling>
        <c:delete val="0"/>
        <c:axPos val="l"/>
        <c:numFmt formatCode="General" sourceLinked="0"/>
        <c:majorTickMark val="none"/>
        <c:minorTickMark val="none"/>
        <c:tickLblPos val="low"/>
        <c:txPr>
          <a:bodyPr/>
          <a:lstStyle/>
          <a:p>
            <a:pPr>
              <a:defRPr sz="1600" b="0" i="0" cap="all" baseline="0">
                <a:solidFill>
                  <a:srgbClr val="332618"/>
                </a:solidFill>
                <a:latin typeface="Franklin Gothic Medium Cond" panose="020B0606030402020204" pitchFamily="34" charset="0"/>
              </a:defRPr>
            </a:pPr>
            <a:endParaRPr lang="en-US"/>
          </a:p>
        </c:txPr>
        <c:crossAx val="668549040"/>
        <c:crosses val="autoZero"/>
        <c:auto val="1"/>
        <c:lblAlgn val="ctr"/>
        <c:lblOffset val="100"/>
        <c:noMultiLvlLbl val="0"/>
      </c:catAx>
      <c:valAx>
        <c:axId val="668549040"/>
        <c:scaling>
          <c:orientation val="minMax"/>
          <c:max val="0.4"/>
          <c:min val="-0.1"/>
        </c:scaling>
        <c:delete val="0"/>
        <c:axPos val="b"/>
        <c:majorGridlines>
          <c:spPr>
            <a:ln>
              <a:solidFill>
                <a:srgbClr val="D7D3C6"/>
              </a:solidFill>
            </a:ln>
          </c:spPr>
        </c:majorGridlines>
        <c:numFmt formatCode="0.0%" sourceLinked="1"/>
        <c:majorTickMark val="none"/>
        <c:minorTickMark val="none"/>
        <c:tickLblPos val="nextTo"/>
        <c:spPr>
          <a:ln>
            <a:solidFill>
              <a:srgbClr val="D7D3C6"/>
            </a:solidFill>
          </a:ln>
        </c:spPr>
        <c:txPr>
          <a:bodyPr/>
          <a:lstStyle/>
          <a:p>
            <a:pPr>
              <a:defRPr sz="1600" b="0" i="0" cap="none" baseline="0">
                <a:solidFill>
                  <a:srgbClr val="332618"/>
                </a:solidFill>
                <a:latin typeface="Franklin Gothic Medium Cond" panose="020B0606030402020204" pitchFamily="34" charset="0"/>
              </a:defRPr>
            </a:pPr>
            <a:endParaRPr lang="en-US"/>
          </a:p>
        </c:txPr>
        <c:crossAx val="308740456"/>
        <c:crosses val="autoZero"/>
        <c:crossBetween val="between"/>
        <c:majorUnit val="0.1"/>
      </c:valAx>
    </c:plotArea>
    <c:plotVisOnly val="1"/>
    <c:dispBlanksAs val="gap"/>
    <c:showDLblsOverMax val="0"/>
  </c:chart>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Overall Data</c:v>
          </c:tx>
          <c:spPr>
            <a:ln w="25400" cap="rnd">
              <a:noFill/>
              <a:round/>
            </a:ln>
            <a:effectLst/>
          </c:spPr>
          <c:marker>
            <c:symbol val="circle"/>
            <c:size val="5"/>
            <c:spPr>
              <a:noFill/>
              <a:ln w="9525">
                <a:noFill/>
              </a:ln>
              <a:effectLst/>
            </c:spPr>
          </c:marker>
          <c:trendline>
            <c:spPr>
              <a:ln w="19050" cap="rnd">
                <a:solidFill>
                  <a:schemeClr val="accent1"/>
                </a:solidFill>
                <a:prstDash val="sysDot"/>
              </a:ln>
              <a:effectLst/>
            </c:spPr>
            <c:trendlineType val="linear"/>
            <c:dispRSqr val="0"/>
            <c:dispEq val="0"/>
          </c:trendline>
          <c:trendline>
            <c:spPr>
              <a:ln w="19050" cap="rnd">
                <a:solidFill>
                  <a:srgbClr val="331E18"/>
                </a:solidFill>
                <a:prstDash val="solid"/>
              </a:ln>
              <a:effectLst/>
            </c:spPr>
            <c:trendlineType val="linear"/>
            <c:dispRSqr val="1"/>
            <c:dispEq val="0"/>
            <c:trendlineLbl>
              <c:layout>
                <c:manualLayout>
                  <c:x val="0.10054188595362638"/>
                  <c:y val="1.4202194320304557E-2"/>
                </c:manualLayout>
              </c:layout>
              <c:numFmt formatCode="General" sourceLinked="0"/>
              <c:spPr>
                <a:noFill/>
                <a:ln>
                  <a:noFill/>
                </a:ln>
                <a:effectLst/>
              </c:spPr>
              <c:txPr>
                <a:bodyPr rot="0" spcFirstLastPara="1" vertOverflow="ellipsis" vert="horz" wrap="square" anchor="ctr" anchorCtr="1"/>
                <a:lstStyle/>
                <a:p>
                  <a:pPr algn="ctr" rtl="0">
                    <a:defRPr lang="en-US" sz="1200" b="1" i="0" u="none" strike="noStrike" kern="1200" baseline="0">
                      <a:solidFill>
                        <a:srgbClr val="332618"/>
                      </a:solidFill>
                      <a:latin typeface="Garamond" panose="02020404030301010803" pitchFamily="18" charset="0"/>
                      <a:ea typeface="+mn-ea"/>
                      <a:cs typeface="+mn-cs"/>
                    </a:defRPr>
                  </a:pPr>
                  <a:endParaRPr lang="en-US"/>
                </a:p>
              </c:txPr>
            </c:trendlineLbl>
          </c:trendline>
          <c:trendline>
            <c:spPr>
              <a:ln w="19050" cap="rnd">
                <a:solidFill>
                  <a:srgbClr val="331E18"/>
                </a:solidFill>
                <a:prstDash val="solid"/>
              </a:ln>
              <a:effectLst/>
            </c:spPr>
            <c:trendlineType val="log"/>
            <c:dispRSqr val="1"/>
            <c:dispEq val="0"/>
            <c:trendlineLbl>
              <c:layout>
                <c:manualLayout>
                  <c:x val="0.10466274275055143"/>
                  <c:y val="-2.3759698956549349E-2"/>
                </c:manualLayout>
              </c:layout>
              <c:numFmt formatCode="General" sourceLinked="0"/>
              <c:spPr>
                <a:noFill/>
                <a:ln>
                  <a:noFill/>
                </a:ln>
                <a:effectLst/>
              </c:spPr>
              <c:txPr>
                <a:bodyPr rot="0" spcFirstLastPara="1" vertOverflow="ellipsis" vert="horz" wrap="square" anchor="ctr" anchorCtr="1"/>
                <a:lstStyle/>
                <a:p>
                  <a:pPr>
                    <a:defRPr sz="1200" b="1" i="0" u="none" strike="noStrike" kern="1200" baseline="0">
                      <a:solidFill>
                        <a:srgbClr val="332618"/>
                      </a:solidFill>
                      <a:latin typeface="Garamond" panose="02020404030301010803" pitchFamily="18" charset="0"/>
                      <a:ea typeface="+mn-ea"/>
                      <a:cs typeface="+mn-cs"/>
                    </a:defRPr>
                  </a:pPr>
                  <a:endParaRPr lang="en-US"/>
                </a:p>
              </c:txPr>
            </c:trendlineLbl>
          </c:trendline>
          <c:xVal>
            <c:numRef>
              <c:f>'[CAPE_PE Chart.xlsx]Data'!$M$909:$M$1696</c:f>
              <c:numCache>
                <c:formatCode>0.00</c:formatCode>
                <c:ptCount val="788"/>
                <c:pt idx="0">
                  <c:v>15.623163177761667</c:v>
                </c:pt>
                <c:pt idx="1">
                  <c:v>15.761666525801902</c:v>
                </c:pt>
                <c:pt idx="2">
                  <c:v>15.134873415142534</c:v>
                </c:pt>
                <c:pt idx="3">
                  <c:v>16.040842386215914</c:v>
                </c:pt>
                <c:pt idx="4">
                  <c:v>16.013723170832176</c:v>
                </c:pt>
                <c:pt idx="5">
                  <c:v>15.773186880128739</c:v>
                </c:pt>
                <c:pt idx="6">
                  <c:v>14.508136111909064</c:v>
                </c:pt>
                <c:pt idx="7">
                  <c:v>13.98493930994276</c:v>
                </c:pt>
                <c:pt idx="8">
                  <c:v>11.84126754014963</c:v>
                </c:pt>
                <c:pt idx="9">
                  <c:v>11.387602961765047</c:v>
                </c:pt>
                <c:pt idx="10">
                  <c:v>11.110043656743288</c:v>
                </c:pt>
                <c:pt idx="11">
                  <c:v>11.372779425862701</c:v>
                </c:pt>
                <c:pt idx="12">
                  <c:v>11.469296334735574</c:v>
                </c:pt>
                <c:pt idx="13">
                  <c:v>11.949565314209432</c:v>
                </c:pt>
                <c:pt idx="14">
                  <c:v>11.287903096501278</c:v>
                </c:pt>
                <c:pt idx="15">
                  <c:v>10.900825126392668</c:v>
                </c:pt>
                <c:pt idx="16">
                  <c:v>10.733674273688536</c:v>
                </c:pt>
                <c:pt idx="17">
                  <c:v>11.08271585505209</c:v>
                </c:pt>
                <c:pt idx="18">
                  <c:v>11.696446553354361</c:v>
                </c:pt>
                <c:pt idx="19">
                  <c:v>11.337472355329828</c:v>
                </c:pt>
                <c:pt idx="20">
                  <c:v>10.827463017228832</c:v>
                </c:pt>
                <c:pt idx="21">
                  <c:v>11.132662042754784</c:v>
                </c:pt>
                <c:pt idx="22">
                  <c:v>10.975407324839066</c:v>
                </c:pt>
                <c:pt idx="23">
                  <c:v>10.680912531969186</c:v>
                </c:pt>
                <c:pt idx="24">
                  <c:v>10.419342657320325</c:v>
                </c:pt>
                <c:pt idx="25">
                  <c:v>9.999761169144179</c:v>
                </c:pt>
                <c:pt idx="26">
                  <c:v>10.186680609489672</c:v>
                </c:pt>
                <c:pt idx="27">
                  <c:v>10.779484482024616</c:v>
                </c:pt>
                <c:pt idx="28">
                  <c:v>11.241032697984433</c:v>
                </c:pt>
                <c:pt idx="29">
                  <c:v>11.583895756523841</c:v>
                </c:pt>
                <c:pt idx="30">
                  <c:v>11.134621739180931</c:v>
                </c:pt>
                <c:pt idx="31">
                  <c:v>10.723556662478131</c:v>
                </c:pt>
                <c:pt idx="32">
                  <c:v>10.553013689399156</c:v>
                </c:pt>
                <c:pt idx="33">
                  <c:v>10.825409809169489</c:v>
                </c:pt>
                <c:pt idx="34">
                  <c:v>10.248096205635571</c:v>
                </c:pt>
                <c:pt idx="35">
                  <c:v>10.159652938900912</c:v>
                </c:pt>
                <c:pt idx="36">
                  <c:v>10.248285758038978</c:v>
                </c:pt>
                <c:pt idx="37">
                  <c:v>9.8725171405700571</c:v>
                </c:pt>
                <c:pt idx="38">
                  <c:v>9.9013324912409217</c:v>
                </c:pt>
                <c:pt idx="39">
                  <c:v>9.7836398675440606</c:v>
                </c:pt>
                <c:pt idx="40">
                  <c:v>9.6922950863958111</c:v>
                </c:pt>
                <c:pt idx="41">
                  <c:v>9.0677189434195302</c:v>
                </c:pt>
                <c:pt idx="42">
                  <c:v>9.6050380933639197</c:v>
                </c:pt>
                <c:pt idx="43">
                  <c:v>9.8513486380792319</c:v>
                </c:pt>
                <c:pt idx="44">
                  <c:v>9.8840483617382837</c:v>
                </c:pt>
                <c:pt idx="45">
                  <c:v>10.169850844772141</c:v>
                </c:pt>
                <c:pt idx="46">
                  <c:v>10.215861011650642</c:v>
                </c:pt>
                <c:pt idx="47">
                  <c:v>10.529330904131147</c:v>
                </c:pt>
                <c:pt idx="48">
                  <c:v>10.745733299747906</c:v>
                </c:pt>
                <c:pt idx="49">
                  <c:v>10.911564066731678</c:v>
                </c:pt>
                <c:pt idx="50">
                  <c:v>10.910946522976252</c:v>
                </c:pt>
                <c:pt idx="51">
                  <c:v>11.178021600956095</c:v>
                </c:pt>
                <c:pt idx="52">
                  <c:v>11.461543104586225</c:v>
                </c:pt>
                <c:pt idx="53">
                  <c:v>11.554126144044284</c:v>
                </c:pt>
                <c:pt idx="54">
                  <c:v>10.53974565893099</c:v>
                </c:pt>
                <c:pt idx="55">
                  <c:v>11.040611670261535</c:v>
                </c:pt>
                <c:pt idx="56">
                  <c:v>11.337391102277298</c:v>
                </c:pt>
                <c:pt idx="57">
                  <c:v>11.662444039105255</c:v>
                </c:pt>
                <c:pt idx="58">
                  <c:v>11.542173388716293</c:v>
                </c:pt>
                <c:pt idx="59">
                  <c:v>11.306665788890758</c:v>
                </c:pt>
                <c:pt idx="60">
                  <c:v>11.895759839437059</c:v>
                </c:pt>
                <c:pt idx="61">
                  <c:v>12.141507370682685</c:v>
                </c:pt>
                <c:pt idx="62">
                  <c:v>11.841626487283088</c:v>
                </c:pt>
                <c:pt idx="63">
                  <c:v>11.951097197083948</c:v>
                </c:pt>
                <c:pt idx="64">
                  <c:v>11.863875406269173</c:v>
                </c:pt>
                <c:pt idx="65">
                  <c:v>11.615664857025171</c:v>
                </c:pt>
                <c:pt idx="66">
                  <c:v>11.778190092457802</c:v>
                </c:pt>
                <c:pt idx="67">
                  <c:v>12.256989084145136</c:v>
                </c:pt>
                <c:pt idx="68">
                  <c:v>12.44495315715003</c:v>
                </c:pt>
                <c:pt idx="69">
                  <c:v>12.309457904118686</c:v>
                </c:pt>
                <c:pt idx="70">
                  <c:v>11.852030617771039</c:v>
                </c:pt>
                <c:pt idx="71">
                  <c:v>12.147072568106777</c:v>
                </c:pt>
                <c:pt idx="72">
                  <c:v>12.527059748172295</c:v>
                </c:pt>
                <c:pt idx="73">
                  <c:v>12.364119350461092</c:v>
                </c:pt>
                <c:pt idx="74">
                  <c:v>12.362339087390367</c:v>
                </c:pt>
                <c:pt idx="75">
                  <c:v>12.242728683266883</c:v>
                </c:pt>
                <c:pt idx="76">
                  <c:v>12.200478761945837</c:v>
                </c:pt>
                <c:pt idx="77">
                  <c:v>12.447881581789368</c:v>
                </c:pt>
                <c:pt idx="78">
                  <c:v>12.669112889622481</c:v>
                </c:pt>
                <c:pt idx="79">
                  <c:v>12.678378236328623</c:v>
                </c:pt>
                <c:pt idx="80">
                  <c:v>12.434678020425508</c:v>
                </c:pt>
                <c:pt idx="81">
                  <c:v>12.131183558686873</c:v>
                </c:pt>
                <c:pt idx="82">
                  <c:v>12.47346976551531</c:v>
                </c:pt>
                <c:pt idx="83">
                  <c:v>12.933964306161377</c:v>
                </c:pt>
                <c:pt idx="84">
                  <c:v>13.010773447995188</c:v>
                </c:pt>
                <c:pt idx="85">
                  <c:v>12.859346880687903</c:v>
                </c:pt>
                <c:pt idx="86">
                  <c:v>12.834819340092496</c:v>
                </c:pt>
                <c:pt idx="87">
                  <c:v>12.163901454006806</c:v>
                </c:pt>
                <c:pt idx="88">
                  <c:v>12.14197079186779</c:v>
                </c:pt>
                <c:pt idx="89">
                  <c:v>11.62440788547009</c:v>
                </c:pt>
                <c:pt idx="90">
                  <c:v>11.750201645310009</c:v>
                </c:pt>
                <c:pt idx="91">
                  <c:v>11.715076201734012</c:v>
                </c:pt>
                <c:pt idx="92">
                  <c:v>11.13934935726293</c:v>
                </c:pt>
                <c:pt idx="93">
                  <c:v>11.391934765421421</c:v>
                </c:pt>
                <c:pt idx="94">
                  <c:v>11.644070268505777</c:v>
                </c:pt>
                <c:pt idx="95">
                  <c:v>11.754449184027299</c:v>
                </c:pt>
                <c:pt idx="96">
                  <c:v>12.002650554927831</c:v>
                </c:pt>
                <c:pt idx="97">
                  <c:v>12.215052485432842</c:v>
                </c:pt>
                <c:pt idx="98">
                  <c:v>12.42010529518998</c:v>
                </c:pt>
                <c:pt idx="99">
                  <c:v>12.907868184060925</c:v>
                </c:pt>
                <c:pt idx="100">
                  <c:v>13.312042238025866</c:v>
                </c:pt>
                <c:pt idx="101">
                  <c:v>13.357885903659005</c:v>
                </c:pt>
                <c:pt idx="102">
                  <c:v>13.833009564245332</c:v>
                </c:pt>
                <c:pt idx="103">
                  <c:v>14.042112347320584</c:v>
                </c:pt>
                <c:pt idx="104">
                  <c:v>14.356474143296978</c:v>
                </c:pt>
                <c:pt idx="105">
                  <c:v>14.619231935730564</c:v>
                </c:pt>
                <c:pt idx="106">
                  <c:v>15.117311697434385</c:v>
                </c:pt>
                <c:pt idx="107">
                  <c:v>15.789062002327087</c:v>
                </c:pt>
                <c:pt idx="108">
                  <c:v>15.990781062969837</c:v>
                </c:pt>
                <c:pt idx="109">
                  <c:v>16.437728215987118</c:v>
                </c:pt>
                <c:pt idx="110">
                  <c:v>16.219282945537795</c:v>
                </c:pt>
                <c:pt idx="111">
                  <c:v>16.685266628063506</c:v>
                </c:pt>
                <c:pt idx="112">
                  <c:v>16.518057827257799</c:v>
                </c:pt>
                <c:pt idx="113">
                  <c:v>17.370091963405308</c:v>
                </c:pt>
                <c:pt idx="114">
                  <c:v>18.454031906632874</c:v>
                </c:pt>
                <c:pt idx="115">
                  <c:v>18.22232646304775</c:v>
                </c:pt>
                <c:pt idx="116">
                  <c:v>18.843960654261309</c:v>
                </c:pt>
                <c:pt idx="117">
                  <c:v>17.772325789386095</c:v>
                </c:pt>
                <c:pt idx="118">
                  <c:v>18.835559288273899</c:v>
                </c:pt>
                <c:pt idx="119">
                  <c:v>18.94236903581357</c:v>
                </c:pt>
                <c:pt idx="120">
                  <c:v>18.292585385418889</c:v>
                </c:pt>
                <c:pt idx="121">
                  <c:v>18.266116815127784</c:v>
                </c:pt>
                <c:pt idx="122">
                  <c:v>19.371210099299958</c:v>
                </c:pt>
                <c:pt idx="123">
                  <c:v>19.370593634578498</c:v>
                </c:pt>
                <c:pt idx="124">
                  <c:v>18.544506591754431</c:v>
                </c:pt>
                <c:pt idx="125">
                  <c:v>18.15816384695869</c:v>
                </c:pt>
                <c:pt idx="126">
                  <c:v>18.856797596896779</c:v>
                </c:pt>
                <c:pt idx="127">
                  <c:v>18.670937110186415</c:v>
                </c:pt>
                <c:pt idx="128">
                  <c:v>17.836640796312015</c:v>
                </c:pt>
                <c:pt idx="129">
                  <c:v>17.418952948636122</c:v>
                </c:pt>
                <c:pt idx="130">
                  <c:v>17.120339736628249</c:v>
                </c:pt>
                <c:pt idx="131">
                  <c:v>17.197522725560919</c:v>
                </c:pt>
                <c:pt idx="132">
                  <c:v>16.717780078533</c:v>
                </c:pt>
                <c:pt idx="133">
                  <c:v>15.843733142229734</c:v>
                </c:pt>
                <c:pt idx="134">
                  <c:v>15.900417108869162</c:v>
                </c:pt>
                <c:pt idx="135">
                  <c:v>16.12370436021175</c:v>
                </c:pt>
                <c:pt idx="136">
                  <c:v>16.598110789114255</c:v>
                </c:pt>
                <c:pt idx="137">
                  <c:v>16.729918872472858</c:v>
                </c:pt>
                <c:pt idx="138">
                  <c:v>16.868882383979788</c:v>
                </c:pt>
                <c:pt idx="139">
                  <c:v>15.868942729452236</c:v>
                </c:pt>
                <c:pt idx="140">
                  <c:v>15.157274488962207</c:v>
                </c:pt>
                <c:pt idx="141">
                  <c:v>14.14945148948353</c:v>
                </c:pt>
                <c:pt idx="142">
                  <c:v>13.736242235298482</c:v>
                </c:pt>
                <c:pt idx="143">
                  <c:v>13.673246057951385</c:v>
                </c:pt>
                <c:pt idx="144">
                  <c:v>13.788431552307634</c:v>
                </c:pt>
                <c:pt idx="145">
                  <c:v>13.78490639033768</c:v>
                </c:pt>
                <c:pt idx="146">
                  <c:v>13.925589923892939</c:v>
                </c:pt>
                <c:pt idx="147">
                  <c:v>13.913501765262778</c:v>
                </c:pt>
                <c:pt idx="148">
                  <c:v>14.32382496840923</c:v>
                </c:pt>
                <c:pt idx="149">
                  <c:v>14.635555551956266</c:v>
                </c:pt>
                <c:pt idx="150">
                  <c:v>14.957457101901129</c:v>
                </c:pt>
                <c:pt idx="151">
                  <c:v>15.544566891165919</c:v>
                </c:pt>
                <c:pt idx="152">
                  <c:v>15.931923184092842</c:v>
                </c:pt>
                <c:pt idx="153">
                  <c:v>16.559803310351569</c:v>
                </c:pt>
                <c:pt idx="154">
                  <c:v>16.988883579386329</c:v>
                </c:pt>
                <c:pt idx="155">
                  <c:v>17.358357365369958</c:v>
                </c:pt>
                <c:pt idx="156">
                  <c:v>17.980339342993393</c:v>
                </c:pt>
                <c:pt idx="157">
                  <c:v>17.759169263611426</c:v>
                </c:pt>
                <c:pt idx="158">
                  <c:v>18.20087184548564</c:v>
                </c:pt>
                <c:pt idx="159">
                  <c:v>18.430753048783423</c:v>
                </c:pt>
                <c:pt idx="160">
                  <c:v>18.692721439594184</c:v>
                </c:pt>
                <c:pt idx="161">
                  <c:v>18.448591397066483</c:v>
                </c:pt>
                <c:pt idx="162">
                  <c:v>19.090533975796518</c:v>
                </c:pt>
                <c:pt idx="163">
                  <c:v>18.958803640750208</c:v>
                </c:pt>
                <c:pt idx="164">
                  <c:v>18.123290556758626</c:v>
                </c:pt>
                <c:pt idx="165">
                  <c:v>18.021962441515427</c:v>
                </c:pt>
                <c:pt idx="166">
                  <c:v>18.071789130570213</c:v>
                </c:pt>
                <c:pt idx="167">
                  <c:v>18.624728977900116</c:v>
                </c:pt>
                <c:pt idx="168">
                  <c:v>18.338284994375567</c:v>
                </c:pt>
                <c:pt idx="169">
                  <c:v>17.545275108945983</c:v>
                </c:pt>
                <c:pt idx="170">
                  <c:v>17.286020720522156</c:v>
                </c:pt>
                <c:pt idx="171">
                  <c:v>17.429766947597209</c:v>
                </c:pt>
                <c:pt idx="172">
                  <c:v>17.256170578727922</c:v>
                </c:pt>
                <c:pt idx="173">
                  <c:v>17.823363817264749</c:v>
                </c:pt>
                <c:pt idx="174">
                  <c:v>17.376806472898121</c:v>
                </c:pt>
                <c:pt idx="175">
                  <c:v>17.582113039577685</c:v>
                </c:pt>
                <c:pt idx="176">
                  <c:v>17.052015467817668</c:v>
                </c:pt>
                <c:pt idx="177">
                  <c:v>16.605104536251034</c:v>
                </c:pt>
                <c:pt idx="178">
                  <c:v>17.146088452419015</c:v>
                </c:pt>
                <c:pt idx="179">
                  <c:v>17.562090833957132</c:v>
                </c:pt>
                <c:pt idx="180">
                  <c:v>18.470416986477183</c:v>
                </c:pt>
                <c:pt idx="181">
                  <c:v>19.234014498298361</c:v>
                </c:pt>
                <c:pt idx="182">
                  <c:v>19.844225272725577</c:v>
                </c:pt>
                <c:pt idx="183">
                  <c:v>20.38284297575478</c:v>
                </c:pt>
                <c:pt idx="184">
                  <c:v>20.598606843297347</c:v>
                </c:pt>
                <c:pt idx="185">
                  <c:v>20.332414551592304</c:v>
                </c:pt>
                <c:pt idx="186">
                  <c:v>20.146643736827322</c:v>
                </c:pt>
                <c:pt idx="187">
                  <c:v>20.941688475215191</c:v>
                </c:pt>
                <c:pt idx="188">
                  <c:v>20.705243044147259</c:v>
                </c:pt>
                <c:pt idx="189">
                  <c:v>20.92419014101079</c:v>
                </c:pt>
                <c:pt idx="190">
                  <c:v>21.857957721959668</c:v>
                </c:pt>
                <c:pt idx="191">
                  <c:v>22.041480198382263</c:v>
                </c:pt>
                <c:pt idx="192">
                  <c:v>21.197931400015221</c:v>
                </c:pt>
                <c:pt idx="193">
                  <c:v>21.451687754873376</c:v>
                </c:pt>
                <c:pt idx="194">
                  <c:v>21.443158568526226</c:v>
                </c:pt>
                <c:pt idx="195">
                  <c:v>20.658336447649031</c:v>
                </c:pt>
                <c:pt idx="196">
                  <c:v>19.089367498116648</c:v>
                </c:pt>
                <c:pt idx="197">
                  <c:v>16.827571244792463</c:v>
                </c:pt>
                <c:pt idx="198">
                  <c:v>17.141325661322782</c:v>
                </c:pt>
                <c:pt idx="199">
                  <c:v>17.571262631045524</c:v>
                </c:pt>
                <c:pt idx="200">
                  <c:v>17.321461147465477</c:v>
                </c:pt>
                <c:pt idx="201">
                  <c:v>16.739820967901323</c:v>
                </c:pt>
                <c:pt idx="202">
                  <c:v>17.854386489497141</c:v>
                </c:pt>
                <c:pt idx="203">
                  <c:v>18.585836118439854</c:v>
                </c:pt>
                <c:pt idx="204">
                  <c:v>19.259231693254051</c:v>
                </c:pt>
                <c:pt idx="205">
                  <c:v>19.469191309671402</c:v>
                </c:pt>
                <c:pt idx="206">
                  <c:v>19.288064606604831</c:v>
                </c:pt>
                <c:pt idx="207">
                  <c:v>20.150077238226977</c:v>
                </c:pt>
                <c:pt idx="208">
                  <c:v>20.507585864952606</c:v>
                </c:pt>
                <c:pt idx="209">
                  <c:v>20.384149993840992</c:v>
                </c:pt>
                <c:pt idx="210">
                  <c:v>19.969231885949632</c:v>
                </c:pt>
                <c:pt idx="211">
                  <c:v>20.472637900527669</c:v>
                </c:pt>
                <c:pt idx="212">
                  <c:v>20.960360090705102</c:v>
                </c:pt>
                <c:pt idx="213">
                  <c:v>20.891344595411489</c:v>
                </c:pt>
                <c:pt idx="214">
                  <c:v>20.720399335339692</c:v>
                </c:pt>
                <c:pt idx="215">
                  <c:v>21.038599376737046</c:v>
                </c:pt>
                <c:pt idx="216">
                  <c:v>21.627216196980921</c:v>
                </c:pt>
                <c:pt idx="217">
                  <c:v>21.832670826710324</c:v>
                </c:pt>
                <c:pt idx="218">
                  <c:v>22.167245585982627</c:v>
                </c:pt>
                <c:pt idx="219">
                  <c:v>22.422192169737162</c:v>
                </c:pt>
                <c:pt idx="220">
                  <c:v>22.574330769563826</c:v>
                </c:pt>
                <c:pt idx="221">
                  <c:v>22.300288036082783</c:v>
                </c:pt>
                <c:pt idx="222">
                  <c:v>22.984351845738388</c:v>
                </c:pt>
                <c:pt idx="223">
                  <c:v>22.650407292938784</c:v>
                </c:pt>
                <c:pt idx="224">
                  <c:v>22.892221984231679</c:v>
                </c:pt>
                <c:pt idx="225">
                  <c:v>23.212154680675329</c:v>
                </c:pt>
                <c:pt idx="226">
                  <c:v>23.225019793095818</c:v>
                </c:pt>
                <c:pt idx="227">
                  <c:v>22.752984772787261</c:v>
                </c:pt>
                <c:pt idx="228">
                  <c:v>23.26933508192246</c:v>
                </c:pt>
                <c:pt idx="229">
                  <c:v>23.372068272751335</c:v>
                </c:pt>
                <c:pt idx="230">
                  <c:v>23.25352820003484</c:v>
                </c:pt>
                <c:pt idx="231">
                  <c:v>23.420551954771295</c:v>
                </c:pt>
                <c:pt idx="232">
                  <c:v>23.708808308861943</c:v>
                </c:pt>
                <c:pt idx="233">
                  <c:v>22.385342986457786</c:v>
                </c:pt>
                <c:pt idx="234">
                  <c:v>22.30078171217443</c:v>
                </c:pt>
                <c:pt idx="235">
                  <c:v>22.665971845964393</c:v>
                </c:pt>
                <c:pt idx="236">
                  <c:v>23.374146831648634</c:v>
                </c:pt>
                <c:pt idx="237">
                  <c:v>23.775745523312693</c:v>
                </c:pt>
                <c:pt idx="238">
                  <c:v>23.92546115667373</c:v>
                </c:pt>
                <c:pt idx="239">
                  <c:v>23.694111549106335</c:v>
                </c:pt>
                <c:pt idx="240">
                  <c:v>24.058483388421759</c:v>
                </c:pt>
                <c:pt idx="241">
                  <c:v>23.700027145579408</c:v>
                </c:pt>
                <c:pt idx="242">
                  <c:v>22.611112582290001</c:v>
                </c:pt>
                <c:pt idx="243">
                  <c:v>23.113696462615842</c:v>
                </c:pt>
                <c:pt idx="244">
                  <c:v>21.852177976763105</c:v>
                </c:pt>
                <c:pt idx="245">
                  <c:v>21.555253383226258</c:v>
                </c:pt>
                <c:pt idx="246">
                  <c:v>21.381702007433418</c:v>
                </c:pt>
                <c:pt idx="247">
                  <c:v>19.913903864009814</c:v>
                </c:pt>
                <c:pt idx="248">
                  <c:v>19.161676250615017</c:v>
                </c:pt>
                <c:pt idx="249">
                  <c:v>18.825409371315683</c:v>
                </c:pt>
                <c:pt idx="250">
                  <c:v>19.711251211928971</c:v>
                </c:pt>
                <c:pt idx="251">
                  <c:v>19.736473752791976</c:v>
                </c:pt>
                <c:pt idx="252">
                  <c:v>20.432242125384285</c:v>
                </c:pt>
                <c:pt idx="253">
                  <c:v>21.074443163678449</c:v>
                </c:pt>
                <c:pt idx="254">
                  <c:v>21.443898602019107</c:v>
                </c:pt>
                <c:pt idx="255">
                  <c:v>21.686025566746245</c:v>
                </c:pt>
                <c:pt idx="256">
                  <c:v>21.948477389658411</c:v>
                </c:pt>
                <c:pt idx="257">
                  <c:v>21.552097609793496</c:v>
                </c:pt>
                <c:pt idx="258">
                  <c:v>21.804196245666368</c:v>
                </c:pt>
                <c:pt idx="259">
                  <c:v>22.030627049126021</c:v>
                </c:pt>
                <c:pt idx="260">
                  <c:v>22.219145488664793</c:v>
                </c:pt>
                <c:pt idx="261">
                  <c:v>22.06819919418389</c:v>
                </c:pt>
                <c:pt idx="262">
                  <c:v>21.263102968336288</c:v>
                </c:pt>
                <c:pt idx="263">
                  <c:v>21.751597808723641</c:v>
                </c:pt>
                <c:pt idx="264">
                  <c:v>21.511535896332191</c:v>
                </c:pt>
                <c:pt idx="265">
                  <c:v>20.424992376214227</c:v>
                </c:pt>
                <c:pt idx="266">
                  <c:v>19.934711308295711</c:v>
                </c:pt>
                <c:pt idx="267">
                  <c:v>21.277356015671749</c:v>
                </c:pt>
                <c:pt idx="268">
                  <c:v>21.630227142779884</c:v>
                </c:pt>
                <c:pt idx="269">
                  <c:v>22.004623431346541</c:v>
                </c:pt>
                <c:pt idx="270">
                  <c:v>21.753537415670955</c:v>
                </c:pt>
                <c:pt idx="271">
                  <c:v>21.137766793617864</c:v>
                </c:pt>
                <c:pt idx="272">
                  <c:v>21.68027563329294</c:v>
                </c:pt>
                <c:pt idx="273">
                  <c:v>22.004606927956889</c:v>
                </c:pt>
                <c:pt idx="274">
                  <c:v>22.195529227158161</c:v>
                </c:pt>
                <c:pt idx="275">
                  <c:v>22.277872995434883</c:v>
                </c:pt>
                <c:pt idx="276">
                  <c:v>21.194968072847153</c:v>
                </c:pt>
                <c:pt idx="277">
                  <c:v>20.895729901987242</c:v>
                </c:pt>
                <c:pt idx="278">
                  <c:v>20.202287616481666</c:v>
                </c:pt>
                <c:pt idx="279">
                  <c:v>20.428608081932165</c:v>
                </c:pt>
                <c:pt idx="280">
                  <c:v>20.972258271972102</c:v>
                </c:pt>
                <c:pt idx="281">
                  <c:v>19.713341583757636</c:v>
                </c:pt>
                <c:pt idx="282">
                  <c:v>18.681708207192766</c:v>
                </c:pt>
                <c:pt idx="283">
                  <c:v>18.429515590207746</c:v>
                </c:pt>
                <c:pt idx="284">
                  <c:v>18.398046344676978</c:v>
                </c:pt>
                <c:pt idx="285">
                  <c:v>18.448662031815356</c:v>
                </c:pt>
                <c:pt idx="286">
                  <c:v>18.437760084691043</c:v>
                </c:pt>
                <c:pt idx="287">
                  <c:v>17.326929913742685</c:v>
                </c:pt>
                <c:pt idx="288">
                  <c:v>17.090541395140207</c:v>
                </c:pt>
                <c:pt idx="289">
                  <c:v>16.372586787159854</c:v>
                </c:pt>
                <c:pt idx="290">
                  <c:v>16.531690813943616</c:v>
                </c:pt>
                <c:pt idx="291">
                  <c:v>15.873067819354059</c:v>
                </c:pt>
                <c:pt idx="292">
                  <c:v>13.983836060789189</c:v>
                </c:pt>
                <c:pt idx="293">
                  <c:v>13.799691797725179</c:v>
                </c:pt>
                <c:pt idx="294">
                  <c:v>13.726499744359767</c:v>
                </c:pt>
                <c:pt idx="295">
                  <c:v>14.100456516815445</c:v>
                </c:pt>
                <c:pt idx="296">
                  <c:v>14.842661145242221</c:v>
                </c:pt>
                <c:pt idx="297">
                  <c:v>15.064185404089635</c:v>
                </c:pt>
                <c:pt idx="298">
                  <c:v>14.95076190879173</c:v>
                </c:pt>
                <c:pt idx="299">
                  <c:v>15.873840687205744</c:v>
                </c:pt>
                <c:pt idx="300">
                  <c:v>16.461793943491941</c:v>
                </c:pt>
                <c:pt idx="301">
                  <c:v>17.034534781502131</c:v>
                </c:pt>
                <c:pt idx="302">
                  <c:v>17.402902607188881</c:v>
                </c:pt>
                <c:pt idx="303">
                  <c:v>17.924110447959606</c:v>
                </c:pt>
                <c:pt idx="304">
                  <c:v>17.564153279699379</c:v>
                </c:pt>
                <c:pt idx="305">
                  <c:v>17.083166880070699</c:v>
                </c:pt>
                <c:pt idx="306">
                  <c:v>16.889414708693359</c:v>
                </c:pt>
                <c:pt idx="307">
                  <c:v>16.519449443051563</c:v>
                </c:pt>
                <c:pt idx="308">
                  <c:v>16.856792547836001</c:v>
                </c:pt>
                <c:pt idx="309">
                  <c:v>16.428862709159471</c:v>
                </c:pt>
                <c:pt idx="310">
                  <c:v>15.638712654326648</c:v>
                </c:pt>
                <c:pt idx="311">
                  <c:v>16.603557212925338</c:v>
                </c:pt>
                <c:pt idx="312">
                  <c:v>17.262996797035182</c:v>
                </c:pt>
                <c:pt idx="313">
                  <c:v>17.464147605486172</c:v>
                </c:pt>
                <c:pt idx="314">
                  <c:v>17.805643849614938</c:v>
                </c:pt>
                <c:pt idx="315">
                  <c:v>17.915161678498293</c:v>
                </c:pt>
                <c:pt idx="316">
                  <c:v>17.662646200372556</c:v>
                </c:pt>
                <c:pt idx="317">
                  <c:v>17.640857315740256</c:v>
                </c:pt>
                <c:pt idx="318">
                  <c:v>17.398690031138173</c:v>
                </c:pt>
                <c:pt idx="319">
                  <c:v>17.943404688029801</c:v>
                </c:pt>
                <c:pt idx="320">
                  <c:v>17.613854552912116</c:v>
                </c:pt>
                <c:pt idx="321">
                  <c:v>17.533183854158558</c:v>
                </c:pt>
                <c:pt idx="322">
                  <c:v>18.338894714968053</c:v>
                </c:pt>
                <c:pt idx="323">
                  <c:v>18.645719442073677</c:v>
                </c:pt>
                <c:pt idx="324">
                  <c:v>18.712530467302429</c:v>
                </c:pt>
                <c:pt idx="325">
                  <c:v>17.889889599193751</c:v>
                </c:pt>
                <c:pt idx="326">
                  <c:v>17.412142058290325</c:v>
                </c:pt>
                <c:pt idx="327">
                  <c:v>16.935740066050823</c:v>
                </c:pt>
                <c:pt idx="328">
                  <c:v>16.314338759668566</c:v>
                </c:pt>
                <c:pt idx="329">
                  <c:v>15.808323047681975</c:v>
                </c:pt>
                <c:pt idx="330">
                  <c:v>15.889518573988775</c:v>
                </c:pt>
                <c:pt idx="331">
                  <c:v>15.278501094706115</c:v>
                </c:pt>
                <c:pt idx="332">
                  <c:v>15.475308601805553</c:v>
                </c:pt>
                <c:pt idx="333">
                  <c:v>15.913516308933373</c:v>
                </c:pt>
                <c:pt idx="334">
                  <c:v>14.651845159710563</c:v>
                </c:pt>
                <c:pt idx="335">
                  <c:v>13.493329686205879</c:v>
                </c:pt>
                <c:pt idx="336">
                  <c:v>13.530721892513938</c:v>
                </c:pt>
                <c:pt idx="337">
                  <c:v>12.957321280205376</c:v>
                </c:pt>
                <c:pt idx="338">
                  <c:v>13.310364239140153</c:v>
                </c:pt>
                <c:pt idx="339">
                  <c:v>12.550411048540898</c:v>
                </c:pt>
                <c:pt idx="340">
                  <c:v>11.995436947329653</c:v>
                </c:pt>
                <c:pt idx="341">
                  <c:v>11.888498820078992</c:v>
                </c:pt>
                <c:pt idx="342">
                  <c:v>10.394141805327047</c:v>
                </c:pt>
                <c:pt idx="343">
                  <c:v>9.8241957231411909</c:v>
                </c:pt>
                <c:pt idx="344">
                  <c:v>8.6804213056463322</c:v>
                </c:pt>
                <c:pt idx="345">
                  <c:v>8.7449838338095791</c:v>
                </c:pt>
                <c:pt idx="346">
                  <c:v>8.9489845127556009</c:v>
                </c:pt>
                <c:pt idx="347">
                  <c:v>8.2890600559230769</c:v>
                </c:pt>
                <c:pt idx="348">
                  <c:v>8.9209955084042427</c:v>
                </c:pt>
                <c:pt idx="349">
                  <c:v>9.7622467161664623</c:v>
                </c:pt>
                <c:pt idx="350">
                  <c:v>10.16379676744403</c:v>
                </c:pt>
                <c:pt idx="351">
                  <c:v>10.233076136605911</c:v>
                </c:pt>
                <c:pt idx="352">
                  <c:v>10.818139119335804</c:v>
                </c:pt>
                <c:pt idx="353">
                  <c:v>11.011354609247661</c:v>
                </c:pt>
                <c:pt idx="354">
                  <c:v>10.902767048238575</c:v>
                </c:pt>
                <c:pt idx="355">
                  <c:v>10.089769593328013</c:v>
                </c:pt>
                <c:pt idx="356">
                  <c:v>9.9189053565594172</c:v>
                </c:pt>
                <c:pt idx="357">
                  <c:v>10.32759977750111</c:v>
                </c:pt>
                <c:pt idx="358">
                  <c:v>10.435859457947892</c:v>
                </c:pt>
                <c:pt idx="359">
                  <c:v>10.250368416256833</c:v>
                </c:pt>
                <c:pt idx="360">
                  <c:v>11.185051362622145</c:v>
                </c:pt>
                <c:pt idx="361">
                  <c:v>11.586092994449686</c:v>
                </c:pt>
                <c:pt idx="362">
                  <c:v>11.631754403566505</c:v>
                </c:pt>
                <c:pt idx="363">
                  <c:v>11.689164132206367</c:v>
                </c:pt>
                <c:pt idx="364">
                  <c:v>11.532053585609422</c:v>
                </c:pt>
                <c:pt idx="365">
                  <c:v>11.5438416314171</c:v>
                </c:pt>
                <c:pt idx="366">
                  <c:v>11.757490488689909</c:v>
                </c:pt>
                <c:pt idx="367">
                  <c:v>11.597986002509248</c:v>
                </c:pt>
                <c:pt idx="368">
                  <c:v>11.80599094953979</c:v>
                </c:pt>
                <c:pt idx="369">
                  <c:v>11.345696136316699</c:v>
                </c:pt>
                <c:pt idx="370">
                  <c:v>11.248855860507962</c:v>
                </c:pt>
                <c:pt idx="371">
                  <c:v>11.597589726582937</c:v>
                </c:pt>
                <c:pt idx="372">
                  <c:v>11.437961346787551</c:v>
                </c:pt>
                <c:pt idx="373">
                  <c:v>11.014841854222777</c:v>
                </c:pt>
                <c:pt idx="374">
                  <c:v>10.895746511662738</c:v>
                </c:pt>
                <c:pt idx="375">
                  <c:v>10.636037409141354</c:v>
                </c:pt>
                <c:pt idx="376">
                  <c:v>10.548486693556992</c:v>
                </c:pt>
                <c:pt idx="377">
                  <c:v>10.530023959090755</c:v>
                </c:pt>
                <c:pt idx="378">
                  <c:v>10.567692447775409</c:v>
                </c:pt>
                <c:pt idx="379">
                  <c:v>10.268385666711</c:v>
                </c:pt>
                <c:pt idx="380">
                  <c:v>10.067742820070706</c:v>
                </c:pt>
                <c:pt idx="381">
                  <c:v>9.7666662995565492</c:v>
                </c:pt>
                <c:pt idx="382">
                  <c:v>9.7662999836602022</c:v>
                </c:pt>
                <c:pt idx="383">
                  <c:v>9.6782665825359224</c:v>
                </c:pt>
                <c:pt idx="384">
                  <c:v>9.2414622609346928</c:v>
                </c:pt>
                <c:pt idx="385">
                  <c:v>9.0452635707047424</c:v>
                </c:pt>
                <c:pt idx="386">
                  <c:v>8.9504200776338969</c:v>
                </c:pt>
                <c:pt idx="387">
                  <c:v>9.262588720866848</c:v>
                </c:pt>
                <c:pt idx="388">
                  <c:v>9.6349107285984523</c:v>
                </c:pt>
                <c:pt idx="389">
                  <c:v>9.5496789810417422</c:v>
                </c:pt>
                <c:pt idx="390">
                  <c:v>9.4255240477873627</c:v>
                </c:pt>
                <c:pt idx="391">
                  <c:v>10.023970854003755</c:v>
                </c:pt>
                <c:pt idx="392">
                  <c:v>9.941887473004412</c:v>
                </c:pt>
                <c:pt idx="393">
                  <c:v>9.533608358208836</c:v>
                </c:pt>
                <c:pt idx="394">
                  <c:v>8.9284189022931564</c:v>
                </c:pt>
                <c:pt idx="395">
                  <c:v>9.0119418191338347</c:v>
                </c:pt>
                <c:pt idx="396">
                  <c:v>9.2576369191399781</c:v>
                </c:pt>
                <c:pt idx="397">
                  <c:v>9.0037403710456392</c:v>
                </c:pt>
                <c:pt idx="398">
                  <c:v>9.0707850296607688</c:v>
                </c:pt>
                <c:pt idx="399">
                  <c:v>9.1330635662174213</c:v>
                </c:pt>
                <c:pt idx="400">
                  <c:v>8.7943832898149594</c:v>
                </c:pt>
                <c:pt idx="401">
                  <c:v>8.8539377646939563</c:v>
                </c:pt>
                <c:pt idx="402">
                  <c:v>8.8274980455423666</c:v>
                </c:pt>
                <c:pt idx="403">
                  <c:v>9.1271657972150351</c:v>
                </c:pt>
                <c:pt idx="404">
                  <c:v>9.1127589907409607</c:v>
                </c:pt>
                <c:pt idx="405">
                  <c:v>8.6818433068993137</c:v>
                </c:pt>
                <c:pt idx="406">
                  <c:v>8.5187843029835584</c:v>
                </c:pt>
                <c:pt idx="407">
                  <c:v>8.7452044046692929</c:v>
                </c:pt>
                <c:pt idx="408">
                  <c:v>8.8509341807291086</c:v>
                </c:pt>
                <c:pt idx="409">
                  <c:v>9.0544760921925178</c:v>
                </c:pt>
                <c:pt idx="410">
                  <c:v>8.0811509007854969</c:v>
                </c:pt>
                <c:pt idx="411">
                  <c:v>7.8440245047192168</c:v>
                </c:pt>
                <c:pt idx="412">
                  <c:v>8.1042258071764941</c:v>
                </c:pt>
                <c:pt idx="413">
                  <c:v>8.5120779623067389</c:v>
                </c:pt>
                <c:pt idx="414">
                  <c:v>8.8808655272958408</c:v>
                </c:pt>
                <c:pt idx="415">
                  <c:v>9.0710059816183772</c:v>
                </c:pt>
                <c:pt idx="416">
                  <c:v>9.1960401317432368</c:v>
                </c:pt>
                <c:pt idx="417">
                  <c:v>9.3578410467571089</c:v>
                </c:pt>
                <c:pt idx="418">
                  <c:v>9.6540436632333861</c:v>
                </c:pt>
                <c:pt idx="419">
                  <c:v>9.3899020849217383</c:v>
                </c:pt>
                <c:pt idx="420">
                  <c:v>9.2594045308779478</c:v>
                </c:pt>
                <c:pt idx="421">
                  <c:v>8.8298993538313049</c:v>
                </c:pt>
                <c:pt idx="422">
                  <c:v>9.0810968838546202</c:v>
                </c:pt>
                <c:pt idx="423">
                  <c:v>9.0855612307887377</c:v>
                </c:pt>
                <c:pt idx="424">
                  <c:v>8.8184834665480629</c:v>
                </c:pt>
                <c:pt idx="425">
                  <c:v>8.7653407443049254</c:v>
                </c:pt>
                <c:pt idx="426">
                  <c:v>8.4453194678755086</c:v>
                </c:pt>
                <c:pt idx="427">
                  <c:v>8.3998063165664369</c:v>
                </c:pt>
                <c:pt idx="428">
                  <c:v>7.5811630519231539</c:v>
                </c:pt>
                <c:pt idx="429">
                  <c:v>7.6491417133192101</c:v>
                </c:pt>
                <c:pt idx="430">
                  <c:v>7.8107525657161085</c:v>
                </c:pt>
                <c:pt idx="431">
                  <c:v>7.8325621371418945</c:v>
                </c:pt>
                <c:pt idx="432">
                  <c:v>7.3886599733759946</c:v>
                </c:pt>
                <c:pt idx="433">
                  <c:v>7.1818234505467311</c:v>
                </c:pt>
                <c:pt idx="434">
                  <c:v>6.9506737935360317</c:v>
                </c:pt>
                <c:pt idx="435">
                  <c:v>7.2590726254261453</c:v>
                </c:pt>
                <c:pt idx="436">
                  <c:v>7.1926124844646209</c:v>
                </c:pt>
                <c:pt idx="437">
                  <c:v>6.6921339881975843</c:v>
                </c:pt>
                <c:pt idx="438">
                  <c:v>6.6386531002087557</c:v>
                </c:pt>
                <c:pt idx="439">
                  <c:v>6.643422752166086</c:v>
                </c:pt>
                <c:pt idx="440">
                  <c:v>7.3988382003233015</c:v>
                </c:pt>
                <c:pt idx="441">
                  <c:v>7.9998409945345834</c:v>
                </c:pt>
                <c:pt idx="442">
                  <c:v>8.3474769381554239</c:v>
                </c:pt>
                <c:pt idx="443">
                  <c:v>8.4677384014004708</c:v>
                </c:pt>
                <c:pt idx="444">
                  <c:v>8.7567832241347396</c:v>
                </c:pt>
                <c:pt idx="445">
                  <c:v>8.9104934366241153</c:v>
                </c:pt>
                <c:pt idx="446">
                  <c:v>9.2328297051905253</c:v>
                </c:pt>
                <c:pt idx="447">
                  <c:v>9.53158128416041</c:v>
                </c:pt>
                <c:pt idx="448">
                  <c:v>9.8744565046683963</c:v>
                </c:pt>
                <c:pt idx="449">
                  <c:v>10.000117903130022</c:v>
                </c:pt>
                <c:pt idx="450">
                  <c:v>10.014475995571024</c:v>
                </c:pt>
                <c:pt idx="451">
                  <c:v>9.728056935665208</c:v>
                </c:pt>
                <c:pt idx="452">
                  <c:v>9.9842024580287774</c:v>
                </c:pt>
                <c:pt idx="453">
                  <c:v>10.003391799449624</c:v>
                </c:pt>
                <c:pt idx="454">
                  <c:v>9.8535816493642798</c:v>
                </c:pt>
                <c:pt idx="455">
                  <c:v>9.8150109036086715</c:v>
                </c:pt>
                <c:pt idx="456">
                  <c:v>9.8949318092025376</c:v>
                </c:pt>
                <c:pt idx="457">
                  <c:v>9.3245296457279832</c:v>
                </c:pt>
                <c:pt idx="458">
                  <c:v>9.3267470665082435</c:v>
                </c:pt>
                <c:pt idx="459">
                  <c:v>9.3056434045948233</c:v>
                </c:pt>
                <c:pt idx="460">
                  <c:v>9.2318318168960474</c:v>
                </c:pt>
                <c:pt idx="461">
                  <c:v>9.0101855122910077</c:v>
                </c:pt>
                <c:pt idx="462">
                  <c:v>8.8683022140433021</c:v>
                </c:pt>
                <c:pt idx="463">
                  <c:v>9.6230632573731718</c:v>
                </c:pt>
                <c:pt idx="464">
                  <c:v>9.6873413136280853</c:v>
                </c:pt>
                <c:pt idx="465">
                  <c:v>9.5950707030485063</c:v>
                </c:pt>
                <c:pt idx="466">
                  <c:v>9.6919732217830887</c:v>
                </c:pt>
                <c:pt idx="467">
                  <c:v>9.5950548011334558</c:v>
                </c:pt>
                <c:pt idx="468">
                  <c:v>9.9970011777304517</c:v>
                </c:pt>
                <c:pt idx="469">
                  <c:v>10.494935172607082</c:v>
                </c:pt>
                <c:pt idx="470">
                  <c:v>10.373217214924734</c:v>
                </c:pt>
                <c:pt idx="471">
                  <c:v>10.39711871981682</c:v>
                </c:pt>
                <c:pt idx="472">
                  <c:v>10.608120467860099</c:v>
                </c:pt>
                <c:pt idx="473">
                  <c:v>10.810049845861219</c:v>
                </c:pt>
                <c:pt idx="474">
                  <c:v>10.997563956793389</c:v>
                </c:pt>
                <c:pt idx="475">
                  <c:v>10.738799808877287</c:v>
                </c:pt>
                <c:pt idx="476">
                  <c:v>10.471234661697554</c:v>
                </c:pt>
                <c:pt idx="477">
                  <c:v>10.552516982943752</c:v>
                </c:pt>
                <c:pt idx="478">
                  <c:v>11.16461112866747</c:v>
                </c:pt>
                <c:pt idx="479">
                  <c:v>11.690521474467598</c:v>
                </c:pt>
                <c:pt idx="480">
                  <c:v>11.715007584487989</c:v>
                </c:pt>
                <c:pt idx="481">
                  <c:v>12.388219099418125</c:v>
                </c:pt>
                <c:pt idx="482">
                  <c:v>13.189022981532718</c:v>
                </c:pt>
                <c:pt idx="483">
                  <c:v>13.55250417286948</c:v>
                </c:pt>
                <c:pt idx="484">
                  <c:v>13.560046199232339</c:v>
                </c:pt>
                <c:pt idx="485">
                  <c:v>13.888688626457121</c:v>
                </c:pt>
                <c:pt idx="486">
                  <c:v>13.619995534083811</c:v>
                </c:pt>
                <c:pt idx="487">
                  <c:v>13.887667550866063</c:v>
                </c:pt>
                <c:pt idx="488">
                  <c:v>13.467314312977139</c:v>
                </c:pt>
                <c:pt idx="489">
                  <c:v>13.425918860857369</c:v>
                </c:pt>
                <c:pt idx="490">
                  <c:v>13.87298559613861</c:v>
                </c:pt>
                <c:pt idx="491">
                  <c:v>14.085139814743316</c:v>
                </c:pt>
                <c:pt idx="492">
                  <c:v>14.922208103718955</c:v>
                </c:pt>
                <c:pt idx="493">
                  <c:v>15.822318142836458</c:v>
                </c:pt>
                <c:pt idx="494">
                  <c:v>16.433343976069928</c:v>
                </c:pt>
                <c:pt idx="495">
                  <c:v>16.196534453220885</c:v>
                </c:pt>
                <c:pt idx="496">
                  <c:v>16.160311952655743</c:v>
                </c:pt>
                <c:pt idx="497">
                  <c:v>16.825207307878724</c:v>
                </c:pt>
                <c:pt idx="498">
                  <c:v>17.306004390512225</c:v>
                </c:pt>
                <c:pt idx="499">
                  <c:v>18.326907245856344</c:v>
                </c:pt>
                <c:pt idx="500">
                  <c:v>17.675620449938226</c:v>
                </c:pt>
                <c:pt idx="501">
                  <c:v>15.530055563627318</c:v>
                </c:pt>
                <c:pt idx="502">
                  <c:v>13.590885143189086</c:v>
                </c:pt>
                <c:pt idx="503">
                  <c:v>13.389028514426967</c:v>
                </c:pt>
                <c:pt idx="504">
                  <c:v>13.89833668356914</c:v>
                </c:pt>
                <c:pt idx="505">
                  <c:v>14.298270962469523</c:v>
                </c:pt>
                <c:pt idx="506">
                  <c:v>14.668946811103458</c:v>
                </c:pt>
                <c:pt idx="507">
                  <c:v>14.433316420838944</c:v>
                </c:pt>
                <c:pt idx="508">
                  <c:v>14.03189134802777</c:v>
                </c:pt>
                <c:pt idx="509">
                  <c:v>14.766468647879615</c:v>
                </c:pt>
                <c:pt idx="510">
                  <c:v>14.608315717522098</c:v>
                </c:pt>
                <c:pt idx="511">
                  <c:v>14.244946310675653</c:v>
                </c:pt>
                <c:pt idx="512">
                  <c:v>14.369428776140159</c:v>
                </c:pt>
                <c:pt idx="513">
                  <c:v>14.811450153277725</c:v>
                </c:pt>
                <c:pt idx="514">
                  <c:v>14.445530680872885</c:v>
                </c:pt>
                <c:pt idx="515">
                  <c:v>14.702086748571997</c:v>
                </c:pt>
                <c:pt idx="516">
                  <c:v>15.088072442713285</c:v>
                </c:pt>
                <c:pt idx="517">
                  <c:v>15.467060462734748</c:v>
                </c:pt>
                <c:pt idx="518">
                  <c:v>15.298969108882359</c:v>
                </c:pt>
                <c:pt idx="519">
                  <c:v>15.686742656144585</c:v>
                </c:pt>
                <c:pt idx="520">
                  <c:v>16.186353538544552</c:v>
                </c:pt>
                <c:pt idx="521">
                  <c:v>16.641904235808585</c:v>
                </c:pt>
                <c:pt idx="522">
                  <c:v>17.013407650499126</c:v>
                </c:pt>
                <c:pt idx="523">
                  <c:v>17.734251436577317</c:v>
                </c:pt>
                <c:pt idx="524">
                  <c:v>17.714220678979078</c:v>
                </c:pt>
                <c:pt idx="525">
                  <c:v>17.640853852797942</c:v>
                </c:pt>
                <c:pt idx="526">
                  <c:v>17.242369266947421</c:v>
                </c:pt>
                <c:pt idx="527">
                  <c:v>17.650212904947313</c:v>
                </c:pt>
                <c:pt idx="528">
                  <c:v>17.048843606878261</c:v>
                </c:pt>
                <c:pt idx="529">
                  <c:v>16.508093516490277</c:v>
                </c:pt>
                <c:pt idx="530">
                  <c:v>16.833748233480939</c:v>
                </c:pt>
                <c:pt idx="531">
                  <c:v>16.813913898735755</c:v>
                </c:pt>
                <c:pt idx="532">
                  <c:v>17.392413588644985</c:v>
                </c:pt>
                <c:pt idx="533">
                  <c:v>17.817082821652996</c:v>
                </c:pt>
                <c:pt idx="534">
                  <c:v>17.747171587070223</c:v>
                </c:pt>
                <c:pt idx="535">
                  <c:v>16.168334756508955</c:v>
                </c:pt>
                <c:pt idx="536">
                  <c:v>15.301285443522609</c:v>
                </c:pt>
                <c:pt idx="537">
                  <c:v>14.818147965500783</c:v>
                </c:pt>
                <c:pt idx="538">
                  <c:v>15.187607599503171</c:v>
                </c:pt>
                <c:pt idx="539">
                  <c:v>15.846314974728751</c:v>
                </c:pt>
                <c:pt idx="540">
                  <c:v>15.606190118802344</c:v>
                </c:pt>
                <c:pt idx="541">
                  <c:v>17.354664745205095</c:v>
                </c:pt>
                <c:pt idx="542">
                  <c:v>17.818620083397366</c:v>
                </c:pt>
                <c:pt idx="543">
                  <c:v>18.155345895198007</c:v>
                </c:pt>
                <c:pt idx="544">
                  <c:v>18.035430911004038</c:v>
                </c:pt>
                <c:pt idx="545">
                  <c:v>18.015227044688316</c:v>
                </c:pt>
                <c:pt idx="546">
                  <c:v>18.103452345519731</c:v>
                </c:pt>
                <c:pt idx="547">
                  <c:v>18.512258455337697</c:v>
                </c:pt>
                <c:pt idx="548">
                  <c:v>18.357282591774311</c:v>
                </c:pt>
                <c:pt idx="549">
                  <c:v>18.349187992001976</c:v>
                </c:pt>
                <c:pt idx="550">
                  <c:v>18.288868169301331</c:v>
                </c:pt>
                <c:pt idx="551">
                  <c:v>18.441652313512716</c:v>
                </c:pt>
                <c:pt idx="552">
                  <c:v>19.77306821146264</c:v>
                </c:pt>
                <c:pt idx="553">
                  <c:v>19.582982970386738</c:v>
                </c:pt>
                <c:pt idx="554">
                  <c:v>19.283561861298551</c:v>
                </c:pt>
                <c:pt idx="555">
                  <c:v>19.301229507881043</c:v>
                </c:pt>
                <c:pt idx="556">
                  <c:v>19.662279795641687</c:v>
                </c:pt>
                <c:pt idx="557">
                  <c:v>19.315365967644599</c:v>
                </c:pt>
                <c:pt idx="558">
                  <c:v>19.620740694824402</c:v>
                </c:pt>
                <c:pt idx="559">
                  <c:v>19.722137498351522</c:v>
                </c:pt>
                <c:pt idx="560">
                  <c:v>19.708766424745296</c:v>
                </c:pt>
                <c:pt idx="561">
                  <c:v>19.37027107690697</c:v>
                </c:pt>
                <c:pt idx="562">
                  <c:v>19.833656038801234</c:v>
                </c:pt>
                <c:pt idx="563">
                  <c:v>20.448606721242967</c:v>
                </c:pt>
                <c:pt idx="564">
                  <c:v>20.32341080299571</c:v>
                </c:pt>
                <c:pt idx="565">
                  <c:v>20.545336792900446</c:v>
                </c:pt>
                <c:pt idx="566">
                  <c:v>20.855200148690912</c:v>
                </c:pt>
                <c:pt idx="567">
                  <c:v>20.457362016642183</c:v>
                </c:pt>
                <c:pt idx="568">
                  <c:v>20.517605633764866</c:v>
                </c:pt>
                <c:pt idx="569">
                  <c:v>20.608357012960198</c:v>
                </c:pt>
                <c:pt idx="570">
                  <c:v>20.564596413297142</c:v>
                </c:pt>
                <c:pt idx="571">
                  <c:v>20.812227546627387</c:v>
                </c:pt>
                <c:pt idx="572">
                  <c:v>20.993501005229135</c:v>
                </c:pt>
                <c:pt idx="573">
                  <c:v>21.109178247475125</c:v>
                </c:pt>
                <c:pt idx="574">
                  <c:v>21.037901189606377</c:v>
                </c:pt>
                <c:pt idx="575">
                  <c:v>21.164732079814648</c:v>
                </c:pt>
                <c:pt idx="576">
                  <c:v>21.411974913826541</c:v>
                </c:pt>
                <c:pt idx="577">
                  <c:v>21.263840187313026</c:v>
                </c:pt>
                <c:pt idx="578">
                  <c:v>20.833375889460406</c:v>
                </c:pt>
                <c:pt idx="579">
                  <c:v>20.05525008506384</c:v>
                </c:pt>
                <c:pt idx="580">
                  <c:v>20.196492421281448</c:v>
                </c:pt>
                <c:pt idx="581">
                  <c:v>20.29076369067031</c:v>
                </c:pt>
                <c:pt idx="582">
                  <c:v>20.067951816142148</c:v>
                </c:pt>
                <c:pt idx="583">
                  <c:v>20.535549404755631</c:v>
                </c:pt>
                <c:pt idx="584">
                  <c:v>20.576450100818864</c:v>
                </c:pt>
                <c:pt idx="585">
                  <c:v>20.395759282410257</c:v>
                </c:pt>
                <c:pt idx="586">
                  <c:v>20.209473020394054</c:v>
                </c:pt>
                <c:pt idx="587">
                  <c:v>19.911484108090324</c:v>
                </c:pt>
                <c:pt idx="588">
                  <c:v>20.2191194224573</c:v>
                </c:pt>
                <c:pt idx="589">
                  <c:v>20.802571764332676</c:v>
                </c:pt>
                <c:pt idx="590">
                  <c:v>21.152737302036986</c:v>
                </c:pt>
                <c:pt idx="591">
                  <c:v>21.642739261879655</c:v>
                </c:pt>
                <c:pt idx="592">
                  <c:v>22.195426698019947</c:v>
                </c:pt>
                <c:pt idx="593">
                  <c:v>22.718356759520606</c:v>
                </c:pt>
                <c:pt idx="594">
                  <c:v>23.376412691512126</c:v>
                </c:pt>
                <c:pt idx="595">
                  <c:v>23.284070256230528</c:v>
                </c:pt>
                <c:pt idx="596">
                  <c:v>23.946007075299857</c:v>
                </c:pt>
                <c:pt idx="597">
                  <c:v>23.926762764083268</c:v>
                </c:pt>
                <c:pt idx="598">
                  <c:v>24.347586881114811</c:v>
                </c:pt>
                <c:pt idx="599">
                  <c:v>25.027380664939102</c:v>
                </c:pt>
                <c:pt idx="600">
                  <c:v>24.762465194644019</c:v>
                </c:pt>
                <c:pt idx="601">
                  <c:v>25.976065550593386</c:v>
                </c:pt>
                <c:pt idx="602">
                  <c:v>25.629930395216107</c:v>
                </c:pt>
                <c:pt idx="603">
                  <c:v>25.424203848381527</c:v>
                </c:pt>
                <c:pt idx="604">
                  <c:v>25.814043827699027</c:v>
                </c:pt>
                <c:pt idx="605">
                  <c:v>25.966673558333845</c:v>
                </c:pt>
                <c:pt idx="606">
                  <c:v>24.858411332348386</c:v>
                </c:pt>
                <c:pt idx="607">
                  <c:v>25.412529121454948</c:v>
                </c:pt>
                <c:pt idx="608">
                  <c:v>25.680115512876757</c:v>
                </c:pt>
                <c:pt idx="609">
                  <c:v>26.483467720897192</c:v>
                </c:pt>
                <c:pt idx="610">
                  <c:v>27.585612049012791</c:v>
                </c:pt>
                <c:pt idx="611">
                  <c:v>27.723946163893967</c:v>
                </c:pt>
                <c:pt idx="612">
                  <c:v>28.332870129950368</c:v>
                </c:pt>
                <c:pt idx="613">
                  <c:v>29.265634883575942</c:v>
                </c:pt>
                <c:pt idx="614">
                  <c:v>28.802458591871648</c:v>
                </c:pt>
                <c:pt idx="615">
                  <c:v>27.585160338136536</c:v>
                </c:pt>
                <c:pt idx="616">
                  <c:v>29.928362224688779</c:v>
                </c:pt>
                <c:pt idx="617">
                  <c:v>31.256560616381261</c:v>
                </c:pt>
                <c:pt idx="618">
                  <c:v>32.766637689669928</c:v>
                </c:pt>
                <c:pt idx="619">
                  <c:v>32.586283486713171</c:v>
                </c:pt>
                <c:pt idx="620">
                  <c:v>32.666581341708621</c:v>
                </c:pt>
                <c:pt idx="621">
                  <c:v>32.901498179798125</c:v>
                </c:pt>
                <c:pt idx="622">
                  <c:v>32.336600532812675</c:v>
                </c:pt>
                <c:pt idx="623">
                  <c:v>33.030789042905425</c:v>
                </c:pt>
                <c:pt idx="624">
                  <c:v>32.859968415052244</c:v>
                </c:pt>
                <c:pt idx="625">
                  <c:v>34.709677782269985</c:v>
                </c:pt>
                <c:pt idx="626">
                  <c:v>36.29692773642509</c:v>
                </c:pt>
                <c:pt idx="627">
                  <c:v>37.276934043028767</c:v>
                </c:pt>
                <c:pt idx="628">
                  <c:v>36.95659851896901</c:v>
                </c:pt>
                <c:pt idx="629">
                  <c:v>36.802293460092031</c:v>
                </c:pt>
                <c:pt idx="630">
                  <c:v>38.25964508524855</c:v>
                </c:pt>
                <c:pt idx="631">
                  <c:v>35.423401024878331</c:v>
                </c:pt>
                <c:pt idx="632">
                  <c:v>33.532356980834912</c:v>
                </c:pt>
                <c:pt idx="633">
                  <c:v>33.77310287904816</c:v>
                </c:pt>
                <c:pt idx="634">
                  <c:v>37.369391883920969</c:v>
                </c:pt>
                <c:pt idx="635">
                  <c:v>38.820274780098181</c:v>
                </c:pt>
                <c:pt idx="636">
                  <c:v>40.576957677208142</c:v>
                </c:pt>
                <c:pt idx="637">
                  <c:v>40.400159229259977</c:v>
                </c:pt>
                <c:pt idx="638">
                  <c:v>41.356103632713022</c:v>
                </c:pt>
                <c:pt idx="639">
                  <c:v>42.704509516892188</c:v>
                </c:pt>
                <c:pt idx="640">
                  <c:v>42.556676709518072</c:v>
                </c:pt>
                <c:pt idx="641">
                  <c:v>42.180675911746953</c:v>
                </c:pt>
                <c:pt idx="642">
                  <c:v>43.828035992805447</c:v>
                </c:pt>
                <c:pt idx="643">
                  <c:v>41.930712159940477</c:v>
                </c:pt>
                <c:pt idx="644">
                  <c:v>41.323451334715038</c:v>
                </c:pt>
                <c:pt idx="645">
                  <c:v>40.552854399539896</c:v>
                </c:pt>
                <c:pt idx="646">
                  <c:v>43.208290714613938</c:v>
                </c:pt>
                <c:pt idx="647">
                  <c:v>44.197939761040587</c:v>
                </c:pt>
                <c:pt idx="648">
                  <c:v>43.772578146938017</c:v>
                </c:pt>
                <c:pt idx="649">
                  <c:v>42.185635887917343</c:v>
                </c:pt>
                <c:pt idx="650">
                  <c:v>43.220748439965895</c:v>
                </c:pt>
                <c:pt idx="651">
                  <c:v>43.528574288507755</c:v>
                </c:pt>
                <c:pt idx="652">
                  <c:v>41.966050503324333</c:v>
                </c:pt>
                <c:pt idx="653">
                  <c:v>42.781971567071473</c:v>
                </c:pt>
                <c:pt idx="654">
                  <c:v>42.758093618269598</c:v>
                </c:pt>
                <c:pt idx="655">
                  <c:v>42.869565494419518</c:v>
                </c:pt>
                <c:pt idx="656">
                  <c:v>41.898007924884759</c:v>
                </c:pt>
                <c:pt idx="657">
                  <c:v>39.369699044201404</c:v>
                </c:pt>
                <c:pt idx="658">
                  <c:v>38.78214245678479</c:v>
                </c:pt>
                <c:pt idx="659">
                  <c:v>37.274238004497221</c:v>
                </c:pt>
                <c:pt idx="660">
                  <c:v>36.978867997029838</c:v>
                </c:pt>
                <c:pt idx="661">
                  <c:v>35.834662651431294</c:v>
                </c:pt>
                <c:pt idx="662">
                  <c:v>32.325837236178756</c:v>
                </c:pt>
                <c:pt idx="663">
                  <c:v>32.173901168360693</c:v>
                </c:pt>
                <c:pt idx="664">
                  <c:v>34.07464321714005</c:v>
                </c:pt>
                <c:pt idx="665">
                  <c:v>33.068534411112779</c:v>
                </c:pt>
                <c:pt idx="666">
                  <c:v>32.16303868744437</c:v>
                </c:pt>
                <c:pt idx="667">
                  <c:v>31.404318760780153</c:v>
                </c:pt>
                <c:pt idx="668">
                  <c:v>27.667392586862501</c:v>
                </c:pt>
                <c:pt idx="669">
                  <c:v>28.577373113360114</c:v>
                </c:pt>
                <c:pt idx="670">
                  <c:v>30.005103811056824</c:v>
                </c:pt>
                <c:pt idx="671">
                  <c:v>30.499953255020465</c:v>
                </c:pt>
                <c:pt idx="672">
                  <c:v>30.277204433096006</c:v>
                </c:pt>
                <c:pt idx="673">
                  <c:v>29.085704152008436</c:v>
                </c:pt>
                <c:pt idx="674">
                  <c:v>30.292130640918682</c:v>
                </c:pt>
                <c:pt idx="675">
                  <c:v>29.005883253118693</c:v>
                </c:pt>
                <c:pt idx="676">
                  <c:v>28.128107508688348</c:v>
                </c:pt>
                <c:pt idx="677">
                  <c:v>26.387672541183363</c:v>
                </c:pt>
                <c:pt idx="678">
                  <c:v>23.463120467431452</c:v>
                </c:pt>
                <c:pt idx="679">
                  <c:v>23.58871352884238</c:v>
                </c:pt>
                <c:pt idx="680">
                  <c:v>22.365036801224342</c:v>
                </c:pt>
                <c:pt idx="681">
                  <c:v>21.956233863659087</c:v>
                </c:pt>
                <c:pt idx="682">
                  <c:v>23.348396502725134</c:v>
                </c:pt>
                <c:pt idx="683">
                  <c:v>23.101442537685646</c:v>
                </c:pt>
                <c:pt idx="684">
                  <c:v>22.898348576613227</c:v>
                </c:pt>
                <c:pt idx="685">
                  <c:v>21.214102123415294</c:v>
                </c:pt>
                <c:pt idx="686">
                  <c:v>21.309719026991001</c:v>
                </c:pt>
                <c:pt idx="687">
                  <c:v>22.427939577730911</c:v>
                </c:pt>
                <c:pt idx="688">
                  <c:v>23.591080453481496</c:v>
                </c:pt>
                <c:pt idx="689">
                  <c:v>24.832223259531066</c:v>
                </c:pt>
                <c:pt idx="690">
                  <c:v>24.867329101268794</c:v>
                </c:pt>
                <c:pt idx="691">
                  <c:v>24.642251409932179</c:v>
                </c:pt>
                <c:pt idx="692">
                  <c:v>25.243686752606266</c:v>
                </c:pt>
                <c:pt idx="693">
                  <c:v>25.6827560705797</c:v>
                </c:pt>
                <c:pt idx="694">
                  <c:v>25.946798218420131</c:v>
                </c:pt>
                <c:pt idx="695">
                  <c:v>26.635170511081547</c:v>
                </c:pt>
                <c:pt idx="696">
                  <c:v>27.658540355736591</c:v>
                </c:pt>
                <c:pt idx="697">
                  <c:v>27.650862036740236</c:v>
                </c:pt>
                <c:pt idx="698">
                  <c:v>26.886530384035879</c:v>
                </c:pt>
                <c:pt idx="699">
                  <c:v>26.900577508444904</c:v>
                </c:pt>
                <c:pt idx="700">
                  <c:v>25.902814292943777</c:v>
                </c:pt>
                <c:pt idx="701">
                  <c:v>26.40128536647493</c:v>
                </c:pt>
                <c:pt idx="702">
                  <c:v>25.695888646268571</c:v>
                </c:pt>
                <c:pt idx="703">
                  <c:v>25.174462226477786</c:v>
                </c:pt>
                <c:pt idx="704">
                  <c:v>25.668406776357706</c:v>
                </c:pt>
                <c:pt idx="705">
                  <c:v>25.411655665489349</c:v>
                </c:pt>
                <c:pt idx="706">
                  <c:v>26.465310814818057</c:v>
                </c:pt>
                <c:pt idx="707">
                  <c:v>27.144808694741251</c:v>
                </c:pt>
                <c:pt idx="708">
                  <c:v>26.587250697970397</c:v>
                </c:pt>
                <c:pt idx="709">
                  <c:v>26.744863128101201</c:v>
                </c:pt>
                <c:pt idx="710">
                  <c:v>26.339142131057944</c:v>
                </c:pt>
                <c:pt idx="711">
                  <c:v>25.408922569114484</c:v>
                </c:pt>
                <c:pt idx="712">
                  <c:v>25.650230187182988</c:v>
                </c:pt>
                <c:pt idx="713">
                  <c:v>26.06839487188401</c:v>
                </c:pt>
                <c:pt idx="714">
                  <c:v>26.287871091254768</c:v>
                </c:pt>
                <c:pt idx="715">
                  <c:v>26.104381410936167</c:v>
                </c:pt>
                <c:pt idx="716">
                  <c:v>25.730122990164485</c:v>
                </c:pt>
                <c:pt idx="717">
                  <c:v>24.876538723647975</c:v>
                </c:pt>
                <c:pt idx="718">
                  <c:v>25.93178330906904</c:v>
                </c:pt>
                <c:pt idx="719">
                  <c:v>26.443803114292425</c:v>
                </c:pt>
                <c:pt idx="720">
                  <c:v>26.46870262668574</c:v>
                </c:pt>
                <c:pt idx="721">
                  <c:v>26.249624763583313</c:v>
                </c:pt>
                <c:pt idx="722">
                  <c:v>26.32783777866771</c:v>
                </c:pt>
                <c:pt idx="723">
                  <c:v>26.147280943874538</c:v>
                </c:pt>
                <c:pt idx="724">
                  <c:v>25.650640708757354</c:v>
                </c:pt>
                <c:pt idx="725">
                  <c:v>24.749582241646387</c:v>
                </c:pt>
                <c:pt idx="726">
                  <c:v>24.696786766853325</c:v>
                </c:pt>
                <c:pt idx="727">
                  <c:v>25.051393562010976</c:v>
                </c:pt>
                <c:pt idx="728">
                  <c:v>25.644156440797403</c:v>
                </c:pt>
                <c:pt idx="729">
                  <c:v>26.538040282101743</c:v>
                </c:pt>
                <c:pt idx="730">
                  <c:v>26.9280202708565</c:v>
                </c:pt>
                <c:pt idx="731">
                  <c:v>27.282689787571702</c:v>
                </c:pt>
                <c:pt idx="732">
                  <c:v>27.20753665680715</c:v>
                </c:pt>
                <c:pt idx="733">
                  <c:v>27.31518141351663</c:v>
                </c:pt>
                <c:pt idx="734">
                  <c:v>26.227605554650914</c:v>
                </c:pt>
                <c:pt idx="735">
                  <c:v>26.976268314189102</c:v>
                </c:pt>
                <c:pt idx="736">
                  <c:v>27.548490451851279</c:v>
                </c:pt>
                <c:pt idx="737">
                  <c:v>27.418262740410611</c:v>
                </c:pt>
                <c:pt idx="738">
                  <c:v>27.410088167204339</c:v>
                </c:pt>
                <c:pt idx="739">
                  <c:v>26.148607189312326</c:v>
                </c:pt>
                <c:pt idx="740">
                  <c:v>26.72574304769692</c:v>
                </c:pt>
                <c:pt idx="741">
                  <c:v>27.320648130462025</c:v>
                </c:pt>
                <c:pt idx="742">
                  <c:v>25.72905357949838</c:v>
                </c:pt>
                <c:pt idx="743">
                  <c:v>25.955510105240229</c:v>
                </c:pt>
                <c:pt idx="744">
                  <c:v>24.022317760836813</c:v>
                </c:pt>
                <c:pt idx="745">
                  <c:v>23.495263401811776</c:v>
                </c:pt>
                <c:pt idx="746">
                  <c:v>22.606810842249342</c:v>
                </c:pt>
                <c:pt idx="747">
                  <c:v>23.356040643201595</c:v>
                </c:pt>
                <c:pt idx="748">
                  <c:v>23.696432116623175</c:v>
                </c:pt>
                <c:pt idx="749">
                  <c:v>22.416812802281935</c:v>
                </c:pt>
                <c:pt idx="750">
                  <c:v>20.907206462661573</c:v>
                </c:pt>
                <c:pt idx="751">
                  <c:v>21.401617360047929</c:v>
                </c:pt>
                <c:pt idx="752">
                  <c:v>20.362733946097514</c:v>
                </c:pt>
                <c:pt idx="753">
                  <c:v>16.387356548789835</c:v>
                </c:pt>
                <c:pt idx="754">
                  <c:v>15.259659405704575</c:v>
                </c:pt>
                <c:pt idx="755">
                  <c:v>15.376080747423766</c:v>
                </c:pt>
                <c:pt idx="756">
                  <c:v>15.174651936879666</c:v>
                </c:pt>
                <c:pt idx="757">
                  <c:v>14.122181801918893</c:v>
                </c:pt>
                <c:pt idx="758">
                  <c:v>13.323667656863927</c:v>
                </c:pt>
                <c:pt idx="759">
                  <c:v>14.981866453039245</c:v>
                </c:pt>
                <c:pt idx="760">
                  <c:v>15.996355755263149</c:v>
                </c:pt>
                <c:pt idx="761">
                  <c:v>16.384182816215333</c:v>
                </c:pt>
                <c:pt idx="762">
                  <c:v>16.694620816995609</c:v>
                </c:pt>
                <c:pt idx="763">
                  <c:v>18.094069801576069</c:v>
                </c:pt>
                <c:pt idx="764">
                  <c:v>18.831902264840071</c:v>
                </c:pt>
                <c:pt idx="765">
                  <c:v>19.358008443486831</c:v>
                </c:pt>
                <c:pt idx="766">
                  <c:v>19.812761079966059</c:v>
                </c:pt>
                <c:pt idx="767">
                  <c:v>20.322376500216539</c:v>
                </c:pt>
                <c:pt idx="768">
                  <c:v>20.527859801454412</c:v>
                </c:pt>
                <c:pt idx="769">
                  <c:v>19.920539306600439</c:v>
                </c:pt>
                <c:pt idx="770">
                  <c:v>21.004601209715354</c:v>
                </c:pt>
                <c:pt idx="771">
                  <c:v>21.804845599625146</c:v>
                </c:pt>
                <c:pt idx="772">
                  <c:v>20.480068638423397</c:v>
                </c:pt>
                <c:pt idx="773">
                  <c:v>19.742039853739442</c:v>
                </c:pt>
                <c:pt idx="774">
                  <c:v>19.668660470717693</c:v>
                </c:pt>
                <c:pt idx="775">
                  <c:v>19.770299174358563</c:v>
                </c:pt>
                <c:pt idx="776">
                  <c:v>20.381395233204017</c:v>
                </c:pt>
                <c:pt idx="777">
                  <c:v>21.240127651759408</c:v>
                </c:pt>
                <c:pt idx="778">
                  <c:v>21.700723827760601</c:v>
                </c:pt>
                <c:pt idx="779">
                  <c:v>22.396379773044195</c:v>
                </c:pt>
                <c:pt idx="780">
                  <c:v>22.978299430554962</c:v>
                </c:pt>
                <c:pt idx="781">
                  <c:v>23.489828703298507</c:v>
                </c:pt>
                <c:pt idx="782">
                  <c:v>22.899336430143627</c:v>
                </c:pt>
                <c:pt idx="783">
                  <c:v>23.143929447285934</c:v>
                </c:pt>
                <c:pt idx="784">
                  <c:v>23.059491506095327</c:v>
                </c:pt>
                <c:pt idx="785">
                  <c:v>22.100831286610973</c:v>
                </c:pt>
                <c:pt idx="786">
                  <c:v>22.610981701156607</c:v>
                </c:pt>
                <c:pt idx="787">
                  <c:v>20.049852721660489</c:v>
                </c:pt>
              </c:numCache>
            </c:numRef>
          </c:xVal>
          <c:yVal>
            <c:numRef>
              <c:f>'[CAPE_PE Chart.xlsx]Data'!$W$909:$W$1696</c:f>
              <c:numCache>
                <c:formatCode>0.00%</c:formatCode>
                <c:ptCount val="788"/>
                <c:pt idx="0">
                  <c:v>0.15479863997920651</c:v>
                </c:pt>
                <c:pt idx="1">
                  <c:v>0.16718656281529687</c:v>
                </c:pt>
                <c:pt idx="2">
                  <c:v>0.16972168802626109</c:v>
                </c:pt>
                <c:pt idx="3">
                  <c:v>0.16517662403427602</c:v>
                </c:pt>
                <c:pt idx="4">
                  <c:v>0.15479102399484113</c:v>
                </c:pt>
                <c:pt idx="5">
                  <c:v>0.16381431135687752</c:v>
                </c:pt>
                <c:pt idx="6">
                  <c:v>0.17267179209915695</c:v>
                </c:pt>
                <c:pt idx="7">
                  <c:v>0.176947965142213</c:v>
                </c:pt>
                <c:pt idx="8">
                  <c:v>0.18403553203709366</c:v>
                </c:pt>
                <c:pt idx="9">
                  <c:v>0.18553160377418054</c:v>
                </c:pt>
                <c:pt idx="10">
                  <c:v>0.18525183520862676</c:v>
                </c:pt>
                <c:pt idx="11">
                  <c:v>0.18427044288847294</c:v>
                </c:pt>
                <c:pt idx="12">
                  <c:v>0.17647241595272933</c:v>
                </c:pt>
                <c:pt idx="13">
                  <c:v>0.17423362228234351</c:v>
                </c:pt>
                <c:pt idx="14">
                  <c:v>0.17850246763302002</c:v>
                </c:pt>
                <c:pt idx="15">
                  <c:v>0.18737019150676937</c:v>
                </c:pt>
                <c:pt idx="16">
                  <c:v>0.19229907265272717</c:v>
                </c:pt>
                <c:pt idx="17">
                  <c:v>0.18594170860103443</c:v>
                </c:pt>
                <c:pt idx="18">
                  <c:v>0.18304907570933127</c:v>
                </c:pt>
                <c:pt idx="19">
                  <c:v>0.17934987456994467</c:v>
                </c:pt>
                <c:pt idx="20">
                  <c:v>0.17336505595798291</c:v>
                </c:pt>
                <c:pt idx="21">
                  <c:v>0.16702446260749237</c:v>
                </c:pt>
                <c:pt idx="22">
                  <c:v>0.17176357711144763</c:v>
                </c:pt>
                <c:pt idx="23">
                  <c:v>0.1643542660127737</c:v>
                </c:pt>
                <c:pt idx="24">
                  <c:v>0.17396400225207898</c:v>
                </c:pt>
                <c:pt idx="25">
                  <c:v>0.17694081089326996</c:v>
                </c:pt>
                <c:pt idx="26">
                  <c:v>0.17177183114514505</c:v>
                </c:pt>
                <c:pt idx="27">
                  <c:v>0.17228895759742979</c:v>
                </c:pt>
                <c:pt idx="28">
                  <c:v>0.16489762670203745</c:v>
                </c:pt>
                <c:pt idx="29">
                  <c:v>0.16747926975620486</c:v>
                </c:pt>
                <c:pt idx="30">
                  <c:v>0.17874173782386027</c:v>
                </c:pt>
                <c:pt idx="31">
                  <c:v>0.17895218818662606</c:v>
                </c:pt>
                <c:pt idx="32">
                  <c:v>0.18803882821747253</c:v>
                </c:pt>
                <c:pt idx="33">
                  <c:v>0.18306010968835396</c:v>
                </c:pt>
                <c:pt idx="34">
                  <c:v>0.19843444972890323</c:v>
                </c:pt>
                <c:pt idx="35">
                  <c:v>0.20061374906977125</c:v>
                </c:pt>
                <c:pt idx="36">
                  <c:v>0.20076984141530452</c:v>
                </c:pt>
                <c:pt idx="37">
                  <c:v>0.20496448215692631</c:v>
                </c:pt>
                <c:pt idx="38">
                  <c:v>0.20131638133072327</c:v>
                </c:pt>
                <c:pt idx="39">
                  <c:v>0.20824707731813996</c:v>
                </c:pt>
                <c:pt idx="40">
                  <c:v>0.21427885702969141</c:v>
                </c:pt>
                <c:pt idx="41">
                  <c:v>0.21383870426892182</c:v>
                </c:pt>
                <c:pt idx="42">
                  <c:v>0.21052552651656309</c:v>
                </c:pt>
                <c:pt idx="43">
                  <c:v>0.20665772096734503</c:v>
                </c:pt>
                <c:pt idx="44">
                  <c:v>0.19809113047513938</c:v>
                </c:pt>
                <c:pt idx="45">
                  <c:v>0.19561366581616024</c:v>
                </c:pt>
                <c:pt idx="46">
                  <c:v>0.19574826419490465</c:v>
                </c:pt>
                <c:pt idx="47">
                  <c:v>0.19351755408960614</c:v>
                </c:pt>
                <c:pt idx="48">
                  <c:v>0.1825841781736306</c:v>
                </c:pt>
                <c:pt idx="49">
                  <c:v>0.1819804519160233</c:v>
                </c:pt>
                <c:pt idx="50">
                  <c:v>0.17969953765497437</c:v>
                </c:pt>
                <c:pt idx="51">
                  <c:v>0.17221430927470616</c:v>
                </c:pt>
                <c:pt idx="52">
                  <c:v>0.170150335557812</c:v>
                </c:pt>
                <c:pt idx="53">
                  <c:v>0.17923337598048317</c:v>
                </c:pt>
                <c:pt idx="54">
                  <c:v>0.17506105200855449</c:v>
                </c:pt>
                <c:pt idx="55">
                  <c:v>0.1736382306874642</c:v>
                </c:pt>
                <c:pt idx="56">
                  <c:v>0.15983696472210207</c:v>
                </c:pt>
                <c:pt idx="57">
                  <c:v>0.15868237533452434</c:v>
                </c:pt>
                <c:pt idx="58">
                  <c:v>0.16200659819352836</c:v>
                </c:pt>
                <c:pt idx="59">
                  <c:v>0.16163433252449866</c:v>
                </c:pt>
                <c:pt idx="60">
                  <c:v>0.16172592516739703</c:v>
                </c:pt>
                <c:pt idx="61">
                  <c:v>0.16356454225893136</c:v>
                </c:pt>
                <c:pt idx="62">
                  <c:v>0.16849883236783825</c:v>
                </c:pt>
                <c:pt idx="63">
                  <c:v>0.16329648167410649</c:v>
                </c:pt>
                <c:pt idx="64">
                  <c:v>0.16958725292677213</c:v>
                </c:pt>
                <c:pt idx="65">
                  <c:v>0.16902063236624731</c:v>
                </c:pt>
                <c:pt idx="66">
                  <c:v>0.16492952422418816</c:v>
                </c:pt>
                <c:pt idx="67">
                  <c:v>0.16228976879282708</c:v>
                </c:pt>
                <c:pt idx="68">
                  <c:v>0.15998817581946145</c:v>
                </c:pt>
                <c:pt idx="69">
                  <c:v>0.16460918700792737</c:v>
                </c:pt>
                <c:pt idx="70">
                  <c:v>0.1686016317933805</c:v>
                </c:pt>
                <c:pt idx="71">
                  <c:v>0.16429689977269368</c:v>
                </c:pt>
                <c:pt idx="72">
                  <c:v>0.15788379705892885</c:v>
                </c:pt>
                <c:pt idx="73">
                  <c:v>0.16360341698949554</c:v>
                </c:pt>
                <c:pt idx="74">
                  <c:v>0.15737609506883965</c:v>
                </c:pt>
                <c:pt idx="75">
                  <c:v>0.1548845291670693</c:v>
                </c:pt>
                <c:pt idx="76">
                  <c:v>0.14130372637269062</c:v>
                </c:pt>
                <c:pt idx="77">
                  <c:v>0.12638133491093062</c:v>
                </c:pt>
                <c:pt idx="78">
                  <c:v>0.1313173870168427</c:v>
                </c:pt>
                <c:pt idx="79">
                  <c:v>0.13445312904923457</c:v>
                </c:pt>
                <c:pt idx="80">
                  <c:v>0.13106648686337019</c:v>
                </c:pt>
                <c:pt idx="81">
                  <c:v>0.1315577808202848</c:v>
                </c:pt>
                <c:pt idx="82">
                  <c:v>0.1369571879829059</c:v>
                </c:pt>
                <c:pt idx="83">
                  <c:v>0.13442040252247711</c:v>
                </c:pt>
                <c:pt idx="84">
                  <c:v>0.14058834629735983</c:v>
                </c:pt>
                <c:pt idx="85">
                  <c:v>0.13905121964219025</c:v>
                </c:pt>
                <c:pt idx="86">
                  <c:v>0.14565582589296233</c:v>
                </c:pt>
                <c:pt idx="87">
                  <c:v>0.15402929179865499</c:v>
                </c:pt>
                <c:pt idx="88">
                  <c:v>0.15535360309505286</c:v>
                </c:pt>
                <c:pt idx="89">
                  <c:v>0.15472694182735003</c:v>
                </c:pt>
                <c:pt idx="90">
                  <c:v>0.1513671667119405</c:v>
                </c:pt>
                <c:pt idx="91">
                  <c:v>0.16335017224109594</c:v>
                </c:pt>
                <c:pt idx="92">
                  <c:v>0.1618240398018933</c:v>
                </c:pt>
                <c:pt idx="93">
                  <c:v>0.15959245203641004</c:v>
                </c:pt>
                <c:pt idx="94">
                  <c:v>0.15672314169394919</c:v>
                </c:pt>
                <c:pt idx="95">
                  <c:v>0.15911365266147093</c:v>
                </c:pt>
                <c:pt idx="96">
                  <c:v>0.1562943629541993</c:v>
                </c:pt>
                <c:pt idx="97">
                  <c:v>0.15669946508774157</c:v>
                </c:pt>
                <c:pt idx="98">
                  <c:v>0.1548883645557706</c:v>
                </c:pt>
                <c:pt idx="99">
                  <c:v>0.14994832662534185</c:v>
                </c:pt>
                <c:pt idx="100">
                  <c:v>0.14709973933430232</c:v>
                </c:pt>
                <c:pt idx="101">
                  <c:v>0.14877093777394457</c:v>
                </c:pt>
                <c:pt idx="102">
                  <c:v>0.14442092722237754</c:v>
                </c:pt>
                <c:pt idx="103">
                  <c:v>0.14626034174023794</c:v>
                </c:pt>
                <c:pt idx="104">
                  <c:v>0.14030404817456965</c:v>
                </c:pt>
                <c:pt idx="105">
                  <c:v>0.14332188565799231</c:v>
                </c:pt>
                <c:pt idx="106">
                  <c:v>0.13347022164130928</c:v>
                </c:pt>
                <c:pt idx="107">
                  <c:v>0.128210112966892</c:v>
                </c:pt>
                <c:pt idx="108">
                  <c:v>0.12982832724067461</c:v>
                </c:pt>
                <c:pt idx="109">
                  <c:v>0.12907150941012535</c:v>
                </c:pt>
                <c:pt idx="110">
                  <c:v>0.12790236078851169</c:v>
                </c:pt>
                <c:pt idx="111">
                  <c:v>0.12746677743633539</c:v>
                </c:pt>
                <c:pt idx="112">
                  <c:v>0.12650305275036078</c:v>
                </c:pt>
                <c:pt idx="113">
                  <c:v>0.11203986786549591</c:v>
                </c:pt>
                <c:pt idx="114">
                  <c:v>0.10697367477884989</c:v>
                </c:pt>
                <c:pt idx="115">
                  <c:v>0.11023091048037226</c:v>
                </c:pt>
                <c:pt idx="116">
                  <c:v>0.1124482837991776</c:v>
                </c:pt>
                <c:pt idx="117">
                  <c:v>0.11884070285578807</c:v>
                </c:pt>
                <c:pt idx="118">
                  <c:v>0.10964073642550232</c:v>
                </c:pt>
                <c:pt idx="119">
                  <c:v>0.11063936519233319</c:v>
                </c:pt>
                <c:pt idx="120">
                  <c:v>0.11525886328787927</c:v>
                </c:pt>
                <c:pt idx="121">
                  <c:v>0.10928633402092203</c:v>
                </c:pt>
                <c:pt idx="122">
                  <c:v>9.9421913950350937E-2</c:v>
                </c:pt>
                <c:pt idx="123">
                  <c:v>0.10185887479949152</c:v>
                </c:pt>
                <c:pt idx="124">
                  <c:v>0.10303904046516887</c:v>
                </c:pt>
                <c:pt idx="125">
                  <c:v>9.7005363124430088E-2</c:v>
                </c:pt>
                <c:pt idx="126">
                  <c:v>9.0032496581194943E-2</c:v>
                </c:pt>
                <c:pt idx="127">
                  <c:v>8.5474862442662891E-2</c:v>
                </c:pt>
                <c:pt idx="128">
                  <c:v>8.9787941868489041E-2</c:v>
                </c:pt>
                <c:pt idx="129">
                  <c:v>9.4330861591105153E-2</c:v>
                </c:pt>
                <c:pt idx="130">
                  <c:v>9.591771375202196E-2</c:v>
                </c:pt>
                <c:pt idx="131">
                  <c:v>9.19657055363301E-2</c:v>
                </c:pt>
                <c:pt idx="132">
                  <c:v>0.10489032018690958</c:v>
                </c:pt>
                <c:pt idx="133">
                  <c:v>0.1086393556330556</c:v>
                </c:pt>
                <c:pt idx="134">
                  <c:v>0.11072813845560603</c:v>
                </c:pt>
                <c:pt idx="135">
                  <c:v>0.11125246524553645</c:v>
                </c:pt>
                <c:pt idx="136">
                  <c:v>0.10111734817138229</c:v>
                </c:pt>
                <c:pt idx="137">
                  <c:v>0.1031422206651289</c:v>
                </c:pt>
                <c:pt idx="138">
                  <c:v>0.10675692548051541</c:v>
                </c:pt>
                <c:pt idx="139">
                  <c:v>0.11173087305567786</c:v>
                </c:pt>
                <c:pt idx="140">
                  <c:v>0.12241414517941163</c:v>
                </c:pt>
                <c:pt idx="141">
                  <c:v>0.12271076450003582</c:v>
                </c:pt>
                <c:pt idx="142">
                  <c:v>0.12087120651795491</c:v>
                </c:pt>
                <c:pt idx="143">
                  <c:v>0.12848974356018261</c:v>
                </c:pt>
                <c:pt idx="144">
                  <c:v>0.11871688430788452</c:v>
                </c:pt>
                <c:pt idx="145">
                  <c:v>0.11735016423387279</c:v>
                </c:pt>
                <c:pt idx="146">
                  <c:v>0.11496416572657542</c:v>
                </c:pt>
                <c:pt idx="147">
                  <c:v>0.1202060662239226</c:v>
                </c:pt>
                <c:pt idx="148">
                  <c:v>0.11964634027241905</c:v>
                </c:pt>
                <c:pt idx="149">
                  <c:v>0.11774108054390964</c:v>
                </c:pt>
                <c:pt idx="150">
                  <c:v>0.11091966844167045</c:v>
                </c:pt>
                <c:pt idx="151">
                  <c:v>0.11078662544932816</c:v>
                </c:pt>
                <c:pt idx="152">
                  <c:v>0.10971387467701432</c:v>
                </c:pt>
                <c:pt idx="153">
                  <c:v>0.10772049797555638</c:v>
                </c:pt>
                <c:pt idx="154">
                  <c:v>0.11034698714956792</c:v>
                </c:pt>
                <c:pt idx="155">
                  <c:v>0.10004393771713826</c:v>
                </c:pt>
                <c:pt idx="156">
                  <c:v>9.8713829754334625E-2</c:v>
                </c:pt>
                <c:pt idx="157">
                  <c:v>9.3407598789667867E-2</c:v>
                </c:pt>
                <c:pt idx="158">
                  <c:v>9.7050281568275665E-2</c:v>
                </c:pt>
                <c:pt idx="159">
                  <c:v>9.5204585622717275E-2</c:v>
                </c:pt>
                <c:pt idx="160">
                  <c:v>9.2898457036836302E-2</c:v>
                </c:pt>
                <c:pt idx="161">
                  <c:v>8.7063577211211385E-2</c:v>
                </c:pt>
                <c:pt idx="162">
                  <c:v>7.6660759033373438E-2</c:v>
                </c:pt>
                <c:pt idx="163">
                  <c:v>8.2567096669534656E-2</c:v>
                </c:pt>
                <c:pt idx="164">
                  <c:v>8.4893438182808367E-2</c:v>
                </c:pt>
                <c:pt idx="165">
                  <c:v>8.8379624953083269E-2</c:v>
                </c:pt>
                <c:pt idx="166">
                  <c:v>8.3102749864776282E-2</c:v>
                </c:pt>
                <c:pt idx="167">
                  <c:v>7.8066577413115956E-2</c:v>
                </c:pt>
                <c:pt idx="168">
                  <c:v>7.7557085913092294E-2</c:v>
                </c:pt>
                <c:pt idx="169">
                  <c:v>8.1833677196921473E-2</c:v>
                </c:pt>
                <c:pt idx="170">
                  <c:v>8.3644743234238428E-2</c:v>
                </c:pt>
                <c:pt idx="171">
                  <c:v>7.5512748761277448E-2</c:v>
                </c:pt>
                <c:pt idx="172">
                  <c:v>6.5712196585494986E-2</c:v>
                </c:pt>
                <c:pt idx="173">
                  <c:v>5.8418462024787177E-2</c:v>
                </c:pt>
                <c:pt idx="174">
                  <c:v>6.8808912445808668E-2</c:v>
                </c:pt>
                <c:pt idx="175">
                  <c:v>7.0463988292475577E-2</c:v>
                </c:pt>
                <c:pt idx="176">
                  <c:v>8.0828174343632098E-2</c:v>
                </c:pt>
                <c:pt idx="177">
                  <c:v>8.0006244264404724E-2</c:v>
                </c:pt>
                <c:pt idx="178">
                  <c:v>8.0430498197467948E-2</c:v>
                </c:pt>
                <c:pt idx="179">
                  <c:v>8.1647140306325916E-2</c:v>
                </c:pt>
                <c:pt idx="180">
                  <c:v>7.9459227662625809E-2</c:v>
                </c:pt>
                <c:pt idx="181">
                  <c:v>7.7326613490578566E-2</c:v>
                </c:pt>
                <c:pt idx="182">
                  <c:v>7.8622288357144798E-2</c:v>
                </c:pt>
                <c:pt idx="183">
                  <c:v>8.2196923368889951E-2</c:v>
                </c:pt>
                <c:pt idx="184">
                  <c:v>7.5352395279240758E-2</c:v>
                </c:pt>
                <c:pt idx="185">
                  <c:v>7.8711176630125834E-2</c:v>
                </c:pt>
                <c:pt idx="186">
                  <c:v>7.0854346220675213E-2</c:v>
                </c:pt>
                <c:pt idx="187">
                  <c:v>7.2366301882776929E-2</c:v>
                </c:pt>
                <c:pt idx="188">
                  <c:v>7.3876802950712195E-2</c:v>
                </c:pt>
                <c:pt idx="189">
                  <c:v>6.6458782995982846E-2</c:v>
                </c:pt>
                <c:pt idx="190">
                  <c:v>6.1823591871584593E-2</c:v>
                </c:pt>
                <c:pt idx="191">
                  <c:v>7.0405009505686511E-2</c:v>
                </c:pt>
                <c:pt idx="192">
                  <c:v>7.6595815881498108E-2</c:v>
                </c:pt>
                <c:pt idx="193">
                  <c:v>7.7310026969945378E-2</c:v>
                </c:pt>
                <c:pt idx="194">
                  <c:v>7.8690578476980022E-2</c:v>
                </c:pt>
                <c:pt idx="195">
                  <c:v>8.6200203969879707E-2</c:v>
                </c:pt>
                <c:pt idx="196">
                  <c:v>9.7562466868097664E-2</c:v>
                </c:pt>
                <c:pt idx="197">
                  <c:v>0.10462051633074698</c:v>
                </c:pt>
                <c:pt idx="198">
                  <c:v>9.8186075733583955E-2</c:v>
                </c:pt>
                <c:pt idx="199">
                  <c:v>9.9905778298399417E-2</c:v>
                </c:pt>
                <c:pt idx="200">
                  <c:v>0.10487826852124549</c:v>
                </c:pt>
                <c:pt idx="201">
                  <c:v>0.10547558297475046</c:v>
                </c:pt>
                <c:pt idx="202">
                  <c:v>9.9288709705380285E-2</c:v>
                </c:pt>
                <c:pt idx="203">
                  <c:v>9.9176483524707537E-2</c:v>
                </c:pt>
                <c:pt idx="204">
                  <c:v>9.2127322133250811E-2</c:v>
                </c:pt>
                <c:pt idx="205">
                  <c:v>9.0847024503320606E-2</c:v>
                </c:pt>
                <c:pt idx="206">
                  <c:v>8.697665024580048E-2</c:v>
                </c:pt>
                <c:pt idx="207">
                  <c:v>7.7468572237363587E-2</c:v>
                </c:pt>
                <c:pt idx="208">
                  <c:v>7.3644646180236695E-2</c:v>
                </c:pt>
                <c:pt idx="209">
                  <c:v>7.5251013917485343E-2</c:v>
                </c:pt>
                <c:pt idx="210">
                  <c:v>7.9780119882736811E-2</c:v>
                </c:pt>
                <c:pt idx="211">
                  <c:v>7.0444568802344953E-2</c:v>
                </c:pt>
                <c:pt idx="212">
                  <c:v>7.5972204810219157E-2</c:v>
                </c:pt>
                <c:pt idx="213">
                  <c:v>7.2569056050600933E-2</c:v>
                </c:pt>
                <c:pt idx="214">
                  <c:v>6.0523028854559513E-2</c:v>
                </c:pt>
                <c:pt idx="215">
                  <c:v>5.9858212780078413E-2</c:v>
                </c:pt>
                <c:pt idx="216">
                  <c:v>5.6147591572373701E-2</c:v>
                </c:pt>
                <c:pt idx="217">
                  <c:v>5.4534215307191936E-2</c:v>
                </c:pt>
                <c:pt idx="218">
                  <c:v>5.0639268926242709E-2</c:v>
                </c:pt>
                <c:pt idx="219">
                  <c:v>4.6030690480513226E-2</c:v>
                </c:pt>
                <c:pt idx="220">
                  <c:v>4.1147247393754416E-2</c:v>
                </c:pt>
                <c:pt idx="221">
                  <c:v>3.8126951916440444E-2</c:v>
                </c:pt>
                <c:pt idx="222">
                  <c:v>2.8171601735823781E-2</c:v>
                </c:pt>
                <c:pt idx="223">
                  <c:v>2.013433162004552E-2</c:v>
                </c:pt>
                <c:pt idx="224">
                  <c:v>4.7473365649828292E-3</c:v>
                </c:pt>
                <c:pt idx="225">
                  <c:v>1.9503335160254931E-2</c:v>
                </c:pt>
                <c:pt idx="226">
                  <c:v>1.4361451174902617E-2</c:v>
                </c:pt>
                <c:pt idx="227">
                  <c:v>1.2207898871302358E-2</c:v>
                </c:pt>
                <c:pt idx="228">
                  <c:v>2.0935888306654604E-2</c:v>
                </c:pt>
                <c:pt idx="229">
                  <c:v>2.6951183794644118E-2</c:v>
                </c:pt>
                <c:pt idx="230">
                  <c:v>3.0903825101911142E-2</c:v>
                </c:pt>
                <c:pt idx="231">
                  <c:v>3.242240934702445E-2</c:v>
                </c:pt>
                <c:pt idx="232">
                  <c:v>3.7553509402076246E-2</c:v>
                </c:pt>
                <c:pt idx="233">
                  <c:v>4.7462776441223653E-2</c:v>
                </c:pt>
                <c:pt idx="234">
                  <c:v>3.8991971715445661E-2</c:v>
                </c:pt>
                <c:pt idx="235">
                  <c:v>3.4370293451757794E-2</c:v>
                </c:pt>
                <c:pt idx="236">
                  <c:v>2.7717223404372993E-2</c:v>
                </c:pt>
                <c:pt idx="237">
                  <c:v>3.1299609437165143E-2</c:v>
                </c:pt>
                <c:pt idx="238">
                  <c:v>3.4495994498195071E-2</c:v>
                </c:pt>
                <c:pt idx="239">
                  <c:v>3.2565834258527326E-2</c:v>
                </c:pt>
                <c:pt idx="240">
                  <c:v>4.3854678612003317E-2</c:v>
                </c:pt>
                <c:pt idx="241">
                  <c:v>4.4351600604727981E-2</c:v>
                </c:pt>
                <c:pt idx="242">
                  <c:v>4.999110084673708E-2</c:v>
                </c:pt>
                <c:pt idx="243">
                  <c:v>4.6893407056263436E-2</c:v>
                </c:pt>
                <c:pt idx="244">
                  <c:v>5.1012553377477898E-2</c:v>
                </c:pt>
                <c:pt idx="245">
                  <c:v>5.713743338256716E-2</c:v>
                </c:pt>
                <c:pt idx="246">
                  <c:v>5.7909689253729191E-2</c:v>
                </c:pt>
                <c:pt idx="247">
                  <c:v>6.5704684576801231E-2</c:v>
                </c:pt>
                <c:pt idx="248">
                  <c:v>6.8997545940536531E-2</c:v>
                </c:pt>
                <c:pt idx="249">
                  <c:v>6.1860003875484626E-2</c:v>
                </c:pt>
                <c:pt idx="250">
                  <c:v>6.0425048375632118E-2</c:v>
                </c:pt>
                <c:pt idx="251">
                  <c:v>6.620475531950798E-2</c:v>
                </c:pt>
                <c:pt idx="252">
                  <c:v>5.2938639308332647E-2</c:v>
                </c:pt>
                <c:pt idx="253">
                  <c:v>5.0254056807792935E-2</c:v>
                </c:pt>
                <c:pt idx="254">
                  <c:v>4.4946075064222546E-2</c:v>
                </c:pt>
                <c:pt idx="255">
                  <c:v>4.0920510584565584E-2</c:v>
                </c:pt>
                <c:pt idx="256">
                  <c:v>4.3946181415724705E-2</c:v>
                </c:pt>
                <c:pt idx="257">
                  <c:v>4.7024638212203484E-2</c:v>
                </c:pt>
                <c:pt idx="258">
                  <c:v>4.094459860059585E-2</c:v>
                </c:pt>
                <c:pt idx="259">
                  <c:v>3.9867555759170781E-2</c:v>
                </c:pt>
                <c:pt idx="260">
                  <c:v>3.6539155038782356E-2</c:v>
                </c:pt>
                <c:pt idx="261">
                  <c:v>3.5324063650688409E-2</c:v>
                </c:pt>
                <c:pt idx="262">
                  <c:v>3.7880247356735897E-2</c:v>
                </c:pt>
                <c:pt idx="263">
                  <c:v>3.5813257632562268E-2</c:v>
                </c:pt>
                <c:pt idx="264">
                  <c:v>3.4189004332756845E-2</c:v>
                </c:pt>
                <c:pt idx="265">
                  <c:v>3.4808246041943214E-2</c:v>
                </c:pt>
                <c:pt idx="266">
                  <c:v>3.6680819389545594E-2</c:v>
                </c:pt>
                <c:pt idx="267">
                  <c:v>3.7335772947725276E-2</c:v>
                </c:pt>
                <c:pt idx="268">
                  <c:v>3.6629593067250665E-2</c:v>
                </c:pt>
                <c:pt idx="269">
                  <c:v>3.4108099104083633E-2</c:v>
                </c:pt>
                <c:pt idx="270">
                  <c:v>4.1788205724818006E-2</c:v>
                </c:pt>
                <c:pt idx="271">
                  <c:v>4.3186655041947519E-2</c:v>
                </c:pt>
                <c:pt idx="272">
                  <c:v>3.8775342819940661E-2</c:v>
                </c:pt>
                <c:pt idx="273">
                  <c:v>2.845395224050562E-2</c:v>
                </c:pt>
                <c:pt idx="274">
                  <c:v>2.5323589466268448E-2</c:v>
                </c:pt>
                <c:pt idx="275">
                  <c:v>3.1547080687018614E-2</c:v>
                </c:pt>
                <c:pt idx="276">
                  <c:v>3.6741599140630354E-2</c:v>
                </c:pt>
                <c:pt idx="277">
                  <c:v>3.7872632971632347E-2</c:v>
                </c:pt>
                <c:pt idx="278">
                  <c:v>4.0227727214926068E-2</c:v>
                </c:pt>
                <c:pt idx="279">
                  <c:v>3.884698676501519E-2</c:v>
                </c:pt>
                <c:pt idx="280">
                  <c:v>3.5984092670435786E-2</c:v>
                </c:pt>
                <c:pt idx="281">
                  <c:v>4.622147022237777E-2</c:v>
                </c:pt>
                <c:pt idx="282">
                  <c:v>5.3977791780065898E-2</c:v>
                </c:pt>
                <c:pt idx="283">
                  <c:v>5.5210457339167851E-2</c:v>
                </c:pt>
                <c:pt idx="284">
                  <c:v>5.8182596617337934E-2</c:v>
                </c:pt>
                <c:pt idx="285">
                  <c:v>4.6500917460562619E-2</c:v>
                </c:pt>
                <c:pt idx="286">
                  <c:v>5.4549089775445703E-2</c:v>
                </c:pt>
                <c:pt idx="287">
                  <c:v>5.8671028108238321E-2</c:v>
                </c:pt>
                <c:pt idx="288">
                  <c:v>7.3334893017430458E-2</c:v>
                </c:pt>
                <c:pt idx="289">
                  <c:v>6.7518782726293081E-2</c:v>
                </c:pt>
                <c:pt idx="290">
                  <c:v>5.6196571526833106E-2</c:v>
                </c:pt>
                <c:pt idx="291">
                  <c:v>7.0737128930908444E-2</c:v>
                </c:pt>
                <c:pt idx="292">
                  <c:v>8.2546831379396002E-2</c:v>
                </c:pt>
                <c:pt idx="293">
                  <c:v>9.1123137929830511E-2</c:v>
                </c:pt>
                <c:pt idx="294">
                  <c:v>9.0384463746304267E-2</c:v>
                </c:pt>
                <c:pt idx="295">
                  <c:v>8.6397826848394921E-2</c:v>
                </c:pt>
                <c:pt idx="296">
                  <c:v>8.5685402479953376E-2</c:v>
                </c:pt>
                <c:pt idx="297">
                  <c:v>8.8772870099209644E-2</c:v>
                </c:pt>
                <c:pt idx="298">
                  <c:v>9.4438760983487802E-2</c:v>
                </c:pt>
                <c:pt idx="299">
                  <c:v>8.4776785428723578E-2</c:v>
                </c:pt>
                <c:pt idx="300">
                  <c:v>7.5592181214354737E-2</c:v>
                </c:pt>
                <c:pt idx="301">
                  <c:v>7.6195389584913897E-2</c:v>
                </c:pt>
                <c:pt idx="302">
                  <c:v>7.6259672351390639E-2</c:v>
                </c:pt>
                <c:pt idx="303">
                  <c:v>7.007025356090768E-2</c:v>
                </c:pt>
                <c:pt idx="304">
                  <c:v>7.4616661324859335E-2</c:v>
                </c:pt>
                <c:pt idx="305">
                  <c:v>7.3587005542658623E-2</c:v>
                </c:pt>
                <c:pt idx="306">
                  <c:v>7.8055986690810375E-2</c:v>
                </c:pt>
                <c:pt idx="307">
                  <c:v>6.7589438584015227E-2</c:v>
                </c:pt>
                <c:pt idx="308">
                  <c:v>6.2682658756236354E-2</c:v>
                </c:pt>
                <c:pt idx="309">
                  <c:v>7.2557000742594413E-2</c:v>
                </c:pt>
                <c:pt idx="310">
                  <c:v>7.6880509227561289E-2</c:v>
                </c:pt>
                <c:pt idx="311">
                  <c:v>6.498410270570365E-2</c:v>
                </c:pt>
                <c:pt idx="312">
                  <c:v>6.1421715722733694E-2</c:v>
                </c:pt>
                <c:pt idx="313">
                  <c:v>5.2453231480261708E-2</c:v>
                </c:pt>
                <c:pt idx="314">
                  <c:v>5.1038765766390437E-2</c:v>
                </c:pt>
                <c:pt idx="315">
                  <c:v>5.497928103117955E-2</c:v>
                </c:pt>
                <c:pt idx="316">
                  <c:v>4.927733240565213E-2</c:v>
                </c:pt>
                <c:pt idx="317">
                  <c:v>4.9750739805020538E-2</c:v>
                </c:pt>
                <c:pt idx="318">
                  <c:v>4.7370730377732428E-2</c:v>
                </c:pt>
                <c:pt idx="319">
                  <c:v>5.5610079834835124E-2</c:v>
                </c:pt>
                <c:pt idx="320">
                  <c:v>5.7185814869830986E-2</c:v>
                </c:pt>
                <c:pt idx="321">
                  <c:v>6.7507299986191427E-2</c:v>
                </c:pt>
                <c:pt idx="322">
                  <c:v>6.6716254701125965E-2</c:v>
                </c:pt>
                <c:pt idx="323">
                  <c:v>6.7245996286277476E-2</c:v>
                </c:pt>
                <c:pt idx="324">
                  <c:v>7.275996957569375E-2</c:v>
                </c:pt>
                <c:pt idx="325">
                  <c:v>7.9059139621435071E-2</c:v>
                </c:pt>
                <c:pt idx="326">
                  <c:v>8.2893385658242336E-2</c:v>
                </c:pt>
                <c:pt idx="327">
                  <c:v>9.540477927627955E-2</c:v>
                </c:pt>
                <c:pt idx="328">
                  <c:v>9.6244472742165632E-2</c:v>
                </c:pt>
                <c:pt idx="329">
                  <c:v>0.10087982176900567</c:v>
                </c:pt>
                <c:pt idx="330">
                  <c:v>9.3220398330105203E-2</c:v>
                </c:pt>
                <c:pt idx="331">
                  <c:v>9.865541168412717E-2</c:v>
                </c:pt>
                <c:pt idx="332">
                  <c:v>9.5573578045619945E-2</c:v>
                </c:pt>
                <c:pt idx="333">
                  <c:v>9.4119622348415533E-2</c:v>
                </c:pt>
                <c:pt idx="334">
                  <c:v>0.10937035474627765</c:v>
                </c:pt>
                <c:pt idx="335">
                  <c:v>0.10661675221621403</c:v>
                </c:pt>
                <c:pt idx="336">
                  <c:v>0.10679529589225667</c:v>
                </c:pt>
                <c:pt idx="337">
                  <c:v>0.10291749428169727</c:v>
                </c:pt>
                <c:pt idx="338">
                  <c:v>0.10710074389980884</c:v>
                </c:pt>
                <c:pt idx="339">
                  <c:v>0.11220069597003035</c:v>
                </c:pt>
                <c:pt idx="340">
                  <c:v>0.10928398852687238</c:v>
                </c:pt>
                <c:pt idx="341">
                  <c:v>0.11294002617037724</c:v>
                </c:pt>
                <c:pt idx="342">
                  <c:v>0.12015293873472555</c:v>
                </c:pt>
                <c:pt idx="343">
                  <c:v>0.14222081703966527</c:v>
                </c:pt>
                <c:pt idx="344">
                  <c:v>0.15631122856264335</c:v>
                </c:pt>
                <c:pt idx="345">
                  <c:v>0.13892227592259943</c:v>
                </c:pt>
                <c:pt idx="346">
                  <c:v>0.14335316191518155</c:v>
                </c:pt>
                <c:pt idx="347">
                  <c:v>0.14813187499055536</c:v>
                </c:pt>
                <c:pt idx="348">
                  <c:v>0.14301044156315745</c:v>
                </c:pt>
                <c:pt idx="349">
                  <c:v>0.13734921152731872</c:v>
                </c:pt>
                <c:pt idx="350">
                  <c:v>0.13457795941563067</c:v>
                </c:pt>
                <c:pt idx="351">
                  <c:v>0.12884335418786352</c:v>
                </c:pt>
                <c:pt idx="352">
                  <c:v>0.12993089771264299</c:v>
                </c:pt>
                <c:pt idx="353">
                  <c:v>0.12642458896248199</c:v>
                </c:pt>
                <c:pt idx="354">
                  <c:v>0.13378233256335115</c:v>
                </c:pt>
                <c:pt idx="355">
                  <c:v>0.13482085455305226</c:v>
                </c:pt>
                <c:pt idx="356">
                  <c:v>0.13481089760794052</c:v>
                </c:pt>
                <c:pt idx="357">
                  <c:v>0.13275475285553151</c:v>
                </c:pt>
                <c:pt idx="358">
                  <c:v>0.13712838028683438</c:v>
                </c:pt>
                <c:pt idx="359">
                  <c:v>0.1434439895782269</c:v>
                </c:pt>
                <c:pt idx="360">
                  <c:v>0.13101257440747838</c:v>
                </c:pt>
                <c:pt idx="361">
                  <c:v>0.14015954842027734</c:v>
                </c:pt>
                <c:pt idx="362">
                  <c:v>0.14257348060683128</c:v>
                </c:pt>
                <c:pt idx="363">
                  <c:v>0.14217280372787067</c:v>
                </c:pt>
                <c:pt idx="364">
                  <c:v>0.14939285759159926</c:v>
                </c:pt>
                <c:pt idx="365">
                  <c:v>0.14633816134117605</c:v>
                </c:pt>
                <c:pt idx="366">
                  <c:v>0.14030732112669342</c:v>
                </c:pt>
                <c:pt idx="367">
                  <c:v>0.14870474425999602</c:v>
                </c:pt>
                <c:pt idx="368">
                  <c:v>0.13593287284354116</c:v>
                </c:pt>
                <c:pt idx="369">
                  <c:v>0.14446918061948999</c:v>
                </c:pt>
                <c:pt idx="370">
                  <c:v>0.14769031494286788</c:v>
                </c:pt>
                <c:pt idx="371">
                  <c:v>0.13849374485011157</c:v>
                </c:pt>
                <c:pt idx="372">
                  <c:v>0.15856512386105859</c:v>
                </c:pt>
                <c:pt idx="373">
                  <c:v>0.16520521172331581</c:v>
                </c:pt>
                <c:pt idx="374">
                  <c:v>0.16976064321509732</c:v>
                </c:pt>
                <c:pt idx="375">
                  <c:v>0.16823229654104499</c:v>
                </c:pt>
                <c:pt idx="376">
                  <c:v>0.17155870582563493</c:v>
                </c:pt>
                <c:pt idx="377">
                  <c:v>0.17167899650608831</c:v>
                </c:pt>
                <c:pt idx="378">
                  <c:v>0.17895874665031641</c:v>
                </c:pt>
                <c:pt idx="379">
                  <c:v>0.18533952673719245</c:v>
                </c:pt>
                <c:pt idx="380">
                  <c:v>0.18253245261766549</c:v>
                </c:pt>
                <c:pt idx="381">
                  <c:v>0.15879141196516322</c:v>
                </c:pt>
                <c:pt idx="382">
                  <c:v>0.14529914885609641</c:v>
                </c:pt>
                <c:pt idx="383">
                  <c:v>0.15286554765791172</c:v>
                </c:pt>
                <c:pt idx="384">
                  <c:v>0.16448968585422707</c:v>
                </c:pt>
                <c:pt idx="385">
                  <c:v>0.17220655148847341</c:v>
                </c:pt>
                <c:pt idx="386">
                  <c:v>0.16515160277579399</c:v>
                </c:pt>
                <c:pt idx="387">
                  <c:v>0.15640031311986169</c:v>
                </c:pt>
                <c:pt idx="388">
                  <c:v>0.15633807744440031</c:v>
                </c:pt>
                <c:pt idx="389">
                  <c:v>0.16315015581236625</c:v>
                </c:pt>
                <c:pt idx="390">
                  <c:v>0.15613762975689149</c:v>
                </c:pt>
                <c:pt idx="391">
                  <c:v>0.14874007492035002</c:v>
                </c:pt>
                <c:pt idx="392">
                  <c:v>0.15391199555857726</c:v>
                </c:pt>
                <c:pt idx="393">
                  <c:v>0.16768924420298492</c:v>
                </c:pt>
                <c:pt idx="394">
                  <c:v>0.16353974730950216</c:v>
                </c:pt>
                <c:pt idx="395">
                  <c:v>0.16328902673986878</c:v>
                </c:pt>
                <c:pt idx="396">
                  <c:v>0.16646916633343189</c:v>
                </c:pt>
                <c:pt idx="397">
                  <c:v>0.16733400535635945</c:v>
                </c:pt>
                <c:pt idx="398">
                  <c:v>0.16327311247306064</c:v>
                </c:pt>
                <c:pt idx="399">
                  <c:v>0.16808755072870274</c:v>
                </c:pt>
                <c:pt idx="400">
                  <c:v>0.17566450081373097</c:v>
                </c:pt>
                <c:pt idx="401">
                  <c:v>0.17000307079271271</c:v>
                </c:pt>
                <c:pt idx="402">
                  <c:v>0.17858981275299257</c:v>
                </c:pt>
                <c:pt idx="403">
                  <c:v>0.17426793413965647</c:v>
                </c:pt>
                <c:pt idx="404">
                  <c:v>0.17328747127740884</c:v>
                </c:pt>
                <c:pt idx="405">
                  <c:v>0.17830565654981245</c:v>
                </c:pt>
                <c:pt idx="406">
                  <c:v>0.1752164355173722</c:v>
                </c:pt>
                <c:pt idx="407">
                  <c:v>0.17551892622347953</c:v>
                </c:pt>
                <c:pt idx="408">
                  <c:v>0.16035924004730173</c:v>
                </c:pt>
                <c:pt idx="409">
                  <c:v>0.16185541363243661</c:v>
                </c:pt>
                <c:pt idx="410">
                  <c:v>0.17687276154479914</c:v>
                </c:pt>
                <c:pt idx="411">
                  <c:v>0.16861015300068094</c:v>
                </c:pt>
                <c:pt idx="412">
                  <c:v>0.17362886565377766</c:v>
                </c:pt>
                <c:pt idx="413">
                  <c:v>0.16918682626802295</c:v>
                </c:pt>
                <c:pt idx="414">
                  <c:v>0.16097449204187431</c:v>
                </c:pt>
                <c:pt idx="415">
                  <c:v>0.14887116311274906</c:v>
                </c:pt>
                <c:pt idx="416">
                  <c:v>0.13984421758917809</c:v>
                </c:pt>
                <c:pt idx="417">
                  <c:v>0.13707652048284302</c:v>
                </c:pt>
                <c:pt idx="418">
                  <c:v>0.13269602727144614</c:v>
                </c:pt>
                <c:pt idx="419">
                  <c:v>0.13929781587227441</c:v>
                </c:pt>
                <c:pt idx="420">
                  <c:v>0.14906550522502116</c:v>
                </c:pt>
                <c:pt idx="421">
                  <c:v>0.15503930426286128</c:v>
                </c:pt>
                <c:pt idx="422">
                  <c:v>0.15327488671215628</c:v>
                </c:pt>
                <c:pt idx="423">
                  <c:v>0.15580259445309719</c:v>
                </c:pt>
                <c:pt idx="424">
                  <c:v>0.16039811824401307</c:v>
                </c:pt>
                <c:pt idx="425">
                  <c:v>0.15569449011814429</c:v>
                </c:pt>
                <c:pt idx="426">
                  <c:v>0.16073265666312153</c:v>
                </c:pt>
                <c:pt idx="427">
                  <c:v>0.17039417289525982</c:v>
                </c:pt>
                <c:pt idx="428">
                  <c:v>0.17433901348865732</c:v>
                </c:pt>
                <c:pt idx="429">
                  <c:v>0.16974405264567261</c:v>
                </c:pt>
                <c:pt idx="430">
                  <c:v>0.16024178346736506</c:v>
                </c:pt>
                <c:pt idx="431">
                  <c:v>0.1759243740857539</c:v>
                </c:pt>
                <c:pt idx="432">
                  <c:v>0.17525795021817481</c:v>
                </c:pt>
                <c:pt idx="433">
                  <c:v>0.18355952182457402</c:v>
                </c:pt>
                <c:pt idx="434">
                  <c:v>0.18185476977499593</c:v>
                </c:pt>
                <c:pt idx="435">
                  <c:v>0.18005201530564086</c:v>
                </c:pt>
                <c:pt idx="436">
                  <c:v>0.18473238561056182</c:v>
                </c:pt>
                <c:pt idx="437">
                  <c:v>0.1847488628172318</c:v>
                </c:pt>
                <c:pt idx="438">
                  <c:v>0.19163927249778356</c:v>
                </c:pt>
                <c:pt idx="439">
                  <c:v>0.17563064344495793</c:v>
                </c:pt>
                <c:pt idx="440">
                  <c:v>0.17554736212186905</c:v>
                </c:pt>
                <c:pt idx="441">
                  <c:v>0.1632115226776536</c:v>
                </c:pt>
                <c:pt idx="442">
                  <c:v>0.16250106070522374</c:v>
                </c:pt>
                <c:pt idx="443">
                  <c:v>0.16170044669749495</c:v>
                </c:pt>
                <c:pt idx="444">
                  <c:v>0.15843046143498785</c:v>
                </c:pt>
                <c:pt idx="445">
                  <c:v>0.15737406842643664</c:v>
                </c:pt>
                <c:pt idx="446">
                  <c:v>0.15559326577441768</c:v>
                </c:pt>
                <c:pt idx="447">
                  <c:v>0.14406096078062625</c:v>
                </c:pt>
                <c:pt idx="448">
                  <c:v>0.14808740229612671</c:v>
                </c:pt>
                <c:pt idx="449">
                  <c:v>0.1440467186257135</c:v>
                </c:pt>
                <c:pt idx="450">
                  <c:v>0.14701581312120449</c:v>
                </c:pt>
                <c:pt idx="451">
                  <c:v>0.14958161133861969</c:v>
                </c:pt>
                <c:pt idx="452">
                  <c:v>0.14712263395185743</c:v>
                </c:pt>
                <c:pt idx="453">
                  <c:v>0.15081130995567027</c:v>
                </c:pt>
                <c:pt idx="454">
                  <c:v>0.14731204053429914</c:v>
                </c:pt>
                <c:pt idx="455">
                  <c:v>0.14929403423241361</c:v>
                </c:pt>
                <c:pt idx="456">
                  <c:v>0.15378774165508613</c:v>
                </c:pt>
                <c:pt idx="457">
                  <c:v>0.15474658445095568</c:v>
                </c:pt>
                <c:pt idx="458">
                  <c:v>0.14763826719791018</c:v>
                </c:pt>
                <c:pt idx="459">
                  <c:v>0.14801718560265043</c:v>
                </c:pt>
                <c:pt idx="460">
                  <c:v>0.15645463202992471</c:v>
                </c:pt>
                <c:pt idx="461">
                  <c:v>0.1511118337710573</c:v>
                </c:pt>
                <c:pt idx="462">
                  <c:v>0.15627956705461932</c:v>
                </c:pt>
                <c:pt idx="463">
                  <c:v>0.14883616584761894</c:v>
                </c:pt>
                <c:pt idx="464">
                  <c:v>0.14596778742282801</c:v>
                </c:pt>
                <c:pt idx="465">
                  <c:v>0.14807506710688134</c:v>
                </c:pt>
                <c:pt idx="466">
                  <c:v>0.14511290097494101</c:v>
                </c:pt>
                <c:pt idx="467">
                  <c:v>0.14382162117984931</c:v>
                </c:pt>
                <c:pt idx="468">
                  <c:v>0.13818251902126888</c:v>
                </c:pt>
                <c:pt idx="469">
                  <c:v>0.14115217135194147</c:v>
                </c:pt>
                <c:pt idx="470">
                  <c:v>0.14439962590034616</c:v>
                </c:pt>
                <c:pt idx="471">
                  <c:v>0.14783375659822107</c:v>
                </c:pt>
                <c:pt idx="472">
                  <c:v>0.14588610848810002</c:v>
                </c:pt>
                <c:pt idx="473">
                  <c:v>0.14673630414456595</c:v>
                </c:pt>
                <c:pt idx="474">
                  <c:v>0.15065139739484601</c:v>
                </c:pt>
                <c:pt idx="475">
                  <c:v>0.15192777576824557</c:v>
                </c:pt>
                <c:pt idx="476">
                  <c:v>0.16038077331094769</c:v>
                </c:pt>
                <c:pt idx="477">
                  <c:v>0.15473936417410705</c:v>
                </c:pt>
                <c:pt idx="478">
                  <c:v>0.15204304781956002</c:v>
                </c:pt>
                <c:pt idx="479">
                  <c:v>0.14880295053600134</c:v>
                </c:pt>
                <c:pt idx="480">
                  <c:v>0.15201271566678165</c:v>
                </c:pt>
                <c:pt idx="481">
                  <c:v>0.14479422701282552</c:v>
                </c:pt>
                <c:pt idx="482">
                  <c:v>0.13968702394684573</c:v>
                </c:pt>
                <c:pt idx="483">
                  <c:v>0.14264963780782813</c:v>
                </c:pt>
                <c:pt idx="484">
                  <c:v>0.13964020924414622</c:v>
                </c:pt>
                <c:pt idx="485">
                  <c:v>0.13816532363785994</c:v>
                </c:pt>
                <c:pt idx="486">
                  <c:v>0.13957414564849269</c:v>
                </c:pt>
                <c:pt idx="487">
                  <c:v>0.1338155895409856</c:v>
                </c:pt>
                <c:pt idx="488">
                  <c:v>0.14992104718573351</c:v>
                </c:pt>
                <c:pt idx="489">
                  <c:v>0.14660716689203324</c:v>
                </c:pt>
                <c:pt idx="490">
                  <c:v>0.1522223024750391</c:v>
                </c:pt>
                <c:pt idx="491">
                  <c:v>0.15289485284122906</c:v>
                </c:pt>
                <c:pt idx="492">
                  <c:v>0.14534201323397755</c:v>
                </c:pt>
                <c:pt idx="493">
                  <c:v>0.1418029099608662</c:v>
                </c:pt>
                <c:pt idx="494">
                  <c:v>0.13379278248273097</c:v>
                </c:pt>
                <c:pt idx="495">
                  <c:v>0.14140358343039194</c:v>
                </c:pt>
                <c:pt idx="496">
                  <c:v>0.14717891011751805</c:v>
                </c:pt>
                <c:pt idx="497">
                  <c:v>0.14655514664327018</c:v>
                </c:pt>
                <c:pt idx="498">
                  <c:v>0.14967151469720519</c:v>
                </c:pt>
                <c:pt idx="499">
                  <c:v>0.13888264838695941</c:v>
                </c:pt>
                <c:pt idx="500">
                  <c:v>0.14751223557672732</c:v>
                </c:pt>
                <c:pt idx="501">
                  <c:v>0.17169657439350927</c:v>
                </c:pt>
                <c:pt idx="502">
                  <c:v>0.18717482482801073</c:v>
                </c:pt>
                <c:pt idx="503">
                  <c:v>0.18051317190977079</c:v>
                </c:pt>
                <c:pt idx="504">
                  <c:v>0.17695337556793</c:v>
                </c:pt>
                <c:pt idx="505">
                  <c:v>0.17979107284166251</c:v>
                </c:pt>
                <c:pt idx="506">
                  <c:v>0.18942438965777764</c:v>
                </c:pt>
                <c:pt idx="507">
                  <c:v>0.18930669605601191</c:v>
                </c:pt>
                <c:pt idx="508">
                  <c:v>0.18622453627332924</c:v>
                </c:pt>
                <c:pt idx="509">
                  <c:v>0.18562535136268887</c:v>
                </c:pt>
                <c:pt idx="510">
                  <c:v>0.18480673470184494</c:v>
                </c:pt>
                <c:pt idx="511">
                  <c:v>0.17048432221406307</c:v>
                </c:pt>
                <c:pt idx="512">
                  <c:v>0.17287106764284776</c:v>
                </c:pt>
                <c:pt idx="513">
                  <c:v>0.17883738984464781</c:v>
                </c:pt>
                <c:pt idx="514">
                  <c:v>0.1874977667777562</c:v>
                </c:pt>
                <c:pt idx="515">
                  <c:v>0.19210601191751109</c:v>
                </c:pt>
                <c:pt idx="516">
                  <c:v>0.18857004574668323</c:v>
                </c:pt>
                <c:pt idx="517">
                  <c:v>0.18781727611780141</c:v>
                </c:pt>
                <c:pt idx="518">
                  <c:v>0.1897394477818406</c:v>
                </c:pt>
                <c:pt idx="519">
                  <c:v>0.18823857926787158</c:v>
                </c:pt>
                <c:pt idx="520">
                  <c:v>0.18071040979022368</c:v>
                </c:pt>
                <c:pt idx="521">
                  <c:v>0.18778043347583018</c:v>
                </c:pt>
                <c:pt idx="522">
                  <c:v>0.17382732859135341</c:v>
                </c:pt>
                <c:pt idx="523">
                  <c:v>0.17097609012469328</c:v>
                </c:pt>
                <c:pt idx="524">
                  <c:v>0.16820059752740857</c:v>
                </c:pt>
                <c:pt idx="525">
                  <c:v>0.17815533318258314</c:v>
                </c:pt>
                <c:pt idx="526">
                  <c:v>0.1781477125463049</c:v>
                </c:pt>
                <c:pt idx="527">
                  <c:v>0.18210061510302622</c:v>
                </c:pt>
                <c:pt idx="528">
                  <c:v>0.18422400499407887</c:v>
                </c:pt>
                <c:pt idx="529">
                  <c:v>0.18045114396338069</c:v>
                </c:pt>
                <c:pt idx="530">
                  <c:v>0.18840830054064917</c:v>
                </c:pt>
                <c:pt idx="531">
                  <c:v>0.18778058331570291</c:v>
                </c:pt>
                <c:pt idx="532">
                  <c:v>0.1743438050065933</c:v>
                </c:pt>
                <c:pt idx="533">
                  <c:v>0.17800439409380564</c:v>
                </c:pt>
                <c:pt idx="534">
                  <c:v>0.17652747339060082</c:v>
                </c:pt>
                <c:pt idx="535">
                  <c:v>0.19490591622741316</c:v>
                </c:pt>
                <c:pt idx="536">
                  <c:v>0.1943864115698144</c:v>
                </c:pt>
                <c:pt idx="537">
                  <c:v>0.19439012995241045</c:v>
                </c:pt>
                <c:pt idx="538">
                  <c:v>0.17722490524043111</c:v>
                </c:pt>
                <c:pt idx="539">
                  <c:v>0.17456808712220173</c:v>
                </c:pt>
                <c:pt idx="540">
                  <c:v>0.17365647815838159</c:v>
                </c:pt>
                <c:pt idx="541">
                  <c:v>0.15448652100923455</c:v>
                </c:pt>
                <c:pt idx="542">
                  <c:v>0.14421449438384748</c:v>
                </c:pt>
                <c:pt idx="543">
                  <c:v>0.15253722201496789</c:v>
                </c:pt>
                <c:pt idx="544">
                  <c:v>0.14844622742120261</c:v>
                </c:pt>
                <c:pt idx="545">
                  <c:v>0.15100512124676135</c:v>
                </c:pt>
                <c:pt idx="546">
                  <c:v>0.14464066773749829</c:v>
                </c:pt>
                <c:pt idx="547">
                  <c:v>0.13460486950971262</c:v>
                </c:pt>
                <c:pt idx="548">
                  <c:v>0.12699205518471413</c:v>
                </c:pt>
                <c:pt idx="549">
                  <c:v>0.1276160217958715</c:v>
                </c:pt>
                <c:pt idx="550">
                  <c:v>0.14066229233005778</c:v>
                </c:pt>
                <c:pt idx="551">
                  <c:v>0.12936187823076328</c:v>
                </c:pt>
                <c:pt idx="552">
                  <c:v>0.12982617459237322</c:v>
                </c:pt>
                <c:pt idx="553">
                  <c:v>0.12617807964960082</c:v>
                </c:pt>
                <c:pt idx="554">
                  <c:v>0.13256575044875962</c:v>
                </c:pt>
                <c:pt idx="555">
                  <c:v>0.12225206769683372</c:v>
                </c:pt>
                <c:pt idx="556">
                  <c:v>0.1208743066008342</c:v>
                </c:pt>
                <c:pt idx="557">
                  <c:v>0.11429116247795634</c:v>
                </c:pt>
                <c:pt idx="558">
                  <c:v>0.10086749043044452</c:v>
                </c:pt>
                <c:pt idx="559">
                  <c:v>0.10386845038819104</c:v>
                </c:pt>
                <c:pt idx="560">
                  <c:v>8.996703877113954E-2</c:v>
                </c:pt>
                <c:pt idx="561">
                  <c:v>9.8821384818758462E-2</c:v>
                </c:pt>
                <c:pt idx="562">
                  <c:v>0.10142964725107961</c:v>
                </c:pt>
                <c:pt idx="563">
                  <c:v>9.3446624177791593E-2</c:v>
                </c:pt>
                <c:pt idx="564">
                  <c:v>8.964025197800507E-2</c:v>
                </c:pt>
                <c:pt idx="565">
                  <c:v>8.6522286966377093E-2</c:v>
                </c:pt>
                <c:pt idx="566">
                  <c:v>8.5304182631539938E-2</c:v>
                </c:pt>
                <c:pt idx="567">
                  <c:v>9.6608680482082487E-2</c:v>
                </c:pt>
                <c:pt idx="568">
                  <c:v>9.9347961392226347E-2</c:v>
                </c:pt>
                <c:pt idx="569">
                  <c:v>0.10042041534186241</c:v>
                </c:pt>
                <c:pt idx="570">
                  <c:v>0.10278990915304109</c:v>
                </c:pt>
                <c:pt idx="571">
                  <c:v>0.10081464697024822</c:v>
                </c:pt>
                <c:pt idx="572">
                  <c:v>0.10048706926062811</c:v>
                </c:pt>
                <c:pt idx="573">
                  <c:v>0.10429614399066045</c:v>
                </c:pt>
                <c:pt idx="574">
                  <c:v>0.10632297646590039</c:v>
                </c:pt>
                <c:pt idx="575">
                  <c:v>0.11065689400378598</c:v>
                </c:pt>
                <c:pt idx="576">
                  <c:v>0.10896517669697792</c:v>
                </c:pt>
                <c:pt idx="577">
                  <c:v>0.11355705988251574</c:v>
                </c:pt>
                <c:pt idx="578">
                  <c:v>0.11683293785938909</c:v>
                </c:pt>
                <c:pt idx="579">
                  <c:v>0.11364725810672804</c:v>
                </c:pt>
                <c:pt idx="580">
                  <c:v>0.11335228210118298</c:v>
                </c:pt>
                <c:pt idx="581">
                  <c:v>0.11827029965393598</c:v>
                </c:pt>
                <c:pt idx="582">
                  <c:v>0.11091763393352738</c:v>
                </c:pt>
                <c:pt idx="583">
                  <c:v>0.10690958227855885</c:v>
                </c:pt>
                <c:pt idx="584">
                  <c:v>0.11084939418810746</c:v>
                </c:pt>
                <c:pt idx="585">
                  <c:v>0.11006586920943229</c:v>
                </c:pt>
                <c:pt idx="586">
                  <c:v>0.1186198051595817</c:v>
                </c:pt>
                <c:pt idx="587">
                  <c:v>0.12071792461953201</c:v>
                </c:pt>
                <c:pt idx="588">
                  <c:v>0.11509716103547007</c:v>
                </c:pt>
                <c:pt idx="589">
                  <c:v>0.11315800386011587</c:v>
                </c:pt>
                <c:pt idx="590">
                  <c:v>0.10794434112277074</c:v>
                </c:pt>
                <c:pt idx="591">
                  <c:v>0.10262021482339478</c:v>
                </c:pt>
                <c:pt idx="592">
                  <c:v>0.10175315910399108</c:v>
                </c:pt>
                <c:pt idx="593">
                  <c:v>9.9382169321298175E-2</c:v>
                </c:pt>
                <c:pt idx="594">
                  <c:v>9.9809718002026759E-2</c:v>
                </c:pt>
                <c:pt idx="595">
                  <c:v>9.8526250051416797E-2</c:v>
                </c:pt>
                <c:pt idx="596">
                  <c:v>9.4877591555973195E-2</c:v>
                </c:pt>
                <c:pt idx="597">
                  <c:v>9.3430013209018892E-2</c:v>
                </c:pt>
                <c:pt idx="598">
                  <c:v>9.279191001793774E-2</c:v>
                </c:pt>
                <c:pt idx="599">
                  <c:v>9.0746928611018074E-2</c:v>
                </c:pt>
                <c:pt idx="600">
                  <c:v>8.9947042843949943E-2</c:v>
                </c:pt>
                <c:pt idx="601">
                  <c:v>8.9236634174659546E-2</c:v>
                </c:pt>
                <c:pt idx="602">
                  <c:v>8.9540811753112237E-2</c:v>
                </c:pt>
                <c:pt idx="603">
                  <c:v>8.9399428983050866E-2</c:v>
                </c:pt>
                <c:pt idx="604">
                  <c:v>8.346043456787533E-2</c:v>
                </c:pt>
                <c:pt idx="605">
                  <c:v>8.3194731159207613E-2</c:v>
                </c:pt>
                <c:pt idx="606">
                  <c:v>8.8769686536102732E-2</c:v>
                </c:pt>
                <c:pt idx="607">
                  <c:v>8.9057133126815291E-2</c:v>
                </c:pt>
                <c:pt idx="608">
                  <c:v>8.5869292987935442E-2</c:v>
                </c:pt>
                <c:pt idx="609">
                  <c:v>8.63970275895527E-2</c:v>
                </c:pt>
                <c:pt idx="610">
                  <c:v>8.0543150097095451E-2</c:v>
                </c:pt>
                <c:pt idx="611">
                  <c:v>8.421722852012592E-2</c:v>
                </c:pt>
                <c:pt idx="612">
                  <c:v>7.9285290120631347E-2</c:v>
                </c:pt>
                <c:pt idx="613">
                  <c:v>7.6314954753922359E-2</c:v>
                </c:pt>
                <c:pt idx="614">
                  <c:v>8.2043102830163361E-2</c:v>
                </c:pt>
                <c:pt idx="615">
                  <c:v>8.0459940552139786E-2</c:v>
                </c:pt>
                <c:pt idx="616">
                  <c:v>7.7783444892049358E-2</c:v>
                </c:pt>
                <c:pt idx="617">
                  <c:v>7.1273976605785938E-2</c:v>
                </c:pt>
                <c:pt idx="618">
                  <c:v>5.9760550008266966E-2</c:v>
                </c:pt>
                <c:pt idx="619">
                  <c:v>6.7475061472093367E-2</c:v>
                </c:pt>
                <c:pt idx="620">
                  <c:v>6.5704174288349737E-2</c:v>
                </c:pt>
                <c:pt idx="621">
                  <c:v>7.1019290722011963E-2</c:v>
                </c:pt>
                <c:pt idx="622">
                  <c:v>6.1639968972935222E-2</c:v>
                </c:pt>
                <c:pt idx="623">
                  <c:v>5.9096107642726992E-2</c:v>
                </c:pt>
                <c:pt idx="624">
                  <c:v>5.1407941625896347E-2</c:v>
                </c:pt>
                <c:pt idx="625">
                  <c:v>4.0668565790263012E-2</c:v>
                </c:pt>
                <c:pt idx="626">
                  <c:v>3.5036332897429467E-2</c:v>
                </c:pt>
                <c:pt idx="627">
                  <c:v>3.8929518687700559E-2</c:v>
                </c:pt>
                <c:pt idx="628">
                  <c:v>4.2072584434625249E-2</c:v>
                </c:pt>
                <c:pt idx="629">
                  <c:v>2.8830728264098937E-2</c:v>
                </c:pt>
                <c:pt idx="630">
                  <c:v>2.9063741257798315E-2</c:v>
                </c:pt>
                <c:pt idx="631">
                  <c:v>4.6761861232408775E-2</c:v>
                </c:pt>
                <c:pt idx="632">
                  <c:v>3.0618596540129328E-2</c:v>
                </c:pt>
                <c:pt idx="633">
                  <c:v>3.9607038228446356E-3</c:v>
                </c:pt>
                <c:pt idx="634">
                  <c:v>-9.333479361283481E-3</c:v>
                </c:pt>
                <c:pt idx="635">
                  <c:v>-1.3825056554737758E-2</c:v>
                </c:pt>
                <c:pt idx="636">
                  <c:v>-2.646662001765876E-2</c:v>
                </c:pt>
                <c:pt idx="637">
                  <c:v>-3.4321560540040208E-2</c:v>
                </c:pt>
                <c:pt idx="638">
                  <c:v>-2.9991487392554195E-2</c:v>
                </c:pt>
                <c:pt idx="639">
                  <c:v>-2.4797041768083505E-2</c:v>
                </c:pt>
                <c:pt idx="640">
                  <c:v>-1.7129166968902654E-2</c:v>
                </c:pt>
                <c:pt idx="641">
                  <c:v>-2.2229827640170785E-2</c:v>
                </c:pt>
                <c:pt idx="642">
                  <c:v>-1.1945124239014726E-2</c:v>
                </c:pt>
                <c:pt idx="643">
                  <c:v>-7.9426494634518008E-3</c:v>
                </c:pt>
                <c:pt idx="644">
                  <c:v>-1.5299468144847062E-3</c:v>
                </c:pt>
                <c:pt idx="645">
                  <c:v>-9.4968487842609361E-3</c:v>
                </c:pt>
                <c:pt idx="646">
                  <c:v>-5.7128835281350376E-3</c:v>
                </c:pt>
                <c:pt idx="647">
                  <c:v>-9.4934189023669902E-3</c:v>
                </c:pt>
                <c:pt idx="648">
                  <c:v>-8.0152634598465999E-3</c:v>
                </c:pt>
                <c:pt idx="649">
                  <c:v>-3.0809661654637166E-3</c:v>
                </c:pt>
                <c:pt idx="650">
                  <c:v>-6.5382805672519195E-3</c:v>
                </c:pt>
                <c:pt idx="651">
                  <c:v>-1.9366173659418617E-3</c:v>
                </c:pt>
                <c:pt idx="652">
                  <c:v>-8.153996180231271E-3</c:v>
                </c:pt>
                <c:pt idx="653">
                  <c:v>-1.587230299881548E-2</c:v>
                </c:pt>
                <c:pt idx="654">
                  <c:v>-7.6229115708563722E-3</c:v>
                </c:pt>
                <c:pt idx="655">
                  <c:v>-1.813132736012435E-2</c:v>
                </c:pt>
                <c:pt idx="656">
                  <c:v>-4.31613073576953E-3</c:v>
                </c:pt>
                <c:pt idx="657">
                  <c:v>-1.6746278728640984E-4</c:v>
                </c:pt>
                <c:pt idx="658">
                  <c:v>8.0899151126885283E-3</c:v>
                </c:pt>
                <c:pt idx="659">
                  <c:v>1.4137419339321555E-2</c:v>
                </c:pt>
                <c:pt idx="660">
                  <c:v>1.2978045950795325E-2</c:v>
                </c:pt>
                <c:pt idx="661">
                  <c:v>2.6160449487257598E-2</c:v>
                </c:pt>
                <c:pt idx="662">
                  <c:v>3.2939343906946084E-2</c:v>
                </c:pt>
                <c:pt idx="663">
                  <c:v>2.8234365099334413E-2</c:v>
                </c:pt>
                <c:pt idx="664">
                  <c:v>2.6378822488778209E-2</c:v>
                </c:pt>
                <c:pt idx="665">
                  <c:v>2.7182853221530801E-2</c:v>
                </c:pt>
                <c:pt idx="666">
                  <c:v>2.60892980318288E-2</c:v>
                </c:pt>
                <c:pt idx="667">
                  <c:v>2.6992056182620239E-2</c:v>
                </c:pt>
                <c:pt idx="668">
                  <c:v>2.8153941540340011E-2</c:v>
                </c:pt>
                <c:pt idx="669">
                  <c:v>3.6913223489791536E-2</c:v>
                </c:pt>
                <c:pt idx="670">
                  <c:v>2.9050325453442438E-2</c:v>
                </c:pt>
                <c:pt idx="671">
                  <c:v>2.9200082107734282E-2</c:v>
                </c:pt>
                <c:pt idx="672">
                  <c:v>3.5242825343058559E-2</c:v>
                </c:pt>
                <c:pt idx="673">
                  <c:v>4.1661118660119012E-2</c:v>
                </c:pt>
                <c:pt idx="674">
                  <c:v>4.1188318665075219E-2</c:v>
                </c:pt>
                <c:pt idx="675">
                  <c:v>4.7061184247337629E-2</c:v>
                </c:pt>
                <c:pt idx="676">
                  <c:v>4.1360997714585013E-2</c:v>
                </c:pt>
                <c:pt idx="677">
                  <c:v>5.3328874286604266E-2</c:v>
                </c:pt>
                <c:pt idx="678">
                  <c:v>6.3378246510907177E-2</c:v>
                </c:pt>
                <c:pt idx="679">
                  <c:v>6.5052103905702374E-2</c:v>
                </c:pt>
                <c:pt idx="680">
                  <c:v>8.0128777652572092E-2</c:v>
                </c:pt>
                <c:pt idx="681">
                  <c:v>6.9061358504725723E-2</c:v>
                </c:pt>
                <c:pt idx="682">
                  <c:v>6.3579664821754145E-2</c:v>
                </c:pt>
                <c:pt idx="683">
                  <c:v>7.1009936736495805E-2</c:v>
                </c:pt>
                <c:pt idx="684">
                  <c:v>7.9293345990298247E-2</c:v>
                </c:pt>
                <c:pt idx="685">
                  <c:v>8.2384693055066682E-2</c:v>
                </c:pt>
                <c:pt idx="686">
                  <c:v>8.5327869829888714E-2</c:v>
                </c:pt>
                <c:pt idx="687">
                  <c:v>7.882791890265195E-2</c:v>
                </c:pt>
                <c:pt idx="688">
                  <c:v>7.5787296399410842E-2</c:v>
                </c:pt>
                <c:pt idx="689">
                  <c:v>7.2972925782929909E-2</c:v>
                </c:pt>
                <c:pt idx="690">
                  <c:v>7.6428446081640011E-2</c:v>
                </c:pt>
                <c:pt idx="691">
                  <c:v>7.119856057512397E-2</c:v>
                </c:pt>
                <c:pt idx="692">
                  <c:v>7.5659091418278424E-2</c:v>
                </c:pt>
                <c:pt idx="693">
                  <c:v>7.4574831759762095E-2</c:v>
                </c:pt>
                <c:pt idx="694">
                  <c:v>7.6861739929188433E-2</c:v>
                </c:pt>
                <c:pt idx="695">
                  <c:v>7.4053166005682236E-2</c:v>
                </c:pt>
                <c:pt idx="696">
                  <c:v>6.8335742956927348E-2</c:v>
                </c:pt>
                <c:pt idx="697">
                  <c:v>7.1644611417328807E-2</c:v>
                </c:pt>
                <c:pt idx="698">
                  <c:v>7.4173652081836128E-2</c:v>
                </c:pt>
                <c:pt idx="699">
                  <c:v>7.6667264032080018E-2</c:v>
                </c:pt>
                <c:pt idx="700">
                  <c:v>7.7698560696586538E-2</c:v>
                </c:pt>
                <c:pt idx="701">
                  <c:v>7.7826617863370195E-2</c:v>
                </c:pt>
                <c:pt idx="702">
                  <c:v>7.9959601739723496E-2</c:v>
                </c:pt>
                <c:pt idx="703">
                  <c:v>8.3766531120277765E-2</c:v>
                </c:pt>
                <c:pt idx="704">
                  <c:v>8.1071738555926975E-2</c:v>
                </c:pt>
                <c:pt idx="705">
                  <c:v>8.2041894729297127E-2</c:v>
                </c:pt>
                <c:pt idx="706">
                  <c:v>8.0622629135882917E-2</c:v>
                </c:pt>
                <c:pt idx="707">
                  <c:v>7.6740996806209827E-2</c:v>
                </c:pt>
                <c:pt idx="708">
                  <c:v>7.6116473582813704E-2</c:v>
                </c:pt>
                <c:pt idx="709">
                  <c:v>7.9895373677795645E-2</c:v>
                </c:pt>
                <c:pt idx="710">
                  <c:v>8.0103412565263765E-2</c:v>
                </c:pt>
                <c:pt idx="711">
                  <c:v>8.3207268119038336E-2</c:v>
                </c:pt>
                <c:pt idx="712">
                  <c:v>8.1200292579010958E-2</c:v>
                </c:pt>
                <c:pt idx="713">
                  <c:v>7.8935735053608624E-2</c:v>
                </c:pt>
                <c:pt idx="714">
                  <c:v>7.7234661519916203E-2</c:v>
                </c:pt>
                <c:pt idx="715">
                  <c:v>7.1533465814023645E-2</c:v>
                </c:pt>
                <c:pt idx="716">
                  <c:v>6.7990349995758148E-2</c:v>
                </c:pt>
                <c:pt idx="717">
                  <c:v>7.8486100784189494E-2</c:v>
                </c:pt>
                <c:pt idx="718">
                  <c:v>7.4808847210277474E-2</c:v>
                </c:pt>
                <c:pt idx="719">
                  <c:v>7.3064168906465055E-2</c:v>
                </c:pt>
                <c:pt idx="720">
                  <c:v>6.482999177948745E-2</c:v>
                </c:pt>
                <c:pt idx="721">
                  <c:v>6.4397839746729524E-2</c:v>
                </c:pt>
                <c:pt idx="722">
                  <c:v>7.0082468499182538E-2</c:v>
                </c:pt>
                <c:pt idx="723">
                  <c:v>6.9069672058912568E-2</c:v>
                </c:pt>
                <c:pt idx="724">
                  <c:v>7.4106335938390888E-2</c:v>
                </c:pt>
                <c:pt idx="725">
                  <c:v>7.4238734973650855E-2</c:v>
                </c:pt>
                <c:pt idx="726">
                  <c:v>7.747227497034137E-2</c:v>
                </c:pt>
                <c:pt idx="727">
                  <c:v>7.5092471129585281E-2</c:v>
                </c:pt>
                <c:pt idx="728">
                  <c:v>7.2380797093598126E-2</c:v>
                </c:pt>
                <c:pt idx="729">
                  <c:v>6.698151231492977E-2</c:v>
                </c:pt>
                <c:pt idx="730">
                  <c:v>6.8853381468357622E-2</c:v>
                </c:pt>
                <c:pt idx="731">
                  <c:v>6.9456670459647984E-2</c:v>
                </c:pt>
                <c:pt idx="732">
                  <c:v>6.9860893735842033E-2</c:v>
                </c:pt>
                <c:pt idx="733">
                  <c:v>7.6158443789685171E-2</c:v>
                </c:pt>
                <c:pt idx="734">
                  <c:v>7.5087436406834351E-2</c:v>
                </c:pt>
                <c:pt idx="735">
                  <c:v>7.1532155298543065E-2</c:v>
                </c:pt>
                <c:pt idx="736">
                  <c:v>6.935644858463097E-2</c:v>
                </c:pt>
                <c:pt idx="737">
                  <c:v>7.181608155272845E-2</c:v>
                </c:pt>
                <c:pt idx="738">
                  <c:v>7.738787699199956E-2</c:v>
                </c:pt>
                <c:pt idx="739">
                  <c:v>7.6114916210534567E-2</c:v>
                </c:pt>
                <c:pt idx="740">
                  <c:v>7.4362460443734735E-2</c:v>
                </c:pt>
                <c:pt idx="741">
                  <c:v>7.5145470577071771E-2</c:v>
                </c:pt>
                <c:pt idx="742">
                  <c:v>8.3013537671996263E-2</c:v>
                </c:pt>
                <c:pt idx="743">
                  <c:v>8.4966835588625722E-2</c:v>
                </c:pt>
                <c:pt idx="744">
                  <c:v>9.7793815766119563E-2</c:v>
                </c:pt>
                <c:pt idx="745">
                  <c:v>9.7296835853338814E-2</c:v>
                </c:pt>
                <c:pt idx="746">
                  <c:v>9.494954967971303E-2</c:v>
                </c:pt>
                <c:pt idx="747">
                  <c:v>9.017239938991306E-2</c:v>
                </c:pt>
                <c:pt idx="748">
                  <c:v>9.1364257192698917E-2</c:v>
                </c:pt>
                <c:pt idx="749">
                  <c:v>0.10169424107212444</c:v>
                </c:pt>
                <c:pt idx="750">
                  <c:v>0.10666075866311475</c:v>
                </c:pt>
                <c:pt idx="751">
                  <c:v>0.10862175697274568</c:v>
                </c:pt>
                <c:pt idx="752">
                  <c:v>0.11965224759094562</c:v>
                </c:pt>
                <c:pt idx="753">
                  <c:v>0.13238309908925627</c:v>
                </c:pt>
                <c:pt idx="754">
                  <c:v>0.14315005786387558</c:v>
                </c:pt>
                <c:pt idx="755">
                  <c:v>0.13118554879879007</c:v>
                </c:pt>
                <c:pt idx="756">
                  <c:v>0.15002080944632468</c:v>
                </c:pt>
                <c:pt idx="757">
                  <c:v>0.16672283187545101</c:v>
                </c:pt>
                <c:pt idx="758">
                  <c:v>0.1591957760212459</c:v>
                </c:pt>
                <c:pt idx="759">
                  <c:v>0.15321701477275806</c:v>
                </c:pt>
                <c:pt idx="760">
                  <c:v>0.13945177176612855</c:v>
                </c:pt>
                <c:pt idx="761">
                  <c:v>0.14701097930124885</c:v>
                </c:pt>
                <c:pt idx="762">
                  <c:v>0.14030421937436999</c:v>
                </c:pt>
                <c:pt idx="763">
                  <c:v>0.13445416524651521</c:v>
                </c:pt>
                <c:pt idx="764">
                  <c:v>0.13240287210268398</c:v>
                </c:pt>
                <c:pt idx="765">
                  <c:v>0.13696204066935591</c:v>
                </c:pt>
                <c:pt idx="766">
                  <c:v>0.13439561227080388</c:v>
                </c:pt>
                <c:pt idx="767">
                  <c:v>0.13559912608878277</c:v>
                </c:pt>
                <c:pt idx="768">
                  <c:v>0.13972255473434547</c:v>
                </c:pt>
                <c:pt idx="769">
                  <c:v>0.12653168111405089</c:v>
                </c:pt>
                <c:pt idx="770">
                  <c:v>0.10528237141226815</c:v>
                </c:pt>
                <c:pt idx="771">
                  <c:v>0.11694376053714839</c:v>
                </c:pt>
                <c:pt idx="772">
                  <c:v>0.13153034300865163</c:v>
                </c:pt>
                <c:pt idx="773">
                  <c:v>0.13987316668390615</c:v>
                </c:pt>
                <c:pt idx="774">
                  <c:v>0.13840769366055161</c:v>
                </c:pt>
                <c:pt idx="775">
                  <c:v>0.15164511838574857</c:v>
                </c:pt>
                <c:pt idx="776">
                  <c:v>0.13742761936582237</c:v>
                </c:pt>
                <c:pt idx="777">
                  <c:v>0.13013778429393374</c:v>
                </c:pt>
                <c:pt idx="778">
                  <c:v>0.14192388762141839</c:v>
                </c:pt>
                <c:pt idx="779">
                  <c:v>0.13884882760004102</c:v>
                </c:pt>
                <c:pt idx="780">
                  <c:v>0.13503182952956849</c:v>
                </c:pt>
                <c:pt idx="781">
                  <c:v>0.13429615107549053</c:v>
                </c:pt>
                <c:pt idx="782">
                  <c:v>0.13912327936546709</c:v>
                </c:pt>
                <c:pt idx="783">
                  <c:v>0.14172440977741063</c:v>
                </c:pt>
                <c:pt idx="784">
                  <c:v>0.14382078906000384</c:v>
                </c:pt>
                <c:pt idx="785">
                  <c:v>0.14839213972266241</c:v>
                </c:pt>
                <c:pt idx="786">
                  <c:v>0.14810141792535791</c:v>
                </c:pt>
                <c:pt idx="787">
                  <c:v>0.15799517537194641</c:v>
                </c:pt>
              </c:numCache>
            </c:numRef>
          </c:yVal>
          <c:smooth val="0"/>
          <c:extLst>
            <c:ext xmlns:c16="http://schemas.microsoft.com/office/drawing/2014/chart" uri="{C3380CC4-5D6E-409C-BE32-E72D297353CC}">
              <c16:uniqueId val="{00000003-E688-4646-8334-2BB9255C5E32}"/>
            </c:ext>
          </c:extLst>
        </c:ser>
        <c:ser>
          <c:idx val="1"/>
          <c:order val="1"/>
          <c:tx>
            <c:v>Jan1946-Dec1998</c:v>
          </c:tx>
          <c:spPr>
            <a:ln w="25400" cap="rnd">
              <a:noFill/>
              <a:round/>
            </a:ln>
            <a:effectLst/>
          </c:spPr>
          <c:marker>
            <c:symbol val="diamond"/>
            <c:size val="8"/>
            <c:spPr>
              <a:solidFill>
                <a:srgbClr val="A79B69"/>
              </a:solidFill>
              <a:ln w="9525">
                <a:noFill/>
              </a:ln>
              <a:effectLst/>
            </c:spPr>
          </c:marker>
          <c:xVal>
            <c:numRef>
              <c:f>'[CAPE_PE Chart.xlsx]Data'!$M$909:$M$1544</c:f>
              <c:numCache>
                <c:formatCode>0.00</c:formatCode>
                <c:ptCount val="636"/>
                <c:pt idx="0">
                  <c:v>15.623163177761667</c:v>
                </c:pt>
                <c:pt idx="1">
                  <c:v>15.761666525801902</c:v>
                </c:pt>
                <c:pt idx="2">
                  <c:v>15.134873415142534</c:v>
                </c:pt>
                <c:pt idx="3">
                  <c:v>16.040842386215914</c:v>
                </c:pt>
                <c:pt idx="4">
                  <c:v>16.013723170832176</c:v>
                </c:pt>
                <c:pt idx="5">
                  <c:v>15.773186880128739</c:v>
                </c:pt>
                <c:pt idx="6">
                  <c:v>14.508136111909064</c:v>
                </c:pt>
                <c:pt idx="7">
                  <c:v>13.98493930994276</c:v>
                </c:pt>
                <c:pt idx="8">
                  <c:v>11.84126754014963</c:v>
                </c:pt>
                <c:pt idx="9">
                  <c:v>11.387602961765047</c:v>
                </c:pt>
                <c:pt idx="10">
                  <c:v>11.110043656743288</c:v>
                </c:pt>
                <c:pt idx="11">
                  <c:v>11.372779425862701</c:v>
                </c:pt>
                <c:pt idx="12">
                  <c:v>11.469296334735574</c:v>
                </c:pt>
                <c:pt idx="13">
                  <c:v>11.949565314209432</c:v>
                </c:pt>
                <c:pt idx="14">
                  <c:v>11.287903096501278</c:v>
                </c:pt>
                <c:pt idx="15">
                  <c:v>10.900825126392668</c:v>
                </c:pt>
                <c:pt idx="16">
                  <c:v>10.733674273688536</c:v>
                </c:pt>
                <c:pt idx="17">
                  <c:v>11.08271585505209</c:v>
                </c:pt>
                <c:pt idx="18">
                  <c:v>11.696446553354361</c:v>
                </c:pt>
                <c:pt idx="19">
                  <c:v>11.337472355329828</c:v>
                </c:pt>
                <c:pt idx="20">
                  <c:v>10.827463017228832</c:v>
                </c:pt>
                <c:pt idx="21">
                  <c:v>11.132662042754784</c:v>
                </c:pt>
                <c:pt idx="22">
                  <c:v>10.975407324839066</c:v>
                </c:pt>
                <c:pt idx="23">
                  <c:v>10.680912531969186</c:v>
                </c:pt>
                <c:pt idx="24">
                  <c:v>10.419342657320325</c:v>
                </c:pt>
                <c:pt idx="25">
                  <c:v>9.999761169144179</c:v>
                </c:pt>
                <c:pt idx="26">
                  <c:v>10.186680609489672</c:v>
                </c:pt>
                <c:pt idx="27">
                  <c:v>10.779484482024616</c:v>
                </c:pt>
                <c:pt idx="28">
                  <c:v>11.241032697984433</c:v>
                </c:pt>
                <c:pt idx="29">
                  <c:v>11.583895756523841</c:v>
                </c:pt>
                <c:pt idx="30">
                  <c:v>11.134621739180931</c:v>
                </c:pt>
                <c:pt idx="31">
                  <c:v>10.723556662478131</c:v>
                </c:pt>
                <c:pt idx="32">
                  <c:v>10.553013689399156</c:v>
                </c:pt>
                <c:pt idx="33">
                  <c:v>10.825409809169489</c:v>
                </c:pt>
                <c:pt idx="34">
                  <c:v>10.248096205635571</c:v>
                </c:pt>
                <c:pt idx="35">
                  <c:v>10.159652938900912</c:v>
                </c:pt>
                <c:pt idx="36">
                  <c:v>10.248285758038978</c:v>
                </c:pt>
                <c:pt idx="37">
                  <c:v>9.8725171405700571</c:v>
                </c:pt>
                <c:pt idx="38">
                  <c:v>9.9013324912409217</c:v>
                </c:pt>
                <c:pt idx="39">
                  <c:v>9.7836398675440606</c:v>
                </c:pt>
                <c:pt idx="40">
                  <c:v>9.6922950863958111</c:v>
                </c:pt>
                <c:pt idx="41">
                  <c:v>9.0677189434195302</c:v>
                </c:pt>
                <c:pt idx="42">
                  <c:v>9.6050380933639197</c:v>
                </c:pt>
                <c:pt idx="43">
                  <c:v>9.8513486380792319</c:v>
                </c:pt>
                <c:pt idx="44">
                  <c:v>9.8840483617382837</c:v>
                </c:pt>
                <c:pt idx="45">
                  <c:v>10.169850844772141</c:v>
                </c:pt>
                <c:pt idx="46">
                  <c:v>10.215861011650642</c:v>
                </c:pt>
                <c:pt idx="47">
                  <c:v>10.529330904131147</c:v>
                </c:pt>
                <c:pt idx="48">
                  <c:v>10.745733299747906</c:v>
                </c:pt>
                <c:pt idx="49">
                  <c:v>10.911564066731678</c:v>
                </c:pt>
                <c:pt idx="50">
                  <c:v>10.910946522976252</c:v>
                </c:pt>
                <c:pt idx="51">
                  <c:v>11.178021600956095</c:v>
                </c:pt>
                <c:pt idx="52">
                  <c:v>11.461543104586225</c:v>
                </c:pt>
                <c:pt idx="53">
                  <c:v>11.554126144044284</c:v>
                </c:pt>
                <c:pt idx="54">
                  <c:v>10.53974565893099</c:v>
                </c:pt>
                <c:pt idx="55">
                  <c:v>11.040611670261535</c:v>
                </c:pt>
                <c:pt idx="56">
                  <c:v>11.337391102277298</c:v>
                </c:pt>
                <c:pt idx="57">
                  <c:v>11.662444039105255</c:v>
                </c:pt>
                <c:pt idx="58">
                  <c:v>11.542173388716293</c:v>
                </c:pt>
                <c:pt idx="59">
                  <c:v>11.306665788890758</c:v>
                </c:pt>
                <c:pt idx="60">
                  <c:v>11.895759839437059</c:v>
                </c:pt>
                <c:pt idx="61">
                  <c:v>12.141507370682685</c:v>
                </c:pt>
                <c:pt idx="62">
                  <c:v>11.841626487283088</c:v>
                </c:pt>
                <c:pt idx="63">
                  <c:v>11.951097197083948</c:v>
                </c:pt>
                <c:pt idx="64">
                  <c:v>11.863875406269173</c:v>
                </c:pt>
                <c:pt idx="65">
                  <c:v>11.615664857025171</c:v>
                </c:pt>
                <c:pt idx="66">
                  <c:v>11.778190092457802</c:v>
                </c:pt>
                <c:pt idx="67">
                  <c:v>12.256989084145136</c:v>
                </c:pt>
                <c:pt idx="68">
                  <c:v>12.44495315715003</c:v>
                </c:pt>
                <c:pt idx="69">
                  <c:v>12.309457904118686</c:v>
                </c:pt>
                <c:pt idx="70">
                  <c:v>11.852030617771039</c:v>
                </c:pt>
                <c:pt idx="71">
                  <c:v>12.147072568106777</c:v>
                </c:pt>
                <c:pt idx="72">
                  <c:v>12.527059748172295</c:v>
                </c:pt>
                <c:pt idx="73">
                  <c:v>12.364119350461092</c:v>
                </c:pt>
                <c:pt idx="74">
                  <c:v>12.362339087390367</c:v>
                </c:pt>
                <c:pt idx="75">
                  <c:v>12.242728683266883</c:v>
                </c:pt>
                <c:pt idx="76">
                  <c:v>12.200478761945837</c:v>
                </c:pt>
                <c:pt idx="77">
                  <c:v>12.447881581789368</c:v>
                </c:pt>
                <c:pt idx="78">
                  <c:v>12.669112889622481</c:v>
                </c:pt>
                <c:pt idx="79">
                  <c:v>12.678378236328623</c:v>
                </c:pt>
                <c:pt idx="80">
                  <c:v>12.434678020425508</c:v>
                </c:pt>
                <c:pt idx="81">
                  <c:v>12.131183558686873</c:v>
                </c:pt>
                <c:pt idx="82">
                  <c:v>12.47346976551531</c:v>
                </c:pt>
                <c:pt idx="83">
                  <c:v>12.933964306161377</c:v>
                </c:pt>
                <c:pt idx="84">
                  <c:v>13.010773447995188</c:v>
                </c:pt>
                <c:pt idx="85">
                  <c:v>12.859346880687903</c:v>
                </c:pt>
                <c:pt idx="86">
                  <c:v>12.834819340092496</c:v>
                </c:pt>
                <c:pt idx="87">
                  <c:v>12.163901454006806</c:v>
                </c:pt>
                <c:pt idx="88">
                  <c:v>12.14197079186779</c:v>
                </c:pt>
                <c:pt idx="89">
                  <c:v>11.62440788547009</c:v>
                </c:pt>
                <c:pt idx="90">
                  <c:v>11.750201645310009</c:v>
                </c:pt>
                <c:pt idx="91">
                  <c:v>11.715076201734012</c:v>
                </c:pt>
                <c:pt idx="92">
                  <c:v>11.13934935726293</c:v>
                </c:pt>
                <c:pt idx="93">
                  <c:v>11.391934765421421</c:v>
                </c:pt>
                <c:pt idx="94">
                  <c:v>11.644070268505777</c:v>
                </c:pt>
                <c:pt idx="95">
                  <c:v>11.754449184027299</c:v>
                </c:pt>
                <c:pt idx="96">
                  <c:v>12.002650554927831</c:v>
                </c:pt>
                <c:pt idx="97">
                  <c:v>12.215052485432842</c:v>
                </c:pt>
                <c:pt idx="98">
                  <c:v>12.42010529518998</c:v>
                </c:pt>
                <c:pt idx="99">
                  <c:v>12.907868184060925</c:v>
                </c:pt>
                <c:pt idx="100">
                  <c:v>13.312042238025866</c:v>
                </c:pt>
                <c:pt idx="101">
                  <c:v>13.357885903659005</c:v>
                </c:pt>
                <c:pt idx="102">
                  <c:v>13.833009564245332</c:v>
                </c:pt>
                <c:pt idx="103">
                  <c:v>14.042112347320584</c:v>
                </c:pt>
                <c:pt idx="104">
                  <c:v>14.356474143296978</c:v>
                </c:pt>
                <c:pt idx="105">
                  <c:v>14.619231935730564</c:v>
                </c:pt>
                <c:pt idx="106">
                  <c:v>15.117311697434385</c:v>
                </c:pt>
                <c:pt idx="107">
                  <c:v>15.789062002327087</c:v>
                </c:pt>
                <c:pt idx="108">
                  <c:v>15.990781062969837</c:v>
                </c:pt>
                <c:pt idx="109">
                  <c:v>16.437728215987118</c:v>
                </c:pt>
                <c:pt idx="110">
                  <c:v>16.219282945537795</c:v>
                </c:pt>
                <c:pt idx="111">
                  <c:v>16.685266628063506</c:v>
                </c:pt>
                <c:pt idx="112">
                  <c:v>16.518057827257799</c:v>
                </c:pt>
                <c:pt idx="113">
                  <c:v>17.370091963405308</c:v>
                </c:pt>
                <c:pt idx="114">
                  <c:v>18.454031906632874</c:v>
                </c:pt>
                <c:pt idx="115">
                  <c:v>18.22232646304775</c:v>
                </c:pt>
                <c:pt idx="116">
                  <c:v>18.843960654261309</c:v>
                </c:pt>
                <c:pt idx="117">
                  <c:v>17.772325789386095</c:v>
                </c:pt>
                <c:pt idx="118">
                  <c:v>18.835559288273899</c:v>
                </c:pt>
                <c:pt idx="119">
                  <c:v>18.94236903581357</c:v>
                </c:pt>
                <c:pt idx="120">
                  <c:v>18.292585385418889</c:v>
                </c:pt>
                <c:pt idx="121">
                  <c:v>18.266116815127784</c:v>
                </c:pt>
                <c:pt idx="122">
                  <c:v>19.371210099299958</c:v>
                </c:pt>
                <c:pt idx="123">
                  <c:v>19.370593634578498</c:v>
                </c:pt>
                <c:pt idx="124">
                  <c:v>18.544506591754431</c:v>
                </c:pt>
                <c:pt idx="125">
                  <c:v>18.15816384695869</c:v>
                </c:pt>
                <c:pt idx="126">
                  <c:v>18.856797596896779</c:v>
                </c:pt>
                <c:pt idx="127">
                  <c:v>18.670937110186415</c:v>
                </c:pt>
                <c:pt idx="128">
                  <c:v>17.836640796312015</c:v>
                </c:pt>
                <c:pt idx="129">
                  <c:v>17.418952948636122</c:v>
                </c:pt>
                <c:pt idx="130">
                  <c:v>17.120339736628249</c:v>
                </c:pt>
                <c:pt idx="131">
                  <c:v>17.197522725560919</c:v>
                </c:pt>
                <c:pt idx="132">
                  <c:v>16.717780078533</c:v>
                </c:pt>
                <c:pt idx="133">
                  <c:v>15.843733142229734</c:v>
                </c:pt>
                <c:pt idx="134">
                  <c:v>15.900417108869162</c:v>
                </c:pt>
                <c:pt idx="135">
                  <c:v>16.12370436021175</c:v>
                </c:pt>
                <c:pt idx="136">
                  <c:v>16.598110789114255</c:v>
                </c:pt>
                <c:pt idx="137">
                  <c:v>16.729918872472858</c:v>
                </c:pt>
                <c:pt idx="138">
                  <c:v>16.868882383979788</c:v>
                </c:pt>
                <c:pt idx="139">
                  <c:v>15.868942729452236</c:v>
                </c:pt>
                <c:pt idx="140">
                  <c:v>15.157274488962207</c:v>
                </c:pt>
                <c:pt idx="141">
                  <c:v>14.14945148948353</c:v>
                </c:pt>
                <c:pt idx="142">
                  <c:v>13.736242235298482</c:v>
                </c:pt>
                <c:pt idx="143">
                  <c:v>13.673246057951385</c:v>
                </c:pt>
                <c:pt idx="144">
                  <c:v>13.788431552307634</c:v>
                </c:pt>
                <c:pt idx="145">
                  <c:v>13.78490639033768</c:v>
                </c:pt>
                <c:pt idx="146">
                  <c:v>13.925589923892939</c:v>
                </c:pt>
                <c:pt idx="147">
                  <c:v>13.913501765262778</c:v>
                </c:pt>
                <c:pt idx="148">
                  <c:v>14.32382496840923</c:v>
                </c:pt>
                <c:pt idx="149">
                  <c:v>14.635555551956266</c:v>
                </c:pt>
                <c:pt idx="150">
                  <c:v>14.957457101901129</c:v>
                </c:pt>
                <c:pt idx="151">
                  <c:v>15.544566891165919</c:v>
                </c:pt>
                <c:pt idx="152">
                  <c:v>15.931923184092842</c:v>
                </c:pt>
                <c:pt idx="153">
                  <c:v>16.559803310351569</c:v>
                </c:pt>
                <c:pt idx="154">
                  <c:v>16.988883579386329</c:v>
                </c:pt>
                <c:pt idx="155">
                  <c:v>17.358357365369958</c:v>
                </c:pt>
                <c:pt idx="156">
                  <c:v>17.980339342993393</c:v>
                </c:pt>
                <c:pt idx="157">
                  <c:v>17.759169263611426</c:v>
                </c:pt>
                <c:pt idx="158">
                  <c:v>18.20087184548564</c:v>
                </c:pt>
                <c:pt idx="159">
                  <c:v>18.430753048783423</c:v>
                </c:pt>
                <c:pt idx="160">
                  <c:v>18.692721439594184</c:v>
                </c:pt>
                <c:pt idx="161">
                  <c:v>18.448591397066483</c:v>
                </c:pt>
                <c:pt idx="162">
                  <c:v>19.090533975796518</c:v>
                </c:pt>
                <c:pt idx="163">
                  <c:v>18.958803640750208</c:v>
                </c:pt>
                <c:pt idx="164">
                  <c:v>18.123290556758626</c:v>
                </c:pt>
                <c:pt idx="165">
                  <c:v>18.021962441515427</c:v>
                </c:pt>
                <c:pt idx="166">
                  <c:v>18.071789130570213</c:v>
                </c:pt>
                <c:pt idx="167">
                  <c:v>18.624728977900116</c:v>
                </c:pt>
                <c:pt idx="168">
                  <c:v>18.338284994375567</c:v>
                </c:pt>
                <c:pt idx="169">
                  <c:v>17.545275108945983</c:v>
                </c:pt>
                <c:pt idx="170">
                  <c:v>17.286020720522156</c:v>
                </c:pt>
                <c:pt idx="171">
                  <c:v>17.429766947597209</c:v>
                </c:pt>
                <c:pt idx="172">
                  <c:v>17.256170578727922</c:v>
                </c:pt>
                <c:pt idx="173">
                  <c:v>17.823363817264749</c:v>
                </c:pt>
                <c:pt idx="174">
                  <c:v>17.376806472898121</c:v>
                </c:pt>
                <c:pt idx="175">
                  <c:v>17.582113039577685</c:v>
                </c:pt>
                <c:pt idx="176">
                  <c:v>17.052015467817668</c:v>
                </c:pt>
                <c:pt idx="177">
                  <c:v>16.605104536251034</c:v>
                </c:pt>
                <c:pt idx="178">
                  <c:v>17.146088452419015</c:v>
                </c:pt>
                <c:pt idx="179">
                  <c:v>17.562090833957132</c:v>
                </c:pt>
                <c:pt idx="180">
                  <c:v>18.470416986477183</c:v>
                </c:pt>
                <c:pt idx="181">
                  <c:v>19.234014498298361</c:v>
                </c:pt>
                <c:pt idx="182">
                  <c:v>19.844225272725577</c:v>
                </c:pt>
                <c:pt idx="183">
                  <c:v>20.38284297575478</c:v>
                </c:pt>
                <c:pt idx="184">
                  <c:v>20.598606843297347</c:v>
                </c:pt>
                <c:pt idx="185">
                  <c:v>20.332414551592304</c:v>
                </c:pt>
                <c:pt idx="186">
                  <c:v>20.146643736827322</c:v>
                </c:pt>
                <c:pt idx="187">
                  <c:v>20.941688475215191</c:v>
                </c:pt>
                <c:pt idx="188">
                  <c:v>20.705243044147259</c:v>
                </c:pt>
                <c:pt idx="189">
                  <c:v>20.92419014101079</c:v>
                </c:pt>
                <c:pt idx="190">
                  <c:v>21.857957721959668</c:v>
                </c:pt>
                <c:pt idx="191">
                  <c:v>22.041480198382263</c:v>
                </c:pt>
                <c:pt idx="192">
                  <c:v>21.197931400015221</c:v>
                </c:pt>
                <c:pt idx="193">
                  <c:v>21.451687754873376</c:v>
                </c:pt>
                <c:pt idx="194">
                  <c:v>21.443158568526226</c:v>
                </c:pt>
                <c:pt idx="195">
                  <c:v>20.658336447649031</c:v>
                </c:pt>
                <c:pt idx="196">
                  <c:v>19.089367498116648</c:v>
                </c:pt>
                <c:pt idx="197">
                  <c:v>16.827571244792463</c:v>
                </c:pt>
                <c:pt idx="198">
                  <c:v>17.141325661322782</c:v>
                </c:pt>
                <c:pt idx="199">
                  <c:v>17.571262631045524</c:v>
                </c:pt>
                <c:pt idx="200">
                  <c:v>17.321461147465477</c:v>
                </c:pt>
                <c:pt idx="201">
                  <c:v>16.739820967901323</c:v>
                </c:pt>
                <c:pt idx="202">
                  <c:v>17.854386489497141</c:v>
                </c:pt>
                <c:pt idx="203">
                  <c:v>18.585836118439854</c:v>
                </c:pt>
                <c:pt idx="204">
                  <c:v>19.259231693254051</c:v>
                </c:pt>
                <c:pt idx="205">
                  <c:v>19.469191309671402</c:v>
                </c:pt>
                <c:pt idx="206">
                  <c:v>19.288064606604831</c:v>
                </c:pt>
                <c:pt idx="207">
                  <c:v>20.150077238226977</c:v>
                </c:pt>
                <c:pt idx="208">
                  <c:v>20.507585864952606</c:v>
                </c:pt>
                <c:pt idx="209">
                  <c:v>20.384149993840992</c:v>
                </c:pt>
                <c:pt idx="210">
                  <c:v>19.969231885949632</c:v>
                </c:pt>
                <c:pt idx="211">
                  <c:v>20.472637900527669</c:v>
                </c:pt>
                <c:pt idx="212">
                  <c:v>20.960360090705102</c:v>
                </c:pt>
                <c:pt idx="213">
                  <c:v>20.891344595411489</c:v>
                </c:pt>
                <c:pt idx="214">
                  <c:v>20.720399335339692</c:v>
                </c:pt>
                <c:pt idx="215">
                  <c:v>21.038599376737046</c:v>
                </c:pt>
                <c:pt idx="216">
                  <c:v>21.627216196980921</c:v>
                </c:pt>
                <c:pt idx="217">
                  <c:v>21.832670826710324</c:v>
                </c:pt>
                <c:pt idx="218">
                  <c:v>22.167245585982627</c:v>
                </c:pt>
                <c:pt idx="219">
                  <c:v>22.422192169737162</c:v>
                </c:pt>
                <c:pt idx="220">
                  <c:v>22.574330769563826</c:v>
                </c:pt>
                <c:pt idx="221">
                  <c:v>22.300288036082783</c:v>
                </c:pt>
                <c:pt idx="222">
                  <c:v>22.984351845738388</c:v>
                </c:pt>
                <c:pt idx="223">
                  <c:v>22.650407292938784</c:v>
                </c:pt>
                <c:pt idx="224">
                  <c:v>22.892221984231679</c:v>
                </c:pt>
                <c:pt idx="225">
                  <c:v>23.212154680675329</c:v>
                </c:pt>
                <c:pt idx="226">
                  <c:v>23.225019793095818</c:v>
                </c:pt>
                <c:pt idx="227">
                  <c:v>22.752984772787261</c:v>
                </c:pt>
                <c:pt idx="228">
                  <c:v>23.26933508192246</c:v>
                </c:pt>
                <c:pt idx="229">
                  <c:v>23.372068272751335</c:v>
                </c:pt>
                <c:pt idx="230">
                  <c:v>23.25352820003484</c:v>
                </c:pt>
                <c:pt idx="231">
                  <c:v>23.420551954771295</c:v>
                </c:pt>
                <c:pt idx="232">
                  <c:v>23.708808308861943</c:v>
                </c:pt>
                <c:pt idx="233">
                  <c:v>22.385342986457786</c:v>
                </c:pt>
                <c:pt idx="234">
                  <c:v>22.30078171217443</c:v>
                </c:pt>
                <c:pt idx="235">
                  <c:v>22.665971845964393</c:v>
                </c:pt>
                <c:pt idx="236">
                  <c:v>23.374146831648634</c:v>
                </c:pt>
                <c:pt idx="237">
                  <c:v>23.775745523312693</c:v>
                </c:pt>
                <c:pt idx="238">
                  <c:v>23.92546115667373</c:v>
                </c:pt>
                <c:pt idx="239">
                  <c:v>23.694111549106335</c:v>
                </c:pt>
                <c:pt idx="240">
                  <c:v>24.058483388421759</c:v>
                </c:pt>
                <c:pt idx="241">
                  <c:v>23.700027145579408</c:v>
                </c:pt>
                <c:pt idx="242">
                  <c:v>22.611112582290001</c:v>
                </c:pt>
                <c:pt idx="243">
                  <c:v>23.113696462615842</c:v>
                </c:pt>
                <c:pt idx="244">
                  <c:v>21.852177976763105</c:v>
                </c:pt>
                <c:pt idx="245">
                  <c:v>21.555253383226258</c:v>
                </c:pt>
                <c:pt idx="246">
                  <c:v>21.381702007433418</c:v>
                </c:pt>
                <c:pt idx="247">
                  <c:v>19.913903864009814</c:v>
                </c:pt>
                <c:pt idx="248">
                  <c:v>19.161676250615017</c:v>
                </c:pt>
                <c:pt idx="249">
                  <c:v>18.825409371315683</c:v>
                </c:pt>
                <c:pt idx="250">
                  <c:v>19.711251211928971</c:v>
                </c:pt>
                <c:pt idx="251">
                  <c:v>19.736473752791976</c:v>
                </c:pt>
                <c:pt idx="252">
                  <c:v>20.432242125384285</c:v>
                </c:pt>
                <c:pt idx="253">
                  <c:v>21.074443163678449</c:v>
                </c:pt>
                <c:pt idx="254">
                  <c:v>21.443898602019107</c:v>
                </c:pt>
                <c:pt idx="255">
                  <c:v>21.686025566746245</c:v>
                </c:pt>
                <c:pt idx="256">
                  <c:v>21.948477389658411</c:v>
                </c:pt>
                <c:pt idx="257">
                  <c:v>21.552097609793496</c:v>
                </c:pt>
                <c:pt idx="258">
                  <c:v>21.804196245666368</c:v>
                </c:pt>
                <c:pt idx="259">
                  <c:v>22.030627049126021</c:v>
                </c:pt>
                <c:pt idx="260">
                  <c:v>22.219145488664793</c:v>
                </c:pt>
                <c:pt idx="261">
                  <c:v>22.06819919418389</c:v>
                </c:pt>
                <c:pt idx="262">
                  <c:v>21.263102968336288</c:v>
                </c:pt>
                <c:pt idx="263">
                  <c:v>21.751597808723641</c:v>
                </c:pt>
                <c:pt idx="264">
                  <c:v>21.511535896332191</c:v>
                </c:pt>
                <c:pt idx="265">
                  <c:v>20.424992376214227</c:v>
                </c:pt>
                <c:pt idx="266">
                  <c:v>19.934711308295711</c:v>
                </c:pt>
                <c:pt idx="267">
                  <c:v>21.277356015671749</c:v>
                </c:pt>
                <c:pt idx="268">
                  <c:v>21.630227142779884</c:v>
                </c:pt>
                <c:pt idx="269">
                  <c:v>22.004623431346541</c:v>
                </c:pt>
                <c:pt idx="270">
                  <c:v>21.753537415670955</c:v>
                </c:pt>
                <c:pt idx="271">
                  <c:v>21.137766793617864</c:v>
                </c:pt>
                <c:pt idx="272">
                  <c:v>21.68027563329294</c:v>
                </c:pt>
                <c:pt idx="273">
                  <c:v>22.004606927956889</c:v>
                </c:pt>
                <c:pt idx="274">
                  <c:v>22.195529227158161</c:v>
                </c:pt>
                <c:pt idx="275">
                  <c:v>22.277872995434883</c:v>
                </c:pt>
                <c:pt idx="276">
                  <c:v>21.194968072847153</c:v>
                </c:pt>
                <c:pt idx="277">
                  <c:v>20.895729901987242</c:v>
                </c:pt>
                <c:pt idx="278">
                  <c:v>20.202287616481666</c:v>
                </c:pt>
                <c:pt idx="279">
                  <c:v>20.428608081932165</c:v>
                </c:pt>
                <c:pt idx="280">
                  <c:v>20.972258271972102</c:v>
                </c:pt>
                <c:pt idx="281">
                  <c:v>19.713341583757636</c:v>
                </c:pt>
                <c:pt idx="282">
                  <c:v>18.681708207192766</c:v>
                </c:pt>
                <c:pt idx="283">
                  <c:v>18.429515590207746</c:v>
                </c:pt>
                <c:pt idx="284">
                  <c:v>18.398046344676978</c:v>
                </c:pt>
                <c:pt idx="285">
                  <c:v>18.448662031815356</c:v>
                </c:pt>
                <c:pt idx="286">
                  <c:v>18.437760084691043</c:v>
                </c:pt>
                <c:pt idx="287">
                  <c:v>17.326929913742685</c:v>
                </c:pt>
                <c:pt idx="288">
                  <c:v>17.090541395140207</c:v>
                </c:pt>
                <c:pt idx="289">
                  <c:v>16.372586787159854</c:v>
                </c:pt>
                <c:pt idx="290">
                  <c:v>16.531690813943616</c:v>
                </c:pt>
                <c:pt idx="291">
                  <c:v>15.873067819354059</c:v>
                </c:pt>
                <c:pt idx="292">
                  <c:v>13.983836060789189</c:v>
                </c:pt>
                <c:pt idx="293">
                  <c:v>13.799691797725179</c:v>
                </c:pt>
                <c:pt idx="294">
                  <c:v>13.726499744359767</c:v>
                </c:pt>
                <c:pt idx="295">
                  <c:v>14.100456516815445</c:v>
                </c:pt>
                <c:pt idx="296">
                  <c:v>14.842661145242221</c:v>
                </c:pt>
                <c:pt idx="297">
                  <c:v>15.064185404089635</c:v>
                </c:pt>
                <c:pt idx="298">
                  <c:v>14.95076190879173</c:v>
                </c:pt>
                <c:pt idx="299">
                  <c:v>15.873840687205744</c:v>
                </c:pt>
                <c:pt idx="300">
                  <c:v>16.461793943491941</c:v>
                </c:pt>
                <c:pt idx="301">
                  <c:v>17.034534781502131</c:v>
                </c:pt>
                <c:pt idx="302">
                  <c:v>17.402902607188881</c:v>
                </c:pt>
                <c:pt idx="303">
                  <c:v>17.924110447959606</c:v>
                </c:pt>
                <c:pt idx="304">
                  <c:v>17.564153279699379</c:v>
                </c:pt>
                <c:pt idx="305">
                  <c:v>17.083166880070699</c:v>
                </c:pt>
                <c:pt idx="306">
                  <c:v>16.889414708693359</c:v>
                </c:pt>
                <c:pt idx="307">
                  <c:v>16.519449443051563</c:v>
                </c:pt>
                <c:pt idx="308">
                  <c:v>16.856792547836001</c:v>
                </c:pt>
                <c:pt idx="309">
                  <c:v>16.428862709159471</c:v>
                </c:pt>
                <c:pt idx="310">
                  <c:v>15.638712654326648</c:v>
                </c:pt>
                <c:pt idx="311">
                  <c:v>16.603557212925338</c:v>
                </c:pt>
                <c:pt idx="312">
                  <c:v>17.262996797035182</c:v>
                </c:pt>
                <c:pt idx="313">
                  <c:v>17.464147605486172</c:v>
                </c:pt>
                <c:pt idx="314">
                  <c:v>17.805643849614938</c:v>
                </c:pt>
                <c:pt idx="315">
                  <c:v>17.915161678498293</c:v>
                </c:pt>
                <c:pt idx="316">
                  <c:v>17.662646200372556</c:v>
                </c:pt>
                <c:pt idx="317">
                  <c:v>17.640857315740256</c:v>
                </c:pt>
                <c:pt idx="318">
                  <c:v>17.398690031138173</c:v>
                </c:pt>
                <c:pt idx="319">
                  <c:v>17.943404688029801</c:v>
                </c:pt>
                <c:pt idx="320">
                  <c:v>17.613854552912116</c:v>
                </c:pt>
                <c:pt idx="321">
                  <c:v>17.533183854158558</c:v>
                </c:pt>
                <c:pt idx="322">
                  <c:v>18.338894714968053</c:v>
                </c:pt>
                <c:pt idx="323">
                  <c:v>18.645719442073677</c:v>
                </c:pt>
                <c:pt idx="324">
                  <c:v>18.712530467302429</c:v>
                </c:pt>
                <c:pt idx="325">
                  <c:v>17.889889599193751</c:v>
                </c:pt>
                <c:pt idx="326">
                  <c:v>17.412142058290325</c:v>
                </c:pt>
                <c:pt idx="327">
                  <c:v>16.935740066050823</c:v>
                </c:pt>
                <c:pt idx="328">
                  <c:v>16.314338759668566</c:v>
                </c:pt>
                <c:pt idx="329">
                  <c:v>15.808323047681975</c:v>
                </c:pt>
                <c:pt idx="330">
                  <c:v>15.889518573988775</c:v>
                </c:pt>
                <c:pt idx="331">
                  <c:v>15.278501094706115</c:v>
                </c:pt>
                <c:pt idx="332">
                  <c:v>15.475308601805553</c:v>
                </c:pt>
                <c:pt idx="333">
                  <c:v>15.913516308933373</c:v>
                </c:pt>
                <c:pt idx="334">
                  <c:v>14.651845159710563</c:v>
                </c:pt>
                <c:pt idx="335">
                  <c:v>13.493329686205879</c:v>
                </c:pt>
                <c:pt idx="336">
                  <c:v>13.530721892513938</c:v>
                </c:pt>
                <c:pt idx="337">
                  <c:v>12.957321280205376</c:v>
                </c:pt>
                <c:pt idx="338">
                  <c:v>13.310364239140153</c:v>
                </c:pt>
                <c:pt idx="339">
                  <c:v>12.550411048540898</c:v>
                </c:pt>
                <c:pt idx="340">
                  <c:v>11.995436947329653</c:v>
                </c:pt>
                <c:pt idx="341">
                  <c:v>11.888498820078992</c:v>
                </c:pt>
                <c:pt idx="342">
                  <c:v>10.394141805327047</c:v>
                </c:pt>
                <c:pt idx="343">
                  <c:v>9.8241957231411909</c:v>
                </c:pt>
                <c:pt idx="344">
                  <c:v>8.6804213056463322</c:v>
                </c:pt>
                <c:pt idx="345">
                  <c:v>8.7449838338095791</c:v>
                </c:pt>
                <c:pt idx="346">
                  <c:v>8.9489845127556009</c:v>
                </c:pt>
                <c:pt idx="347">
                  <c:v>8.2890600559230769</c:v>
                </c:pt>
                <c:pt idx="348">
                  <c:v>8.9209955084042427</c:v>
                </c:pt>
                <c:pt idx="349">
                  <c:v>9.7622467161664623</c:v>
                </c:pt>
                <c:pt idx="350">
                  <c:v>10.16379676744403</c:v>
                </c:pt>
                <c:pt idx="351">
                  <c:v>10.233076136605911</c:v>
                </c:pt>
                <c:pt idx="352">
                  <c:v>10.818139119335804</c:v>
                </c:pt>
                <c:pt idx="353">
                  <c:v>11.011354609247661</c:v>
                </c:pt>
                <c:pt idx="354">
                  <c:v>10.902767048238575</c:v>
                </c:pt>
                <c:pt idx="355">
                  <c:v>10.089769593328013</c:v>
                </c:pt>
                <c:pt idx="356">
                  <c:v>9.9189053565594172</c:v>
                </c:pt>
                <c:pt idx="357">
                  <c:v>10.32759977750111</c:v>
                </c:pt>
                <c:pt idx="358">
                  <c:v>10.435859457947892</c:v>
                </c:pt>
                <c:pt idx="359">
                  <c:v>10.250368416256833</c:v>
                </c:pt>
                <c:pt idx="360">
                  <c:v>11.185051362622145</c:v>
                </c:pt>
                <c:pt idx="361">
                  <c:v>11.586092994449686</c:v>
                </c:pt>
                <c:pt idx="362">
                  <c:v>11.631754403566505</c:v>
                </c:pt>
                <c:pt idx="363">
                  <c:v>11.689164132206367</c:v>
                </c:pt>
                <c:pt idx="364">
                  <c:v>11.532053585609422</c:v>
                </c:pt>
                <c:pt idx="365">
                  <c:v>11.5438416314171</c:v>
                </c:pt>
                <c:pt idx="366">
                  <c:v>11.757490488689909</c:v>
                </c:pt>
                <c:pt idx="367">
                  <c:v>11.597986002509248</c:v>
                </c:pt>
                <c:pt idx="368">
                  <c:v>11.80599094953979</c:v>
                </c:pt>
                <c:pt idx="369">
                  <c:v>11.345696136316699</c:v>
                </c:pt>
                <c:pt idx="370">
                  <c:v>11.248855860507962</c:v>
                </c:pt>
                <c:pt idx="371">
                  <c:v>11.597589726582937</c:v>
                </c:pt>
                <c:pt idx="372">
                  <c:v>11.437961346787551</c:v>
                </c:pt>
                <c:pt idx="373">
                  <c:v>11.014841854222777</c:v>
                </c:pt>
                <c:pt idx="374">
                  <c:v>10.895746511662738</c:v>
                </c:pt>
                <c:pt idx="375">
                  <c:v>10.636037409141354</c:v>
                </c:pt>
                <c:pt idx="376">
                  <c:v>10.548486693556992</c:v>
                </c:pt>
                <c:pt idx="377">
                  <c:v>10.530023959090755</c:v>
                </c:pt>
                <c:pt idx="378">
                  <c:v>10.567692447775409</c:v>
                </c:pt>
                <c:pt idx="379">
                  <c:v>10.268385666711</c:v>
                </c:pt>
                <c:pt idx="380">
                  <c:v>10.067742820070706</c:v>
                </c:pt>
                <c:pt idx="381">
                  <c:v>9.7666662995565492</c:v>
                </c:pt>
                <c:pt idx="382">
                  <c:v>9.7662999836602022</c:v>
                </c:pt>
                <c:pt idx="383">
                  <c:v>9.6782665825359224</c:v>
                </c:pt>
                <c:pt idx="384">
                  <c:v>9.2414622609346928</c:v>
                </c:pt>
                <c:pt idx="385">
                  <c:v>9.0452635707047424</c:v>
                </c:pt>
                <c:pt idx="386">
                  <c:v>8.9504200776338969</c:v>
                </c:pt>
                <c:pt idx="387">
                  <c:v>9.262588720866848</c:v>
                </c:pt>
                <c:pt idx="388">
                  <c:v>9.6349107285984523</c:v>
                </c:pt>
                <c:pt idx="389">
                  <c:v>9.5496789810417422</c:v>
                </c:pt>
                <c:pt idx="390">
                  <c:v>9.4255240477873627</c:v>
                </c:pt>
                <c:pt idx="391">
                  <c:v>10.023970854003755</c:v>
                </c:pt>
                <c:pt idx="392">
                  <c:v>9.941887473004412</c:v>
                </c:pt>
                <c:pt idx="393">
                  <c:v>9.533608358208836</c:v>
                </c:pt>
                <c:pt idx="394">
                  <c:v>8.9284189022931564</c:v>
                </c:pt>
                <c:pt idx="395">
                  <c:v>9.0119418191338347</c:v>
                </c:pt>
                <c:pt idx="396">
                  <c:v>9.2576369191399781</c:v>
                </c:pt>
                <c:pt idx="397">
                  <c:v>9.0037403710456392</c:v>
                </c:pt>
                <c:pt idx="398">
                  <c:v>9.0707850296607688</c:v>
                </c:pt>
                <c:pt idx="399">
                  <c:v>9.1330635662174213</c:v>
                </c:pt>
                <c:pt idx="400">
                  <c:v>8.7943832898149594</c:v>
                </c:pt>
                <c:pt idx="401">
                  <c:v>8.8539377646939563</c:v>
                </c:pt>
                <c:pt idx="402">
                  <c:v>8.8274980455423666</c:v>
                </c:pt>
                <c:pt idx="403">
                  <c:v>9.1271657972150351</c:v>
                </c:pt>
                <c:pt idx="404">
                  <c:v>9.1127589907409607</c:v>
                </c:pt>
                <c:pt idx="405">
                  <c:v>8.6818433068993137</c:v>
                </c:pt>
                <c:pt idx="406">
                  <c:v>8.5187843029835584</c:v>
                </c:pt>
                <c:pt idx="407">
                  <c:v>8.7452044046692929</c:v>
                </c:pt>
                <c:pt idx="408">
                  <c:v>8.8509341807291086</c:v>
                </c:pt>
                <c:pt idx="409">
                  <c:v>9.0544760921925178</c:v>
                </c:pt>
                <c:pt idx="410">
                  <c:v>8.0811509007854969</c:v>
                </c:pt>
                <c:pt idx="411">
                  <c:v>7.8440245047192168</c:v>
                </c:pt>
                <c:pt idx="412">
                  <c:v>8.1042258071764941</c:v>
                </c:pt>
                <c:pt idx="413">
                  <c:v>8.5120779623067389</c:v>
                </c:pt>
                <c:pt idx="414">
                  <c:v>8.8808655272958408</c:v>
                </c:pt>
                <c:pt idx="415">
                  <c:v>9.0710059816183772</c:v>
                </c:pt>
                <c:pt idx="416">
                  <c:v>9.1960401317432368</c:v>
                </c:pt>
                <c:pt idx="417">
                  <c:v>9.3578410467571089</c:v>
                </c:pt>
                <c:pt idx="418">
                  <c:v>9.6540436632333861</c:v>
                </c:pt>
                <c:pt idx="419">
                  <c:v>9.3899020849217383</c:v>
                </c:pt>
                <c:pt idx="420">
                  <c:v>9.2594045308779478</c:v>
                </c:pt>
                <c:pt idx="421">
                  <c:v>8.8298993538313049</c:v>
                </c:pt>
                <c:pt idx="422">
                  <c:v>9.0810968838546202</c:v>
                </c:pt>
                <c:pt idx="423">
                  <c:v>9.0855612307887377</c:v>
                </c:pt>
                <c:pt idx="424">
                  <c:v>8.8184834665480629</c:v>
                </c:pt>
                <c:pt idx="425">
                  <c:v>8.7653407443049254</c:v>
                </c:pt>
                <c:pt idx="426">
                  <c:v>8.4453194678755086</c:v>
                </c:pt>
                <c:pt idx="427">
                  <c:v>8.3998063165664369</c:v>
                </c:pt>
                <c:pt idx="428">
                  <c:v>7.5811630519231539</c:v>
                </c:pt>
                <c:pt idx="429">
                  <c:v>7.6491417133192101</c:v>
                </c:pt>
                <c:pt idx="430">
                  <c:v>7.8107525657161085</c:v>
                </c:pt>
                <c:pt idx="431">
                  <c:v>7.8325621371418945</c:v>
                </c:pt>
                <c:pt idx="432">
                  <c:v>7.3886599733759946</c:v>
                </c:pt>
                <c:pt idx="433">
                  <c:v>7.1818234505467311</c:v>
                </c:pt>
                <c:pt idx="434">
                  <c:v>6.9506737935360317</c:v>
                </c:pt>
                <c:pt idx="435">
                  <c:v>7.2590726254261453</c:v>
                </c:pt>
                <c:pt idx="436">
                  <c:v>7.1926124844646209</c:v>
                </c:pt>
                <c:pt idx="437">
                  <c:v>6.6921339881975843</c:v>
                </c:pt>
                <c:pt idx="438">
                  <c:v>6.6386531002087557</c:v>
                </c:pt>
                <c:pt idx="439">
                  <c:v>6.643422752166086</c:v>
                </c:pt>
                <c:pt idx="440">
                  <c:v>7.3988382003233015</c:v>
                </c:pt>
                <c:pt idx="441">
                  <c:v>7.9998409945345834</c:v>
                </c:pt>
                <c:pt idx="442">
                  <c:v>8.3474769381554239</c:v>
                </c:pt>
                <c:pt idx="443">
                  <c:v>8.4677384014004708</c:v>
                </c:pt>
                <c:pt idx="444">
                  <c:v>8.7567832241347396</c:v>
                </c:pt>
                <c:pt idx="445">
                  <c:v>8.9104934366241153</c:v>
                </c:pt>
                <c:pt idx="446">
                  <c:v>9.2328297051905253</c:v>
                </c:pt>
                <c:pt idx="447">
                  <c:v>9.53158128416041</c:v>
                </c:pt>
                <c:pt idx="448">
                  <c:v>9.8744565046683963</c:v>
                </c:pt>
                <c:pt idx="449">
                  <c:v>10.000117903130022</c:v>
                </c:pt>
                <c:pt idx="450">
                  <c:v>10.014475995571024</c:v>
                </c:pt>
                <c:pt idx="451">
                  <c:v>9.728056935665208</c:v>
                </c:pt>
                <c:pt idx="452">
                  <c:v>9.9842024580287774</c:v>
                </c:pt>
                <c:pt idx="453">
                  <c:v>10.003391799449624</c:v>
                </c:pt>
                <c:pt idx="454">
                  <c:v>9.8535816493642798</c:v>
                </c:pt>
                <c:pt idx="455">
                  <c:v>9.8150109036086715</c:v>
                </c:pt>
                <c:pt idx="456">
                  <c:v>9.8949318092025376</c:v>
                </c:pt>
                <c:pt idx="457">
                  <c:v>9.3245296457279832</c:v>
                </c:pt>
                <c:pt idx="458">
                  <c:v>9.3267470665082435</c:v>
                </c:pt>
                <c:pt idx="459">
                  <c:v>9.3056434045948233</c:v>
                </c:pt>
                <c:pt idx="460">
                  <c:v>9.2318318168960474</c:v>
                </c:pt>
                <c:pt idx="461">
                  <c:v>9.0101855122910077</c:v>
                </c:pt>
                <c:pt idx="462">
                  <c:v>8.8683022140433021</c:v>
                </c:pt>
                <c:pt idx="463">
                  <c:v>9.6230632573731718</c:v>
                </c:pt>
                <c:pt idx="464">
                  <c:v>9.6873413136280853</c:v>
                </c:pt>
                <c:pt idx="465">
                  <c:v>9.5950707030485063</c:v>
                </c:pt>
                <c:pt idx="466">
                  <c:v>9.6919732217830887</c:v>
                </c:pt>
                <c:pt idx="467">
                  <c:v>9.5950548011334558</c:v>
                </c:pt>
                <c:pt idx="468">
                  <c:v>9.9970011777304517</c:v>
                </c:pt>
                <c:pt idx="469">
                  <c:v>10.494935172607082</c:v>
                </c:pt>
                <c:pt idx="470">
                  <c:v>10.373217214924734</c:v>
                </c:pt>
                <c:pt idx="471">
                  <c:v>10.39711871981682</c:v>
                </c:pt>
                <c:pt idx="472">
                  <c:v>10.608120467860099</c:v>
                </c:pt>
                <c:pt idx="473">
                  <c:v>10.810049845861219</c:v>
                </c:pt>
                <c:pt idx="474">
                  <c:v>10.997563956793389</c:v>
                </c:pt>
                <c:pt idx="475">
                  <c:v>10.738799808877287</c:v>
                </c:pt>
                <c:pt idx="476">
                  <c:v>10.471234661697554</c:v>
                </c:pt>
                <c:pt idx="477">
                  <c:v>10.552516982943752</c:v>
                </c:pt>
                <c:pt idx="478">
                  <c:v>11.16461112866747</c:v>
                </c:pt>
                <c:pt idx="479">
                  <c:v>11.690521474467598</c:v>
                </c:pt>
                <c:pt idx="480">
                  <c:v>11.715007584487989</c:v>
                </c:pt>
                <c:pt idx="481">
                  <c:v>12.388219099418125</c:v>
                </c:pt>
                <c:pt idx="482">
                  <c:v>13.189022981532718</c:v>
                </c:pt>
                <c:pt idx="483">
                  <c:v>13.55250417286948</c:v>
                </c:pt>
                <c:pt idx="484">
                  <c:v>13.560046199232339</c:v>
                </c:pt>
                <c:pt idx="485">
                  <c:v>13.888688626457121</c:v>
                </c:pt>
                <c:pt idx="486">
                  <c:v>13.619995534083811</c:v>
                </c:pt>
                <c:pt idx="487">
                  <c:v>13.887667550866063</c:v>
                </c:pt>
                <c:pt idx="488">
                  <c:v>13.467314312977139</c:v>
                </c:pt>
                <c:pt idx="489">
                  <c:v>13.425918860857369</c:v>
                </c:pt>
                <c:pt idx="490">
                  <c:v>13.87298559613861</c:v>
                </c:pt>
                <c:pt idx="491">
                  <c:v>14.085139814743316</c:v>
                </c:pt>
                <c:pt idx="492">
                  <c:v>14.922208103718955</c:v>
                </c:pt>
                <c:pt idx="493">
                  <c:v>15.822318142836458</c:v>
                </c:pt>
                <c:pt idx="494">
                  <c:v>16.433343976069928</c:v>
                </c:pt>
                <c:pt idx="495">
                  <c:v>16.196534453220885</c:v>
                </c:pt>
                <c:pt idx="496">
                  <c:v>16.160311952655743</c:v>
                </c:pt>
                <c:pt idx="497">
                  <c:v>16.825207307878724</c:v>
                </c:pt>
                <c:pt idx="498">
                  <c:v>17.306004390512225</c:v>
                </c:pt>
                <c:pt idx="499">
                  <c:v>18.326907245856344</c:v>
                </c:pt>
                <c:pt idx="500">
                  <c:v>17.675620449938226</c:v>
                </c:pt>
                <c:pt idx="501">
                  <c:v>15.530055563627318</c:v>
                </c:pt>
                <c:pt idx="502">
                  <c:v>13.590885143189086</c:v>
                </c:pt>
                <c:pt idx="503">
                  <c:v>13.389028514426967</c:v>
                </c:pt>
                <c:pt idx="504">
                  <c:v>13.89833668356914</c:v>
                </c:pt>
                <c:pt idx="505">
                  <c:v>14.298270962469523</c:v>
                </c:pt>
                <c:pt idx="506">
                  <c:v>14.668946811103458</c:v>
                </c:pt>
                <c:pt idx="507">
                  <c:v>14.433316420838944</c:v>
                </c:pt>
                <c:pt idx="508">
                  <c:v>14.03189134802777</c:v>
                </c:pt>
                <c:pt idx="509">
                  <c:v>14.766468647879615</c:v>
                </c:pt>
                <c:pt idx="510">
                  <c:v>14.608315717522098</c:v>
                </c:pt>
                <c:pt idx="511">
                  <c:v>14.244946310675653</c:v>
                </c:pt>
                <c:pt idx="512">
                  <c:v>14.369428776140159</c:v>
                </c:pt>
                <c:pt idx="513">
                  <c:v>14.811450153277725</c:v>
                </c:pt>
                <c:pt idx="514">
                  <c:v>14.445530680872885</c:v>
                </c:pt>
                <c:pt idx="515">
                  <c:v>14.702086748571997</c:v>
                </c:pt>
                <c:pt idx="516">
                  <c:v>15.088072442713285</c:v>
                </c:pt>
                <c:pt idx="517">
                  <c:v>15.467060462734748</c:v>
                </c:pt>
                <c:pt idx="518">
                  <c:v>15.298969108882359</c:v>
                </c:pt>
                <c:pt idx="519">
                  <c:v>15.686742656144585</c:v>
                </c:pt>
                <c:pt idx="520">
                  <c:v>16.186353538544552</c:v>
                </c:pt>
                <c:pt idx="521">
                  <c:v>16.641904235808585</c:v>
                </c:pt>
                <c:pt idx="522">
                  <c:v>17.013407650499126</c:v>
                </c:pt>
                <c:pt idx="523">
                  <c:v>17.734251436577317</c:v>
                </c:pt>
                <c:pt idx="524">
                  <c:v>17.714220678979078</c:v>
                </c:pt>
                <c:pt idx="525">
                  <c:v>17.640853852797942</c:v>
                </c:pt>
                <c:pt idx="526">
                  <c:v>17.242369266947421</c:v>
                </c:pt>
                <c:pt idx="527">
                  <c:v>17.650212904947313</c:v>
                </c:pt>
                <c:pt idx="528">
                  <c:v>17.048843606878261</c:v>
                </c:pt>
                <c:pt idx="529">
                  <c:v>16.508093516490277</c:v>
                </c:pt>
                <c:pt idx="530">
                  <c:v>16.833748233480939</c:v>
                </c:pt>
                <c:pt idx="531">
                  <c:v>16.813913898735755</c:v>
                </c:pt>
                <c:pt idx="532">
                  <c:v>17.392413588644985</c:v>
                </c:pt>
                <c:pt idx="533">
                  <c:v>17.817082821652996</c:v>
                </c:pt>
                <c:pt idx="534">
                  <c:v>17.747171587070223</c:v>
                </c:pt>
                <c:pt idx="535">
                  <c:v>16.168334756508955</c:v>
                </c:pt>
                <c:pt idx="536">
                  <c:v>15.301285443522609</c:v>
                </c:pt>
                <c:pt idx="537">
                  <c:v>14.818147965500783</c:v>
                </c:pt>
                <c:pt idx="538">
                  <c:v>15.187607599503171</c:v>
                </c:pt>
                <c:pt idx="539">
                  <c:v>15.846314974728751</c:v>
                </c:pt>
                <c:pt idx="540">
                  <c:v>15.606190118802344</c:v>
                </c:pt>
                <c:pt idx="541">
                  <c:v>17.354664745205095</c:v>
                </c:pt>
                <c:pt idx="542">
                  <c:v>17.818620083397366</c:v>
                </c:pt>
                <c:pt idx="543">
                  <c:v>18.155345895198007</c:v>
                </c:pt>
                <c:pt idx="544">
                  <c:v>18.035430911004038</c:v>
                </c:pt>
                <c:pt idx="545">
                  <c:v>18.015227044688316</c:v>
                </c:pt>
                <c:pt idx="546">
                  <c:v>18.103452345519731</c:v>
                </c:pt>
                <c:pt idx="547">
                  <c:v>18.512258455337697</c:v>
                </c:pt>
                <c:pt idx="548">
                  <c:v>18.357282591774311</c:v>
                </c:pt>
                <c:pt idx="549">
                  <c:v>18.349187992001976</c:v>
                </c:pt>
                <c:pt idx="550">
                  <c:v>18.288868169301331</c:v>
                </c:pt>
                <c:pt idx="551">
                  <c:v>18.441652313512716</c:v>
                </c:pt>
                <c:pt idx="552">
                  <c:v>19.77306821146264</c:v>
                </c:pt>
                <c:pt idx="553">
                  <c:v>19.582982970386738</c:v>
                </c:pt>
                <c:pt idx="554">
                  <c:v>19.283561861298551</c:v>
                </c:pt>
                <c:pt idx="555">
                  <c:v>19.301229507881043</c:v>
                </c:pt>
                <c:pt idx="556">
                  <c:v>19.662279795641687</c:v>
                </c:pt>
                <c:pt idx="557">
                  <c:v>19.315365967644599</c:v>
                </c:pt>
                <c:pt idx="558">
                  <c:v>19.620740694824402</c:v>
                </c:pt>
                <c:pt idx="559">
                  <c:v>19.722137498351522</c:v>
                </c:pt>
                <c:pt idx="560">
                  <c:v>19.708766424745296</c:v>
                </c:pt>
                <c:pt idx="561">
                  <c:v>19.37027107690697</c:v>
                </c:pt>
                <c:pt idx="562">
                  <c:v>19.833656038801234</c:v>
                </c:pt>
                <c:pt idx="563">
                  <c:v>20.448606721242967</c:v>
                </c:pt>
                <c:pt idx="564">
                  <c:v>20.32341080299571</c:v>
                </c:pt>
                <c:pt idx="565">
                  <c:v>20.545336792900446</c:v>
                </c:pt>
                <c:pt idx="566">
                  <c:v>20.855200148690912</c:v>
                </c:pt>
                <c:pt idx="567">
                  <c:v>20.457362016642183</c:v>
                </c:pt>
                <c:pt idx="568">
                  <c:v>20.517605633764866</c:v>
                </c:pt>
                <c:pt idx="569">
                  <c:v>20.608357012960198</c:v>
                </c:pt>
                <c:pt idx="570">
                  <c:v>20.564596413297142</c:v>
                </c:pt>
                <c:pt idx="571">
                  <c:v>20.812227546627387</c:v>
                </c:pt>
                <c:pt idx="572">
                  <c:v>20.993501005229135</c:v>
                </c:pt>
                <c:pt idx="573">
                  <c:v>21.109178247475125</c:v>
                </c:pt>
                <c:pt idx="574">
                  <c:v>21.037901189606377</c:v>
                </c:pt>
                <c:pt idx="575">
                  <c:v>21.164732079814648</c:v>
                </c:pt>
                <c:pt idx="576">
                  <c:v>21.411974913826541</c:v>
                </c:pt>
                <c:pt idx="577">
                  <c:v>21.263840187313026</c:v>
                </c:pt>
                <c:pt idx="578">
                  <c:v>20.833375889460406</c:v>
                </c:pt>
                <c:pt idx="579">
                  <c:v>20.05525008506384</c:v>
                </c:pt>
                <c:pt idx="580">
                  <c:v>20.196492421281448</c:v>
                </c:pt>
                <c:pt idx="581">
                  <c:v>20.29076369067031</c:v>
                </c:pt>
                <c:pt idx="582">
                  <c:v>20.067951816142148</c:v>
                </c:pt>
                <c:pt idx="583">
                  <c:v>20.535549404755631</c:v>
                </c:pt>
                <c:pt idx="584">
                  <c:v>20.576450100818864</c:v>
                </c:pt>
                <c:pt idx="585">
                  <c:v>20.395759282410257</c:v>
                </c:pt>
                <c:pt idx="586">
                  <c:v>20.209473020394054</c:v>
                </c:pt>
                <c:pt idx="587">
                  <c:v>19.911484108090324</c:v>
                </c:pt>
                <c:pt idx="588">
                  <c:v>20.2191194224573</c:v>
                </c:pt>
                <c:pt idx="589">
                  <c:v>20.802571764332676</c:v>
                </c:pt>
                <c:pt idx="590">
                  <c:v>21.152737302036986</c:v>
                </c:pt>
                <c:pt idx="591">
                  <c:v>21.642739261879655</c:v>
                </c:pt>
                <c:pt idx="592">
                  <c:v>22.195426698019947</c:v>
                </c:pt>
                <c:pt idx="593">
                  <c:v>22.718356759520606</c:v>
                </c:pt>
                <c:pt idx="594">
                  <c:v>23.376412691512126</c:v>
                </c:pt>
                <c:pt idx="595">
                  <c:v>23.284070256230528</c:v>
                </c:pt>
                <c:pt idx="596">
                  <c:v>23.946007075299857</c:v>
                </c:pt>
                <c:pt idx="597">
                  <c:v>23.926762764083268</c:v>
                </c:pt>
                <c:pt idx="598">
                  <c:v>24.347586881114811</c:v>
                </c:pt>
                <c:pt idx="599">
                  <c:v>25.027380664939102</c:v>
                </c:pt>
                <c:pt idx="600">
                  <c:v>24.762465194644019</c:v>
                </c:pt>
                <c:pt idx="601">
                  <c:v>25.976065550593386</c:v>
                </c:pt>
                <c:pt idx="602">
                  <c:v>25.629930395216107</c:v>
                </c:pt>
                <c:pt idx="603">
                  <c:v>25.424203848381527</c:v>
                </c:pt>
                <c:pt idx="604">
                  <c:v>25.814043827699027</c:v>
                </c:pt>
                <c:pt idx="605">
                  <c:v>25.966673558333845</c:v>
                </c:pt>
                <c:pt idx="606">
                  <c:v>24.858411332348386</c:v>
                </c:pt>
                <c:pt idx="607">
                  <c:v>25.412529121454948</c:v>
                </c:pt>
                <c:pt idx="608">
                  <c:v>25.680115512876757</c:v>
                </c:pt>
                <c:pt idx="609">
                  <c:v>26.483467720897192</c:v>
                </c:pt>
                <c:pt idx="610">
                  <c:v>27.585612049012791</c:v>
                </c:pt>
                <c:pt idx="611">
                  <c:v>27.723946163893967</c:v>
                </c:pt>
                <c:pt idx="612">
                  <c:v>28.332870129950368</c:v>
                </c:pt>
                <c:pt idx="613">
                  <c:v>29.265634883575942</c:v>
                </c:pt>
                <c:pt idx="614">
                  <c:v>28.802458591871648</c:v>
                </c:pt>
                <c:pt idx="615">
                  <c:v>27.585160338136536</c:v>
                </c:pt>
                <c:pt idx="616">
                  <c:v>29.928362224688779</c:v>
                </c:pt>
                <c:pt idx="617">
                  <c:v>31.256560616381261</c:v>
                </c:pt>
                <c:pt idx="618">
                  <c:v>32.766637689669928</c:v>
                </c:pt>
                <c:pt idx="619">
                  <c:v>32.586283486713171</c:v>
                </c:pt>
                <c:pt idx="620">
                  <c:v>32.666581341708621</c:v>
                </c:pt>
                <c:pt idx="621">
                  <c:v>32.901498179798125</c:v>
                </c:pt>
                <c:pt idx="622">
                  <c:v>32.336600532812675</c:v>
                </c:pt>
                <c:pt idx="623">
                  <c:v>33.030789042905425</c:v>
                </c:pt>
                <c:pt idx="624">
                  <c:v>32.859968415052244</c:v>
                </c:pt>
                <c:pt idx="625">
                  <c:v>34.709677782269985</c:v>
                </c:pt>
                <c:pt idx="626">
                  <c:v>36.29692773642509</c:v>
                </c:pt>
                <c:pt idx="627">
                  <c:v>37.276934043028767</c:v>
                </c:pt>
                <c:pt idx="628">
                  <c:v>36.95659851896901</c:v>
                </c:pt>
                <c:pt idx="629">
                  <c:v>36.802293460092031</c:v>
                </c:pt>
                <c:pt idx="630">
                  <c:v>38.25964508524855</c:v>
                </c:pt>
                <c:pt idx="631">
                  <c:v>35.423401024878331</c:v>
                </c:pt>
                <c:pt idx="632">
                  <c:v>33.532356980834912</c:v>
                </c:pt>
                <c:pt idx="633">
                  <c:v>33.77310287904816</c:v>
                </c:pt>
                <c:pt idx="634">
                  <c:v>37.369391883920969</c:v>
                </c:pt>
                <c:pt idx="635">
                  <c:v>38.820274780098181</c:v>
                </c:pt>
              </c:numCache>
            </c:numRef>
          </c:xVal>
          <c:yVal>
            <c:numRef>
              <c:f>'[CAPE_PE Chart.xlsx]Data'!$W$909:$W$1544</c:f>
              <c:numCache>
                <c:formatCode>0.00%</c:formatCode>
                <c:ptCount val="636"/>
                <c:pt idx="0">
                  <c:v>0.15479863997920651</c:v>
                </c:pt>
                <c:pt idx="1">
                  <c:v>0.16718656281529687</c:v>
                </c:pt>
                <c:pt idx="2">
                  <c:v>0.16972168802626109</c:v>
                </c:pt>
                <c:pt idx="3">
                  <c:v>0.16517662403427602</c:v>
                </c:pt>
                <c:pt idx="4">
                  <c:v>0.15479102399484113</c:v>
                </c:pt>
                <c:pt idx="5">
                  <c:v>0.16381431135687752</c:v>
                </c:pt>
                <c:pt idx="6">
                  <c:v>0.17267179209915695</c:v>
                </c:pt>
                <c:pt idx="7">
                  <c:v>0.176947965142213</c:v>
                </c:pt>
                <c:pt idx="8">
                  <c:v>0.18403553203709366</c:v>
                </c:pt>
                <c:pt idx="9">
                  <c:v>0.18553160377418054</c:v>
                </c:pt>
                <c:pt idx="10">
                  <c:v>0.18525183520862676</c:v>
                </c:pt>
                <c:pt idx="11">
                  <c:v>0.18427044288847294</c:v>
                </c:pt>
                <c:pt idx="12">
                  <c:v>0.17647241595272933</c:v>
                </c:pt>
                <c:pt idx="13">
                  <c:v>0.17423362228234351</c:v>
                </c:pt>
                <c:pt idx="14">
                  <c:v>0.17850246763302002</c:v>
                </c:pt>
                <c:pt idx="15">
                  <c:v>0.18737019150676937</c:v>
                </c:pt>
                <c:pt idx="16">
                  <c:v>0.19229907265272717</c:v>
                </c:pt>
                <c:pt idx="17">
                  <c:v>0.18594170860103443</c:v>
                </c:pt>
                <c:pt idx="18">
                  <c:v>0.18304907570933127</c:v>
                </c:pt>
                <c:pt idx="19">
                  <c:v>0.17934987456994467</c:v>
                </c:pt>
                <c:pt idx="20">
                  <c:v>0.17336505595798291</c:v>
                </c:pt>
                <c:pt idx="21">
                  <c:v>0.16702446260749237</c:v>
                </c:pt>
                <c:pt idx="22">
                  <c:v>0.17176357711144763</c:v>
                </c:pt>
                <c:pt idx="23">
                  <c:v>0.1643542660127737</c:v>
                </c:pt>
                <c:pt idx="24">
                  <c:v>0.17396400225207898</c:v>
                </c:pt>
                <c:pt idx="25">
                  <c:v>0.17694081089326996</c:v>
                </c:pt>
                <c:pt idx="26">
                  <c:v>0.17177183114514505</c:v>
                </c:pt>
                <c:pt idx="27">
                  <c:v>0.17228895759742979</c:v>
                </c:pt>
                <c:pt idx="28">
                  <c:v>0.16489762670203745</c:v>
                </c:pt>
                <c:pt idx="29">
                  <c:v>0.16747926975620486</c:v>
                </c:pt>
                <c:pt idx="30">
                  <c:v>0.17874173782386027</c:v>
                </c:pt>
                <c:pt idx="31">
                  <c:v>0.17895218818662606</c:v>
                </c:pt>
                <c:pt idx="32">
                  <c:v>0.18803882821747253</c:v>
                </c:pt>
                <c:pt idx="33">
                  <c:v>0.18306010968835396</c:v>
                </c:pt>
                <c:pt idx="34">
                  <c:v>0.19843444972890323</c:v>
                </c:pt>
                <c:pt idx="35">
                  <c:v>0.20061374906977125</c:v>
                </c:pt>
                <c:pt idx="36">
                  <c:v>0.20076984141530452</c:v>
                </c:pt>
                <c:pt idx="37">
                  <c:v>0.20496448215692631</c:v>
                </c:pt>
                <c:pt idx="38">
                  <c:v>0.20131638133072327</c:v>
                </c:pt>
                <c:pt idx="39">
                  <c:v>0.20824707731813996</c:v>
                </c:pt>
                <c:pt idx="40">
                  <c:v>0.21427885702969141</c:v>
                </c:pt>
                <c:pt idx="41">
                  <c:v>0.21383870426892182</c:v>
                </c:pt>
                <c:pt idx="42">
                  <c:v>0.21052552651656309</c:v>
                </c:pt>
                <c:pt idx="43">
                  <c:v>0.20665772096734503</c:v>
                </c:pt>
                <c:pt idx="44">
                  <c:v>0.19809113047513938</c:v>
                </c:pt>
                <c:pt idx="45">
                  <c:v>0.19561366581616024</c:v>
                </c:pt>
                <c:pt idx="46">
                  <c:v>0.19574826419490465</c:v>
                </c:pt>
                <c:pt idx="47">
                  <c:v>0.19351755408960614</c:v>
                </c:pt>
                <c:pt idx="48">
                  <c:v>0.1825841781736306</c:v>
                </c:pt>
                <c:pt idx="49">
                  <c:v>0.1819804519160233</c:v>
                </c:pt>
                <c:pt idx="50">
                  <c:v>0.17969953765497437</c:v>
                </c:pt>
                <c:pt idx="51">
                  <c:v>0.17221430927470616</c:v>
                </c:pt>
                <c:pt idx="52">
                  <c:v>0.170150335557812</c:v>
                </c:pt>
                <c:pt idx="53">
                  <c:v>0.17923337598048317</c:v>
                </c:pt>
                <c:pt idx="54">
                  <c:v>0.17506105200855449</c:v>
                </c:pt>
                <c:pt idx="55">
                  <c:v>0.1736382306874642</c:v>
                </c:pt>
                <c:pt idx="56">
                  <c:v>0.15983696472210207</c:v>
                </c:pt>
                <c:pt idx="57">
                  <c:v>0.15868237533452434</c:v>
                </c:pt>
                <c:pt idx="58">
                  <c:v>0.16200659819352836</c:v>
                </c:pt>
                <c:pt idx="59">
                  <c:v>0.16163433252449866</c:v>
                </c:pt>
                <c:pt idx="60">
                  <c:v>0.16172592516739703</c:v>
                </c:pt>
                <c:pt idx="61">
                  <c:v>0.16356454225893136</c:v>
                </c:pt>
                <c:pt idx="62">
                  <c:v>0.16849883236783825</c:v>
                </c:pt>
                <c:pt idx="63">
                  <c:v>0.16329648167410649</c:v>
                </c:pt>
                <c:pt idx="64">
                  <c:v>0.16958725292677213</c:v>
                </c:pt>
                <c:pt idx="65">
                  <c:v>0.16902063236624731</c:v>
                </c:pt>
                <c:pt idx="66">
                  <c:v>0.16492952422418816</c:v>
                </c:pt>
                <c:pt idx="67">
                  <c:v>0.16228976879282708</c:v>
                </c:pt>
                <c:pt idx="68">
                  <c:v>0.15998817581946145</c:v>
                </c:pt>
                <c:pt idx="69">
                  <c:v>0.16460918700792737</c:v>
                </c:pt>
                <c:pt idx="70">
                  <c:v>0.1686016317933805</c:v>
                </c:pt>
                <c:pt idx="71">
                  <c:v>0.16429689977269368</c:v>
                </c:pt>
                <c:pt idx="72">
                  <c:v>0.15788379705892885</c:v>
                </c:pt>
                <c:pt idx="73">
                  <c:v>0.16360341698949554</c:v>
                </c:pt>
                <c:pt idx="74">
                  <c:v>0.15737609506883965</c:v>
                </c:pt>
                <c:pt idx="75">
                  <c:v>0.1548845291670693</c:v>
                </c:pt>
                <c:pt idx="76">
                  <c:v>0.14130372637269062</c:v>
                </c:pt>
                <c:pt idx="77">
                  <c:v>0.12638133491093062</c:v>
                </c:pt>
                <c:pt idx="78">
                  <c:v>0.1313173870168427</c:v>
                </c:pt>
                <c:pt idx="79">
                  <c:v>0.13445312904923457</c:v>
                </c:pt>
                <c:pt idx="80">
                  <c:v>0.13106648686337019</c:v>
                </c:pt>
                <c:pt idx="81">
                  <c:v>0.1315577808202848</c:v>
                </c:pt>
                <c:pt idx="82">
                  <c:v>0.1369571879829059</c:v>
                </c:pt>
                <c:pt idx="83">
                  <c:v>0.13442040252247711</c:v>
                </c:pt>
                <c:pt idx="84">
                  <c:v>0.14058834629735983</c:v>
                </c:pt>
                <c:pt idx="85">
                  <c:v>0.13905121964219025</c:v>
                </c:pt>
                <c:pt idx="86">
                  <c:v>0.14565582589296233</c:v>
                </c:pt>
                <c:pt idx="87">
                  <c:v>0.15402929179865499</c:v>
                </c:pt>
                <c:pt idx="88">
                  <c:v>0.15535360309505286</c:v>
                </c:pt>
                <c:pt idx="89">
                  <c:v>0.15472694182735003</c:v>
                </c:pt>
                <c:pt idx="90">
                  <c:v>0.1513671667119405</c:v>
                </c:pt>
                <c:pt idx="91">
                  <c:v>0.16335017224109594</c:v>
                </c:pt>
                <c:pt idx="92">
                  <c:v>0.1618240398018933</c:v>
                </c:pt>
                <c:pt idx="93">
                  <c:v>0.15959245203641004</c:v>
                </c:pt>
                <c:pt idx="94">
                  <c:v>0.15672314169394919</c:v>
                </c:pt>
                <c:pt idx="95">
                  <c:v>0.15911365266147093</c:v>
                </c:pt>
                <c:pt idx="96">
                  <c:v>0.1562943629541993</c:v>
                </c:pt>
                <c:pt idx="97">
                  <c:v>0.15669946508774157</c:v>
                </c:pt>
                <c:pt idx="98">
                  <c:v>0.1548883645557706</c:v>
                </c:pt>
                <c:pt idx="99">
                  <c:v>0.14994832662534185</c:v>
                </c:pt>
                <c:pt idx="100">
                  <c:v>0.14709973933430232</c:v>
                </c:pt>
                <c:pt idx="101">
                  <c:v>0.14877093777394457</c:v>
                </c:pt>
                <c:pt idx="102">
                  <c:v>0.14442092722237754</c:v>
                </c:pt>
                <c:pt idx="103">
                  <c:v>0.14626034174023794</c:v>
                </c:pt>
                <c:pt idx="104">
                  <c:v>0.14030404817456965</c:v>
                </c:pt>
                <c:pt idx="105">
                  <c:v>0.14332188565799231</c:v>
                </c:pt>
                <c:pt idx="106">
                  <c:v>0.13347022164130928</c:v>
                </c:pt>
                <c:pt idx="107">
                  <c:v>0.128210112966892</c:v>
                </c:pt>
                <c:pt idx="108">
                  <c:v>0.12982832724067461</c:v>
                </c:pt>
                <c:pt idx="109">
                  <c:v>0.12907150941012535</c:v>
                </c:pt>
                <c:pt idx="110">
                  <c:v>0.12790236078851169</c:v>
                </c:pt>
                <c:pt idx="111">
                  <c:v>0.12746677743633539</c:v>
                </c:pt>
                <c:pt idx="112">
                  <c:v>0.12650305275036078</c:v>
                </c:pt>
                <c:pt idx="113">
                  <c:v>0.11203986786549591</c:v>
                </c:pt>
                <c:pt idx="114">
                  <c:v>0.10697367477884989</c:v>
                </c:pt>
                <c:pt idx="115">
                  <c:v>0.11023091048037226</c:v>
                </c:pt>
                <c:pt idx="116">
                  <c:v>0.1124482837991776</c:v>
                </c:pt>
                <c:pt idx="117">
                  <c:v>0.11884070285578807</c:v>
                </c:pt>
                <c:pt idx="118">
                  <c:v>0.10964073642550232</c:v>
                </c:pt>
                <c:pt idx="119">
                  <c:v>0.11063936519233319</c:v>
                </c:pt>
                <c:pt idx="120">
                  <c:v>0.11525886328787927</c:v>
                </c:pt>
                <c:pt idx="121">
                  <c:v>0.10928633402092203</c:v>
                </c:pt>
                <c:pt idx="122">
                  <c:v>9.9421913950350937E-2</c:v>
                </c:pt>
                <c:pt idx="123">
                  <c:v>0.10185887479949152</c:v>
                </c:pt>
                <c:pt idx="124">
                  <c:v>0.10303904046516887</c:v>
                </c:pt>
                <c:pt idx="125">
                  <c:v>9.7005363124430088E-2</c:v>
                </c:pt>
                <c:pt idx="126">
                  <c:v>9.0032496581194943E-2</c:v>
                </c:pt>
                <c:pt idx="127">
                  <c:v>8.5474862442662891E-2</c:v>
                </c:pt>
                <c:pt idx="128">
                  <c:v>8.9787941868489041E-2</c:v>
                </c:pt>
                <c:pt idx="129">
                  <c:v>9.4330861591105153E-2</c:v>
                </c:pt>
                <c:pt idx="130">
                  <c:v>9.591771375202196E-2</c:v>
                </c:pt>
                <c:pt idx="131">
                  <c:v>9.19657055363301E-2</c:v>
                </c:pt>
                <c:pt idx="132">
                  <c:v>0.10489032018690958</c:v>
                </c:pt>
                <c:pt idx="133">
                  <c:v>0.1086393556330556</c:v>
                </c:pt>
                <c:pt idx="134">
                  <c:v>0.11072813845560603</c:v>
                </c:pt>
                <c:pt idx="135">
                  <c:v>0.11125246524553645</c:v>
                </c:pt>
                <c:pt idx="136">
                  <c:v>0.10111734817138229</c:v>
                </c:pt>
                <c:pt idx="137">
                  <c:v>0.1031422206651289</c:v>
                </c:pt>
                <c:pt idx="138">
                  <c:v>0.10675692548051541</c:v>
                </c:pt>
                <c:pt idx="139">
                  <c:v>0.11173087305567786</c:v>
                </c:pt>
                <c:pt idx="140">
                  <c:v>0.12241414517941163</c:v>
                </c:pt>
                <c:pt idx="141">
                  <c:v>0.12271076450003582</c:v>
                </c:pt>
                <c:pt idx="142">
                  <c:v>0.12087120651795491</c:v>
                </c:pt>
                <c:pt idx="143">
                  <c:v>0.12848974356018261</c:v>
                </c:pt>
                <c:pt idx="144">
                  <c:v>0.11871688430788452</c:v>
                </c:pt>
                <c:pt idx="145">
                  <c:v>0.11735016423387279</c:v>
                </c:pt>
                <c:pt idx="146">
                  <c:v>0.11496416572657542</c:v>
                </c:pt>
                <c:pt idx="147">
                  <c:v>0.1202060662239226</c:v>
                </c:pt>
                <c:pt idx="148">
                  <c:v>0.11964634027241905</c:v>
                </c:pt>
                <c:pt idx="149">
                  <c:v>0.11774108054390964</c:v>
                </c:pt>
                <c:pt idx="150">
                  <c:v>0.11091966844167045</c:v>
                </c:pt>
                <c:pt idx="151">
                  <c:v>0.11078662544932816</c:v>
                </c:pt>
                <c:pt idx="152">
                  <c:v>0.10971387467701432</c:v>
                </c:pt>
                <c:pt idx="153">
                  <c:v>0.10772049797555638</c:v>
                </c:pt>
                <c:pt idx="154">
                  <c:v>0.11034698714956792</c:v>
                </c:pt>
                <c:pt idx="155">
                  <c:v>0.10004393771713826</c:v>
                </c:pt>
                <c:pt idx="156">
                  <c:v>9.8713829754334625E-2</c:v>
                </c:pt>
                <c:pt idx="157">
                  <c:v>9.3407598789667867E-2</c:v>
                </c:pt>
                <c:pt idx="158">
                  <c:v>9.7050281568275665E-2</c:v>
                </c:pt>
                <c:pt idx="159">
                  <c:v>9.5204585622717275E-2</c:v>
                </c:pt>
                <c:pt idx="160">
                  <c:v>9.2898457036836302E-2</c:v>
                </c:pt>
                <c:pt idx="161">
                  <c:v>8.7063577211211385E-2</c:v>
                </c:pt>
                <c:pt idx="162">
                  <c:v>7.6660759033373438E-2</c:v>
                </c:pt>
                <c:pt idx="163">
                  <c:v>8.2567096669534656E-2</c:v>
                </c:pt>
                <c:pt idx="164">
                  <c:v>8.4893438182808367E-2</c:v>
                </c:pt>
                <c:pt idx="165">
                  <c:v>8.8379624953083269E-2</c:v>
                </c:pt>
                <c:pt idx="166">
                  <c:v>8.3102749864776282E-2</c:v>
                </c:pt>
                <c:pt idx="167">
                  <c:v>7.8066577413115956E-2</c:v>
                </c:pt>
                <c:pt idx="168">
                  <c:v>7.7557085913092294E-2</c:v>
                </c:pt>
                <c:pt idx="169">
                  <c:v>8.1833677196921473E-2</c:v>
                </c:pt>
                <c:pt idx="170">
                  <c:v>8.3644743234238428E-2</c:v>
                </c:pt>
                <c:pt idx="171">
                  <c:v>7.5512748761277448E-2</c:v>
                </c:pt>
                <c:pt idx="172">
                  <c:v>6.5712196585494986E-2</c:v>
                </c:pt>
                <c:pt idx="173">
                  <c:v>5.8418462024787177E-2</c:v>
                </c:pt>
                <c:pt idx="174">
                  <c:v>6.8808912445808668E-2</c:v>
                </c:pt>
                <c:pt idx="175">
                  <c:v>7.0463988292475577E-2</c:v>
                </c:pt>
                <c:pt idx="176">
                  <c:v>8.0828174343632098E-2</c:v>
                </c:pt>
                <c:pt idx="177">
                  <c:v>8.0006244264404724E-2</c:v>
                </c:pt>
                <c:pt idx="178">
                  <c:v>8.0430498197467948E-2</c:v>
                </c:pt>
                <c:pt idx="179">
                  <c:v>8.1647140306325916E-2</c:v>
                </c:pt>
                <c:pt idx="180">
                  <c:v>7.9459227662625809E-2</c:v>
                </c:pt>
                <c:pt idx="181">
                  <c:v>7.7326613490578566E-2</c:v>
                </c:pt>
                <c:pt idx="182">
                  <c:v>7.8622288357144798E-2</c:v>
                </c:pt>
                <c:pt idx="183">
                  <c:v>8.2196923368889951E-2</c:v>
                </c:pt>
                <c:pt idx="184">
                  <c:v>7.5352395279240758E-2</c:v>
                </c:pt>
                <c:pt idx="185">
                  <c:v>7.8711176630125834E-2</c:v>
                </c:pt>
                <c:pt idx="186">
                  <c:v>7.0854346220675213E-2</c:v>
                </c:pt>
                <c:pt idx="187">
                  <c:v>7.2366301882776929E-2</c:v>
                </c:pt>
                <c:pt idx="188">
                  <c:v>7.3876802950712195E-2</c:v>
                </c:pt>
                <c:pt idx="189">
                  <c:v>6.6458782995982846E-2</c:v>
                </c:pt>
                <c:pt idx="190">
                  <c:v>6.1823591871584593E-2</c:v>
                </c:pt>
                <c:pt idx="191">
                  <c:v>7.0405009505686511E-2</c:v>
                </c:pt>
                <c:pt idx="192">
                  <c:v>7.6595815881498108E-2</c:v>
                </c:pt>
                <c:pt idx="193">
                  <c:v>7.7310026969945378E-2</c:v>
                </c:pt>
                <c:pt idx="194">
                  <c:v>7.8690578476980022E-2</c:v>
                </c:pt>
                <c:pt idx="195">
                  <c:v>8.6200203969879707E-2</c:v>
                </c:pt>
                <c:pt idx="196">
                  <c:v>9.7562466868097664E-2</c:v>
                </c:pt>
                <c:pt idx="197">
                  <c:v>0.10462051633074698</c:v>
                </c:pt>
                <c:pt idx="198">
                  <c:v>9.8186075733583955E-2</c:v>
                </c:pt>
                <c:pt idx="199">
                  <c:v>9.9905778298399417E-2</c:v>
                </c:pt>
                <c:pt idx="200">
                  <c:v>0.10487826852124549</c:v>
                </c:pt>
                <c:pt idx="201">
                  <c:v>0.10547558297475046</c:v>
                </c:pt>
                <c:pt idx="202">
                  <c:v>9.9288709705380285E-2</c:v>
                </c:pt>
                <c:pt idx="203">
                  <c:v>9.9176483524707537E-2</c:v>
                </c:pt>
                <c:pt idx="204">
                  <c:v>9.2127322133250811E-2</c:v>
                </c:pt>
                <c:pt idx="205">
                  <c:v>9.0847024503320606E-2</c:v>
                </c:pt>
                <c:pt idx="206">
                  <c:v>8.697665024580048E-2</c:v>
                </c:pt>
                <c:pt idx="207">
                  <c:v>7.7468572237363587E-2</c:v>
                </c:pt>
                <c:pt idx="208">
                  <c:v>7.3644646180236695E-2</c:v>
                </c:pt>
                <c:pt idx="209">
                  <c:v>7.5251013917485343E-2</c:v>
                </c:pt>
                <c:pt idx="210">
                  <c:v>7.9780119882736811E-2</c:v>
                </c:pt>
                <c:pt idx="211">
                  <c:v>7.0444568802344953E-2</c:v>
                </c:pt>
                <c:pt idx="212">
                  <c:v>7.5972204810219157E-2</c:v>
                </c:pt>
                <c:pt idx="213">
                  <c:v>7.2569056050600933E-2</c:v>
                </c:pt>
                <c:pt idx="214">
                  <c:v>6.0523028854559513E-2</c:v>
                </c:pt>
                <c:pt idx="215">
                  <c:v>5.9858212780078413E-2</c:v>
                </c:pt>
                <c:pt idx="216">
                  <c:v>5.6147591572373701E-2</c:v>
                </c:pt>
                <c:pt idx="217">
                  <c:v>5.4534215307191936E-2</c:v>
                </c:pt>
                <c:pt idx="218">
                  <c:v>5.0639268926242709E-2</c:v>
                </c:pt>
                <c:pt idx="219">
                  <c:v>4.6030690480513226E-2</c:v>
                </c:pt>
                <c:pt idx="220">
                  <c:v>4.1147247393754416E-2</c:v>
                </c:pt>
                <c:pt idx="221">
                  <c:v>3.8126951916440444E-2</c:v>
                </c:pt>
                <c:pt idx="222">
                  <c:v>2.8171601735823781E-2</c:v>
                </c:pt>
                <c:pt idx="223">
                  <c:v>2.013433162004552E-2</c:v>
                </c:pt>
                <c:pt idx="224">
                  <c:v>4.7473365649828292E-3</c:v>
                </c:pt>
                <c:pt idx="225">
                  <c:v>1.9503335160254931E-2</c:v>
                </c:pt>
                <c:pt idx="226">
                  <c:v>1.4361451174902617E-2</c:v>
                </c:pt>
                <c:pt idx="227">
                  <c:v>1.2207898871302358E-2</c:v>
                </c:pt>
                <c:pt idx="228">
                  <c:v>2.0935888306654604E-2</c:v>
                </c:pt>
                <c:pt idx="229">
                  <c:v>2.6951183794644118E-2</c:v>
                </c:pt>
                <c:pt idx="230">
                  <c:v>3.0903825101911142E-2</c:v>
                </c:pt>
                <c:pt idx="231">
                  <c:v>3.242240934702445E-2</c:v>
                </c:pt>
                <c:pt idx="232">
                  <c:v>3.7553509402076246E-2</c:v>
                </c:pt>
                <c:pt idx="233">
                  <c:v>4.7462776441223653E-2</c:v>
                </c:pt>
                <c:pt idx="234">
                  <c:v>3.8991971715445661E-2</c:v>
                </c:pt>
                <c:pt idx="235">
                  <c:v>3.4370293451757794E-2</c:v>
                </c:pt>
                <c:pt idx="236">
                  <c:v>2.7717223404372993E-2</c:v>
                </c:pt>
                <c:pt idx="237">
                  <c:v>3.1299609437165143E-2</c:v>
                </c:pt>
                <c:pt idx="238">
                  <c:v>3.4495994498195071E-2</c:v>
                </c:pt>
                <c:pt idx="239">
                  <c:v>3.2565834258527326E-2</c:v>
                </c:pt>
                <c:pt idx="240">
                  <c:v>4.3854678612003317E-2</c:v>
                </c:pt>
                <c:pt idx="241">
                  <c:v>4.4351600604727981E-2</c:v>
                </c:pt>
                <c:pt idx="242">
                  <c:v>4.999110084673708E-2</c:v>
                </c:pt>
                <c:pt idx="243">
                  <c:v>4.6893407056263436E-2</c:v>
                </c:pt>
                <c:pt idx="244">
                  <c:v>5.1012553377477898E-2</c:v>
                </c:pt>
                <c:pt idx="245">
                  <c:v>5.713743338256716E-2</c:v>
                </c:pt>
                <c:pt idx="246">
                  <c:v>5.7909689253729191E-2</c:v>
                </c:pt>
                <c:pt idx="247">
                  <c:v>6.5704684576801231E-2</c:v>
                </c:pt>
                <c:pt idx="248">
                  <c:v>6.8997545940536531E-2</c:v>
                </c:pt>
                <c:pt idx="249">
                  <c:v>6.1860003875484626E-2</c:v>
                </c:pt>
                <c:pt idx="250">
                  <c:v>6.0425048375632118E-2</c:v>
                </c:pt>
                <c:pt idx="251">
                  <c:v>6.620475531950798E-2</c:v>
                </c:pt>
                <c:pt idx="252">
                  <c:v>5.2938639308332647E-2</c:v>
                </c:pt>
                <c:pt idx="253">
                  <c:v>5.0254056807792935E-2</c:v>
                </c:pt>
                <c:pt idx="254">
                  <c:v>4.4946075064222546E-2</c:v>
                </c:pt>
                <c:pt idx="255">
                  <c:v>4.0920510584565584E-2</c:v>
                </c:pt>
                <c:pt idx="256">
                  <c:v>4.3946181415724705E-2</c:v>
                </c:pt>
                <c:pt idx="257">
                  <c:v>4.7024638212203484E-2</c:v>
                </c:pt>
                <c:pt idx="258">
                  <c:v>4.094459860059585E-2</c:v>
                </c:pt>
                <c:pt idx="259">
                  <c:v>3.9867555759170781E-2</c:v>
                </c:pt>
                <c:pt idx="260">
                  <c:v>3.6539155038782356E-2</c:v>
                </c:pt>
                <c:pt idx="261">
                  <c:v>3.5324063650688409E-2</c:v>
                </c:pt>
                <c:pt idx="262">
                  <c:v>3.7880247356735897E-2</c:v>
                </c:pt>
                <c:pt idx="263">
                  <c:v>3.5813257632562268E-2</c:v>
                </c:pt>
                <c:pt idx="264">
                  <c:v>3.4189004332756845E-2</c:v>
                </c:pt>
                <c:pt idx="265">
                  <c:v>3.4808246041943214E-2</c:v>
                </c:pt>
                <c:pt idx="266">
                  <c:v>3.6680819389545594E-2</c:v>
                </c:pt>
                <c:pt idx="267">
                  <c:v>3.7335772947725276E-2</c:v>
                </c:pt>
                <c:pt idx="268">
                  <c:v>3.6629593067250665E-2</c:v>
                </c:pt>
                <c:pt idx="269">
                  <c:v>3.4108099104083633E-2</c:v>
                </c:pt>
                <c:pt idx="270">
                  <c:v>4.1788205724818006E-2</c:v>
                </c:pt>
                <c:pt idx="271">
                  <c:v>4.3186655041947519E-2</c:v>
                </c:pt>
                <c:pt idx="272">
                  <c:v>3.8775342819940661E-2</c:v>
                </c:pt>
                <c:pt idx="273">
                  <c:v>2.845395224050562E-2</c:v>
                </c:pt>
                <c:pt idx="274">
                  <c:v>2.5323589466268448E-2</c:v>
                </c:pt>
                <c:pt idx="275">
                  <c:v>3.1547080687018614E-2</c:v>
                </c:pt>
                <c:pt idx="276">
                  <c:v>3.6741599140630354E-2</c:v>
                </c:pt>
                <c:pt idx="277">
                  <c:v>3.7872632971632347E-2</c:v>
                </c:pt>
                <c:pt idx="278">
                  <c:v>4.0227727214926068E-2</c:v>
                </c:pt>
                <c:pt idx="279">
                  <c:v>3.884698676501519E-2</c:v>
                </c:pt>
                <c:pt idx="280">
                  <c:v>3.5984092670435786E-2</c:v>
                </c:pt>
                <c:pt idx="281">
                  <c:v>4.622147022237777E-2</c:v>
                </c:pt>
                <c:pt idx="282">
                  <c:v>5.3977791780065898E-2</c:v>
                </c:pt>
                <c:pt idx="283">
                  <c:v>5.5210457339167851E-2</c:v>
                </c:pt>
                <c:pt idx="284">
                  <c:v>5.8182596617337934E-2</c:v>
                </c:pt>
                <c:pt idx="285">
                  <c:v>4.6500917460562619E-2</c:v>
                </c:pt>
                <c:pt idx="286">
                  <c:v>5.4549089775445703E-2</c:v>
                </c:pt>
                <c:pt idx="287">
                  <c:v>5.8671028108238321E-2</c:v>
                </c:pt>
                <c:pt idx="288">
                  <c:v>7.3334893017430458E-2</c:v>
                </c:pt>
                <c:pt idx="289">
                  <c:v>6.7518782726293081E-2</c:v>
                </c:pt>
                <c:pt idx="290">
                  <c:v>5.6196571526833106E-2</c:v>
                </c:pt>
                <c:pt idx="291">
                  <c:v>7.0737128930908444E-2</c:v>
                </c:pt>
                <c:pt idx="292">
                  <c:v>8.2546831379396002E-2</c:v>
                </c:pt>
                <c:pt idx="293">
                  <c:v>9.1123137929830511E-2</c:v>
                </c:pt>
                <c:pt idx="294">
                  <c:v>9.0384463746304267E-2</c:v>
                </c:pt>
                <c:pt idx="295">
                  <c:v>8.6397826848394921E-2</c:v>
                </c:pt>
                <c:pt idx="296">
                  <c:v>8.5685402479953376E-2</c:v>
                </c:pt>
                <c:pt idx="297">
                  <c:v>8.8772870099209644E-2</c:v>
                </c:pt>
                <c:pt idx="298">
                  <c:v>9.4438760983487802E-2</c:v>
                </c:pt>
                <c:pt idx="299">
                  <c:v>8.4776785428723578E-2</c:v>
                </c:pt>
                <c:pt idx="300">
                  <c:v>7.5592181214354737E-2</c:v>
                </c:pt>
                <c:pt idx="301">
                  <c:v>7.6195389584913897E-2</c:v>
                </c:pt>
                <c:pt idx="302">
                  <c:v>7.6259672351390639E-2</c:v>
                </c:pt>
                <c:pt idx="303">
                  <c:v>7.007025356090768E-2</c:v>
                </c:pt>
                <c:pt idx="304">
                  <c:v>7.4616661324859335E-2</c:v>
                </c:pt>
                <c:pt idx="305">
                  <c:v>7.3587005542658623E-2</c:v>
                </c:pt>
                <c:pt idx="306">
                  <c:v>7.8055986690810375E-2</c:v>
                </c:pt>
                <c:pt idx="307">
                  <c:v>6.7589438584015227E-2</c:v>
                </c:pt>
                <c:pt idx="308">
                  <c:v>6.2682658756236354E-2</c:v>
                </c:pt>
                <c:pt idx="309">
                  <c:v>7.2557000742594413E-2</c:v>
                </c:pt>
                <c:pt idx="310">
                  <c:v>7.6880509227561289E-2</c:v>
                </c:pt>
                <c:pt idx="311">
                  <c:v>6.498410270570365E-2</c:v>
                </c:pt>
                <c:pt idx="312">
                  <c:v>6.1421715722733694E-2</c:v>
                </c:pt>
                <c:pt idx="313">
                  <c:v>5.2453231480261708E-2</c:v>
                </c:pt>
                <c:pt idx="314">
                  <c:v>5.1038765766390437E-2</c:v>
                </c:pt>
                <c:pt idx="315">
                  <c:v>5.497928103117955E-2</c:v>
                </c:pt>
                <c:pt idx="316">
                  <c:v>4.927733240565213E-2</c:v>
                </c:pt>
                <c:pt idx="317">
                  <c:v>4.9750739805020538E-2</c:v>
                </c:pt>
                <c:pt idx="318">
                  <c:v>4.7370730377732428E-2</c:v>
                </c:pt>
                <c:pt idx="319">
                  <c:v>5.5610079834835124E-2</c:v>
                </c:pt>
                <c:pt idx="320">
                  <c:v>5.7185814869830986E-2</c:v>
                </c:pt>
                <c:pt idx="321">
                  <c:v>6.7507299986191427E-2</c:v>
                </c:pt>
                <c:pt idx="322">
                  <c:v>6.6716254701125965E-2</c:v>
                </c:pt>
                <c:pt idx="323">
                  <c:v>6.7245996286277476E-2</c:v>
                </c:pt>
                <c:pt idx="324">
                  <c:v>7.275996957569375E-2</c:v>
                </c:pt>
                <c:pt idx="325">
                  <c:v>7.9059139621435071E-2</c:v>
                </c:pt>
                <c:pt idx="326">
                  <c:v>8.2893385658242336E-2</c:v>
                </c:pt>
                <c:pt idx="327">
                  <c:v>9.540477927627955E-2</c:v>
                </c:pt>
                <c:pt idx="328">
                  <c:v>9.6244472742165632E-2</c:v>
                </c:pt>
                <c:pt idx="329">
                  <c:v>0.10087982176900567</c:v>
                </c:pt>
                <c:pt idx="330">
                  <c:v>9.3220398330105203E-2</c:v>
                </c:pt>
                <c:pt idx="331">
                  <c:v>9.865541168412717E-2</c:v>
                </c:pt>
                <c:pt idx="332">
                  <c:v>9.5573578045619945E-2</c:v>
                </c:pt>
                <c:pt idx="333">
                  <c:v>9.4119622348415533E-2</c:v>
                </c:pt>
                <c:pt idx="334">
                  <c:v>0.10937035474627765</c:v>
                </c:pt>
                <c:pt idx="335">
                  <c:v>0.10661675221621403</c:v>
                </c:pt>
                <c:pt idx="336">
                  <c:v>0.10679529589225667</c:v>
                </c:pt>
                <c:pt idx="337">
                  <c:v>0.10291749428169727</c:v>
                </c:pt>
                <c:pt idx="338">
                  <c:v>0.10710074389980884</c:v>
                </c:pt>
                <c:pt idx="339">
                  <c:v>0.11220069597003035</c:v>
                </c:pt>
                <c:pt idx="340">
                  <c:v>0.10928398852687238</c:v>
                </c:pt>
                <c:pt idx="341">
                  <c:v>0.11294002617037724</c:v>
                </c:pt>
                <c:pt idx="342">
                  <c:v>0.12015293873472555</c:v>
                </c:pt>
                <c:pt idx="343">
                  <c:v>0.14222081703966527</c:v>
                </c:pt>
                <c:pt idx="344">
                  <c:v>0.15631122856264335</c:v>
                </c:pt>
                <c:pt idx="345">
                  <c:v>0.13892227592259943</c:v>
                </c:pt>
                <c:pt idx="346">
                  <c:v>0.14335316191518155</c:v>
                </c:pt>
                <c:pt idx="347">
                  <c:v>0.14813187499055536</c:v>
                </c:pt>
                <c:pt idx="348">
                  <c:v>0.14301044156315745</c:v>
                </c:pt>
                <c:pt idx="349">
                  <c:v>0.13734921152731872</c:v>
                </c:pt>
                <c:pt idx="350">
                  <c:v>0.13457795941563067</c:v>
                </c:pt>
                <c:pt idx="351">
                  <c:v>0.12884335418786352</c:v>
                </c:pt>
                <c:pt idx="352">
                  <c:v>0.12993089771264299</c:v>
                </c:pt>
                <c:pt idx="353">
                  <c:v>0.12642458896248199</c:v>
                </c:pt>
                <c:pt idx="354">
                  <c:v>0.13378233256335115</c:v>
                </c:pt>
                <c:pt idx="355">
                  <c:v>0.13482085455305226</c:v>
                </c:pt>
                <c:pt idx="356">
                  <c:v>0.13481089760794052</c:v>
                </c:pt>
                <c:pt idx="357">
                  <c:v>0.13275475285553151</c:v>
                </c:pt>
                <c:pt idx="358">
                  <c:v>0.13712838028683438</c:v>
                </c:pt>
                <c:pt idx="359">
                  <c:v>0.1434439895782269</c:v>
                </c:pt>
                <c:pt idx="360">
                  <c:v>0.13101257440747838</c:v>
                </c:pt>
                <c:pt idx="361">
                  <c:v>0.14015954842027734</c:v>
                </c:pt>
                <c:pt idx="362">
                  <c:v>0.14257348060683128</c:v>
                </c:pt>
                <c:pt idx="363">
                  <c:v>0.14217280372787067</c:v>
                </c:pt>
                <c:pt idx="364">
                  <c:v>0.14939285759159926</c:v>
                </c:pt>
                <c:pt idx="365">
                  <c:v>0.14633816134117605</c:v>
                </c:pt>
                <c:pt idx="366">
                  <c:v>0.14030732112669342</c:v>
                </c:pt>
                <c:pt idx="367">
                  <c:v>0.14870474425999602</c:v>
                </c:pt>
                <c:pt idx="368">
                  <c:v>0.13593287284354116</c:v>
                </c:pt>
                <c:pt idx="369">
                  <c:v>0.14446918061948999</c:v>
                </c:pt>
                <c:pt idx="370">
                  <c:v>0.14769031494286788</c:v>
                </c:pt>
                <c:pt idx="371">
                  <c:v>0.13849374485011157</c:v>
                </c:pt>
                <c:pt idx="372">
                  <c:v>0.15856512386105859</c:v>
                </c:pt>
                <c:pt idx="373">
                  <c:v>0.16520521172331581</c:v>
                </c:pt>
                <c:pt idx="374">
                  <c:v>0.16976064321509732</c:v>
                </c:pt>
                <c:pt idx="375">
                  <c:v>0.16823229654104499</c:v>
                </c:pt>
                <c:pt idx="376">
                  <c:v>0.17155870582563493</c:v>
                </c:pt>
                <c:pt idx="377">
                  <c:v>0.17167899650608831</c:v>
                </c:pt>
                <c:pt idx="378">
                  <c:v>0.17895874665031641</c:v>
                </c:pt>
                <c:pt idx="379">
                  <c:v>0.18533952673719245</c:v>
                </c:pt>
                <c:pt idx="380">
                  <c:v>0.18253245261766549</c:v>
                </c:pt>
                <c:pt idx="381">
                  <c:v>0.15879141196516322</c:v>
                </c:pt>
                <c:pt idx="382">
                  <c:v>0.14529914885609641</c:v>
                </c:pt>
                <c:pt idx="383">
                  <c:v>0.15286554765791172</c:v>
                </c:pt>
                <c:pt idx="384">
                  <c:v>0.16448968585422707</c:v>
                </c:pt>
                <c:pt idx="385">
                  <c:v>0.17220655148847341</c:v>
                </c:pt>
                <c:pt idx="386">
                  <c:v>0.16515160277579399</c:v>
                </c:pt>
                <c:pt idx="387">
                  <c:v>0.15640031311986169</c:v>
                </c:pt>
                <c:pt idx="388">
                  <c:v>0.15633807744440031</c:v>
                </c:pt>
                <c:pt idx="389">
                  <c:v>0.16315015581236625</c:v>
                </c:pt>
                <c:pt idx="390">
                  <c:v>0.15613762975689149</c:v>
                </c:pt>
                <c:pt idx="391">
                  <c:v>0.14874007492035002</c:v>
                </c:pt>
                <c:pt idx="392">
                  <c:v>0.15391199555857726</c:v>
                </c:pt>
                <c:pt idx="393">
                  <c:v>0.16768924420298492</c:v>
                </c:pt>
                <c:pt idx="394">
                  <c:v>0.16353974730950216</c:v>
                </c:pt>
                <c:pt idx="395">
                  <c:v>0.16328902673986878</c:v>
                </c:pt>
                <c:pt idx="396">
                  <c:v>0.16646916633343189</c:v>
                </c:pt>
                <c:pt idx="397">
                  <c:v>0.16733400535635945</c:v>
                </c:pt>
                <c:pt idx="398">
                  <c:v>0.16327311247306064</c:v>
                </c:pt>
                <c:pt idx="399">
                  <c:v>0.16808755072870274</c:v>
                </c:pt>
                <c:pt idx="400">
                  <c:v>0.17566450081373097</c:v>
                </c:pt>
                <c:pt idx="401">
                  <c:v>0.17000307079271271</c:v>
                </c:pt>
                <c:pt idx="402">
                  <c:v>0.17858981275299257</c:v>
                </c:pt>
                <c:pt idx="403">
                  <c:v>0.17426793413965647</c:v>
                </c:pt>
                <c:pt idx="404">
                  <c:v>0.17328747127740884</c:v>
                </c:pt>
                <c:pt idx="405">
                  <c:v>0.17830565654981245</c:v>
                </c:pt>
                <c:pt idx="406">
                  <c:v>0.1752164355173722</c:v>
                </c:pt>
                <c:pt idx="407">
                  <c:v>0.17551892622347953</c:v>
                </c:pt>
                <c:pt idx="408">
                  <c:v>0.16035924004730173</c:v>
                </c:pt>
                <c:pt idx="409">
                  <c:v>0.16185541363243661</c:v>
                </c:pt>
                <c:pt idx="410">
                  <c:v>0.17687276154479914</c:v>
                </c:pt>
                <c:pt idx="411">
                  <c:v>0.16861015300068094</c:v>
                </c:pt>
                <c:pt idx="412">
                  <c:v>0.17362886565377766</c:v>
                </c:pt>
                <c:pt idx="413">
                  <c:v>0.16918682626802295</c:v>
                </c:pt>
                <c:pt idx="414">
                  <c:v>0.16097449204187431</c:v>
                </c:pt>
                <c:pt idx="415">
                  <c:v>0.14887116311274906</c:v>
                </c:pt>
                <c:pt idx="416">
                  <c:v>0.13984421758917809</c:v>
                </c:pt>
                <c:pt idx="417">
                  <c:v>0.13707652048284302</c:v>
                </c:pt>
                <c:pt idx="418">
                  <c:v>0.13269602727144614</c:v>
                </c:pt>
                <c:pt idx="419">
                  <c:v>0.13929781587227441</c:v>
                </c:pt>
                <c:pt idx="420">
                  <c:v>0.14906550522502116</c:v>
                </c:pt>
                <c:pt idx="421">
                  <c:v>0.15503930426286128</c:v>
                </c:pt>
                <c:pt idx="422">
                  <c:v>0.15327488671215628</c:v>
                </c:pt>
                <c:pt idx="423">
                  <c:v>0.15580259445309719</c:v>
                </c:pt>
                <c:pt idx="424">
                  <c:v>0.16039811824401307</c:v>
                </c:pt>
                <c:pt idx="425">
                  <c:v>0.15569449011814429</c:v>
                </c:pt>
                <c:pt idx="426">
                  <c:v>0.16073265666312153</c:v>
                </c:pt>
                <c:pt idx="427">
                  <c:v>0.17039417289525982</c:v>
                </c:pt>
                <c:pt idx="428">
                  <c:v>0.17433901348865732</c:v>
                </c:pt>
                <c:pt idx="429">
                  <c:v>0.16974405264567261</c:v>
                </c:pt>
                <c:pt idx="430">
                  <c:v>0.16024178346736506</c:v>
                </c:pt>
                <c:pt idx="431">
                  <c:v>0.1759243740857539</c:v>
                </c:pt>
                <c:pt idx="432">
                  <c:v>0.17525795021817481</c:v>
                </c:pt>
                <c:pt idx="433">
                  <c:v>0.18355952182457402</c:v>
                </c:pt>
                <c:pt idx="434">
                  <c:v>0.18185476977499593</c:v>
                </c:pt>
                <c:pt idx="435">
                  <c:v>0.18005201530564086</c:v>
                </c:pt>
                <c:pt idx="436">
                  <c:v>0.18473238561056182</c:v>
                </c:pt>
                <c:pt idx="437">
                  <c:v>0.1847488628172318</c:v>
                </c:pt>
                <c:pt idx="438">
                  <c:v>0.19163927249778356</c:v>
                </c:pt>
                <c:pt idx="439">
                  <c:v>0.17563064344495793</c:v>
                </c:pt>
                <c:pt idx="440">
                  <c:v>0.17554736212186905</c:v>
                </c:pt>
                <c:pt idx="441">
                  <c:v>0.1632115226776536</c:v>
                </c:pt>
                <c:pt idx="442">
                  <c:v>0.16250106070522374</c:v>
                </c:pt>
                <c:pt idx="443">
                  <c:v>0.16170044669749495</c:v>
                </c:pt>
                <c:pt idx="444">
                  <c:v>0.15843046143498785</c:v>
                </c:pt>
                <c:pt idx="445">
                  <c:v>0.15737406842643664</c:v>
                </c:pt>
                <c:pt idx="446">
                  <c:v>0.15559326577441768</c:v>
                </c:pt>
                <c:pt idx="447">
                  <c:v>0.14406096078062625</c:v>
                </c:pt>
                <c:pt idx="448">
                  <c:v>0.14808740229612671</c:v>
                </c:pt>
                <c:pt idx="449">
                  <c:v>0.1440467186257135</c:v>
                </c:pt>
                <c:pt idx="450">
                  <c:v>0.14701581312120449</c:v>
                </c:pt>
                <c:pt idx="451">
                  <c:v>0.14958161133861969</c:v>
                </c:pt>
                <c:pt idx="452">
                  <c:v>0.14712263395185743</c:v>
                </c:pt>
                <c:pt idx="453">
                  <c:v>0.15081130995567027</c:v>
                </c:pt>
                <c:pt idx="454">
                  <c:v>0.14731204053429914</c:v>
                </c:pt>
                <c:pt idx="455">
                  <c:v>0.14929403423241361</c:v>
                </c:pt>
                <c:pt idx="456">
                  <c:v>0.15378774165508613</c:v>
                </c:pt>
                <c:pt idx="457">
                  <c:v>0.15474658445095568</c:v>
                </c:pt>
                <c:pt idx="458">
                  <c:v>0.14763826719791018</c:v>
                </c:pt>
                <c:pt idx="459">
                  <c:v>0.14801718560265043</c:v>
                </c:pt>
                <c:pt idx="460">
                  <c:v>0.15645463202992471</c:v>
                </c:pt>
                <c:pt idx="461">
                  <c:v>0.1511118337710573</c:v>
                </c:pt>
                <c:pt idx="462">
                  <c:v>0.15627956705461932</c:v>
                </c:pt>
                <c:pt idx="463">
                  <c:v>0.14883616584761894</c:v>
                </c:pt>
                <c:pt idx="464">
                  <c:v>0.14596778742282801</c:v>
                </c:pt>
                <c:pt idx="465">
                  <c:v>0.14807506710688134</c:v>
                </c:pt>
                <c:pt idx="466">
                  <c:v>0.14511290097494101</c:v>
                </c:pt>
                <c:pt idx="467">
                  <c:v>0.14382162117984931</c:v>
                </c:pt>
                <c:pt idx="468">
                  <c:v>0.13818251902126888</c:v>
                </c:pt>
                <c:pt idx="469">
                  <c:v>0.14115217135194147</c:v>
                </c:pt>
                <c:pt idx="470">
                  <c:v>0.14439962590034616</c:v>
                </c:pt>
                <c:pt idx="471">
                  <c:v>0.14783375659822107</c:v>
                </c:pt>
                <c:pt idx="472">
                  <c:v>0.14588610848810002</c:v>
                </c:pt>
                <c:pt idx="473">
                  <c:v>0.14673630414456595</c:v>
                </c:pt>
                <c:pt idx="474">
                  <c:v>0.15065139739484601</c:v>
                </c:pt>
                <c:pt idx="475">
                  <c:v>0.15192777576824557</c:v>
                </c:pt>
                <c:pt idx="476">
                  <c:v>0.16038077331094769</c:v>
                </c:pt>
                <c:pt idx="477">
                  <c:v>0.15473936417410705</c:v>
                </c:pt>
                <c:pt idx="478">
                  <c:v>0.15204304781956002</c:v>
                </c:pt>
                <c:pt idx="479">
                  <c:v>0.14880295053600134</c:v>
                </c:pt>
                <c:pt idx="480">
                  <c:v>0.15201271566678165</c:v>
                </c:pt>
                <c:pt idx="481">
                  <c:v>0.14479422701282552</c:v>
                </c:pt>
                <c:pt idx="482">
                  <c:v>0.13968702394684573</c:v>
                </c:pt>
                <c:pt idx="483">
                  <c:v>0.14264963780782813</c:v>
                </c:pt>
                <c:pt idx="484">
                  <c:v>0.13964020924414622</c:v>
                </c:pt>
                <c:pt idx="485">
                  <c:v>0.13816532363785994</c:v>
                </c:pt>
                <c:pt idx="486">
                  <c:v>0.13957414564849269</c:v>
                </c:pt>
                <c:pt idx="487">
                  <c:v>0.1338155895409856</c:v>
                </c:pt>
                <c:pt idx="488">
                  <c:v>0.14992104718573351</c:v>
                </c:pt>
                <c:pt idx="489">
                  <c:v>0.14660716689203324</c:v>
                </c:pt>
                <c:pt idx="490">
                  <c:v>0.1522223024750391</c:v>
                </c:pt>
                <c:pt idx="491">
                  <c:v>0.15289485284122906</c:v>
                </c:pt>
                <c:pt idx="492">
                  <c:v>0.14534201323397755</c:v>
                </c:pt>
                <c:pt idx="493">
                  <c:v>0.1418029099608662</c:v>
                </c:pt>
                <c:pt idx="494">
                  <c:v>0.13379278248273097</c:v>
                </c:pt>
                <c:pt idx="495">
                  <c:v>0.14140358343039194</c:v>
                </c:pt>
                <c:pt idx="496">
                  <c:v>0.14717891011751805</c:v>
                </c:pt>
                <c:pt idx="497">
                  <c:v>0.14655514664327018</c:v>
                </c:pt>
                <c:pt idx="498">
                  <c:v>0.14967151469720519</c:v>
                </c:pt>
                <c:pt idx="499">
                  <c:v>0.13888264838695941</c:v>
                </c:pt>
                <c:pt idx="500">
                  <c:v>0.14751223557672732</c:v>
                </c:pt>
                <c:pt idx="501">
                  <c:v>0.17169657439350927</c:v>
                </c:pt>
                <c:pt idx="502">
                  <c:v>0.18717482482801073</c:v>
                </c:pt>
                <c:pt idx="503">
                  <c:v>0.18051317190977079</c:v>
                </c:pt>
                <c:pt idx="504">
                  <c:v>0.17695337556793</c:v>
                </c:pt>
                <c:pt idx="505">
                  <c:v>0.17979107284166251</c:v>
                </c:pt>
                <c:pt idx="506">
                  <c:v>0.18942438965777764</c:v>
                </c:pt>
                <c:pt idx="507">
                  <c:v>0.18930669605601191</c:v>
                </c:pt>
                <c:pt idx="508">
                  <c:v>0.18622453627332924</c:v>
                </c:pt>
                <c:pt idx="509">
                  <c:v>0.18562535136268887</c:v>
                </c:pt>
                <c:pt idx="510">
                  <c:v>0.18480673470184494</c:v>
                </c:pt>
                <c:pt idx="511">
                  <c:v>0.17048432221406307</c:v>
                </c:pt>
                <c:pt idx="512">
                  <c:v>0.17287106764284776</c:v>
                </c:pt>
                <c:pt idx="513">
                  <c:v>0.17883738984464781</c:v>
                </c:pt>
                <c:pt idx="514">
                  <c:v>0.1874977667777562</c:v>
                </c:pt>
                <c:pt idx="515">
                  <c:v>0.19210601191751109</c:v>
                </c:pt>
                <c:pt idx="516">
                  <c:v>0.18857004574668323</c:v>
                </c:pt>
                <c:pt idx="517">
                  <c:v>0.18781727611780141</c:v>
                </c:pt>
                <c:pt idx="518">
                  <c:v>0.1897394477818406</c:v>
                </c:pt>
                <c:pt idx="519">
                  <c:v>0.18823857926787158</c:v>
                </c:pt>
                <c:pt idx="520">
                  <c:v>0.18071040979022368</c:v>
                </c:pt>
                <c:pt idx="521">
                  <c:v>0.18778043347583018</c:v>
                </c:pt>
                <c:pt idx="522">
                  <c:v>0.17382732859135341</c:v>
                </c:pt>
                <c:pt idx="523">
                  <c:v>0.17097609012469328</c:v>
                </c:pt>
                <c:pt idx="524">
                  <c:v>0.16820059752740857</c:v>
                </c:pt>
                <c:pt idx="525">
                  <c:v>0.17815533318258314</c:v>
                </c:pt>
                <c:pt idx="526">
                  <c:v>0.1781477125463049</c:v>
                </c:pt>
                <c:pt idx="527">
                  <c:v>0.18210061510302622</c:v>
                </c:pt>
                <c:pt idx="528">
                  <c:v>0.18422400499407887</c:v>
                </c:pt>
                <c:pt idx="529">
                  <c:v>0.18045114396338069</c:v>
                </c:pt>
                <c:pt idx="530">
                  <c:v>0.18840830054064917</c:v>
                </c:pt>
                <c:pt idx="531">
                  <c:v>0.18778058331570291</c:v>
                </c:pt>
                <c:pt idx="532">
                  <c:v>0.1743438050065933</c:v>
                </c:pt>
                <c:pt idx="533">
                  <c:v>0.17800439409380564</c:v>
                </c:pt>
                <c:pt idx="534">
                  <c:v>0.17652747339060082</c:v>
                </c:pt>
                <c:pt idx="535">
                  <c:v>0.19490591622741316</c:v>
                </c:pt>
                <c:pt idx="536">
                  <c:v>0.1943864115698144</c:v>
                </c:pt>
                <c:pt idx="537">
                  <c:v>0.19439012995241045</c:v>
                </c:pt>
                <c:pt idx="538">
                  <c:v>0.17722490524043111</c:v>
                </c:pt>
                <c:pt idx="539">
                  <c:v>0.17456808712220173</c:v>
                </c:pt>
                <c:pt idx="540">
                  <c:v>0.17365647815838159</c:v>
                </c:pt>
                <c:pt idx="541">
                  <c:v>0.15448652100923455</c:v>
                </c:pt>
                <c:pt idx="542">
                  <c:v>0.14421449438384748</c:v>
                </c:pt>
                <c:pt idx="543">
                  <c:v>0.15253722201496789</c:v>
                </c:pt>
                <c:pt idx="544">
                  <c:v>0.14844622742120261</c:v>
                </c:pt>
                <c:pt idx="545">
                  <c:v>0.15100512124676135</c:v>
                </c:pt>
                <c:pt idx="546">
                  <c:v>0.14464066773749829</c:v>
                </c:pt>
                <c:pt idx="547">
                  <c:v>0.13460486950971262</c:v>
                </c:pt>
                <c:pt idx="548">
                  <c:v>0.12699205518471413</c:v>
                </c:pt>
                <c:pt idx="549">
                  <c:v>0.1276160217958715</c:v>
                </c:pt>
                <c:pt idx="550">
                  <c:v>0.14066229233005778</c:v>
                </c:pt>
                <c:pt idx="551">
                  <c:v>0.12936187823076328</c:v>
                </c:pt>
                <c:pt idx="552">
                  <c:v>0.12982617459237322</c:v>
                </c:pt>
                <c:pt idx="553">
                  <c:v>0.12617807964960082</c:v>
                </c:pt>
                <c:pt idx="554">
                  <c:v>0.13256575044875962</c:v>
                </c:pt>
                <c:pt idx="555">
                  <c:v>0.12225206769683372</c:v>
                </c:pt>
                <c:pt idx="556">
                  <c:v>0.1208743066008342</c:v>
                </c:pt>
                <c:pt idx="557">
                  <c:v>0.11429116247795634</c:v>
                </c:pt>
                <c:pt idx="558">
                  <c:v>0.10086749043044452</c:v>
                </c:pt>
                <c:pt idx="559">
                  <c:v>0.10386845038819104</c:v>
                </c:pt>
                <c:pt idx="560">
                  <c:v>8.996703877113954E-2</c:v>
                </c:pt>
                <c:pt idx="561">
                  <c:v>9.8821384818758462E-2</c:v>
                </c:pt>
                <c:pt idx="562">
                  <c:v>0.10142964725107961</c:v>
                </c:pt>
                <c:pt idx="563">
                  <c:v>9.3446624177791593E-2</c:v>
                </c:pt>
                <c:pt idx="564">
                  <c:v>8.964025197800507E-2</c:v>
                </c:pt>
                <c:pt idx="565">
                  <c:v>8.6522286966377093E-2</c:v>
                </c:pt>
                <c:pt idx="566">
                  <c:v>8.5304182631539938E-2</c:v>
                </c:pt>
                <c:pt idx="567">
                  <c:v>9.6608680482082487E-2</c:v>
                </c:pt>
                <c:pt idx="568">
                  <c:v>9.9347961392226347E-2</c:v>
                </c:pt>
                <c:pt idx="569">
                  <c:v>0.10042041534186241</c:v>
                </c:pt>
                <c:pt idx="570">
                  <c:v>0.10278990915304109</c:v>
                </c:pt>
                <c:pt idx="571">
                  <c:v>0.10081464697024822</c:v>
                </c:pt>
                <c:pt idx="572">
                  <c:v>0.10048706926062811</c:v>
                </c:pt>
                <c:pt idx="573">
                  <c:v>0.10429614399066045</c:v>
                </c:pt>
                <c:pt idx="574">
                  <c:v>0.10632297646590039</c:v>
                </c:pt>
                <c:pt idx="575">
                  <c:v>0.11065689400378598</c:v>
                </c:pt>
                <c:pt idx="576">
                  <c:v>0.10896517669697792</c:v>
                </c:pt>
                <c:pt idx="577">
                  <c:v>0.11355705988251574</c:v>
                </c:pt>
                <c:pt idx="578">
                  <c:v>0.11683293785938909</c:v>
                </c:pt>
                <c:pt idx="579">
                  <c:v>0.11364725810672804</c:v>
                </c:pt>
                <c:pt idx="580">
                  <c:v>0.11335228210118298</c:v>
                </c:pt>
                <c:pt idx="581">
                  <c:v>0.11827029965393598</c:v>
                </c:pt>
                <c:pt idx="582">
                  <c:v>0.11091763393352738</c:v>
                </c:pt>
                <c:pt idx="583">
                  <c:v>0.10690958227855885</c:v>
                </c:pt>
                <c:pt idx="584">
                  <c:v>0.11084939418810746</c:v>
                </c:pt>
                <c:pt idx="585">
                  <c:v>0.11006586920943229</c:v>
                </c:pt>
                <c:pt idx="586">
                  <c:v>0.1186198051595817</c:v>
                </c:pt>
                <c:pt idx="587">
                  <c:v>0.12071792461953201</c:v>
                </c:pt>
                <c:pt idx="588">
                  <c:v>0.11509716103547007</c:v>
                </c:pt>
                <c:pt idx="589">
                  <c:v>0.11315800386011587</c:v>
                </c:pt>
                <c:pt idx="590">
                  <c:v>0.10794434112277074</c:v>
                </c:pt>
                <c:pt idx="591">
                  <c:v>0.10262021482339478</c:v>
                </c:pt>
                <c:pt idx="592">
                  <c:v>0.10175315910399108</c:v>
                </c:pt>
                <c:pt idx="593">
                  <c:v>9.9382169321298175E-2</c:v>
                </c:pt>
                <c:pt idx="594">
                  <c:v>9.9809718002026759E-2</c:v>
                </c:pt>
                <c:pt idx="595">
                  <c:v>9.8526250051416797E-2</c:v>
                </c:pt>
                <c:pt idx="596">
                  <c:v>9.4877591555973195E-2</c:v>
                </c:pt>
                <c:pt idx="597">
                  <c:v>9.3430013209018892E-2</c:v>
                </c:pt>
                <c:pt idx="598">
                  <c:v>9.279191001793774E-2</c:v>
                </c:pt>
                <c:pt idx="599">
                  <c:v>9.0746928611018074E-2</c:v>
                </c:pt>
                <c:pt idx="600">
                  <c:v>8.9947042843949943E-2</c:v>
                </c:pt>
                <c:pt idx="601">
                  <c:v>8.9236634174659546E-2</c:v>
                </c:pt>
                <c:pt idx="602">
                  <c:v>8.9540811753112237E-2</c:v>
                </c:pt>
                <c:pt idx="603">
                  <c:v>8.9399428983050866E-2</c:v>
                </c:pt>
                <c:pt idx="604">
                  <c:v>8.346043456787533E-2</c:v>
                </c:pt>
                <c:pt idx="605">
                  <c:v>8.3194731159207613E-2</c:v>
                </c:pt>
                <c:pt idx="606">
                  <c:v>8.8769686536102732E-2</c:v>
                </c:pt>
                <c:pt idx="607">
                  <c:v>8.9057133126815291E-2</c:v>
                </c:pt>
                <c:pt idx="608">
                  <c:v>8.5869292987935442E-2</c:v>
                </c:pt>
                <c:pt idx="609">
                  <c:v>8.63970275895527E-2</c:v>
                </c:pt>
                <c:pt idx="610">
                  <c:v>8.0543150097095451E-2</c:v>
                </c:pt>
                <c:pt idx="611">
                  <c:v>8.421722852012592E-2</c:v>
                </c:pt>
                <c:pt idx="612">
                  <c:v>7.9285290120631347E-2</c:v>
                </c:pt>
                <c:pt idx="613">
                  <c:v>7.6314954753922359E-2</c:v>
                </c:pt>
                <c:pt idx="614">
                  <c:v>8.2043102830163361E-2</c:v>
                </c:pt>
                <c:pt idx="615">
                  <c:v>8.0459940552139786E-2</c:v>
                </c:pt>
                <c:pt idx="616">
                  <c:v>7.7783444892049358E-2</c:v>
                </c:pt>
                <c:pt idx="617">
                  <c:v>7.1273976605785938E-2</c:v>
                </c:pt>
                <c:pt idx="618">
                  <c:v>5.9760550008266966E-2</c:v>
                </c:pt>
                <c:pt idx="619">
                  <c:v>6.7475061472093367E-2</c:v>
                </c:pt>
                <c:pt idx="620">
                  <c:v>6.5704174288349737E-2</c:v>
                </c:pt>
                <c:pt idx="621">
                  <c:v>7.1019290722011963E-2</c:v>
                </c:pt>
                <c:pt idx="622">
                  <c:v>6.1639968972935222E-2</c:v>
                </c:pt>
                <c:pt idx="623">
                  <c:v>5.9096107642726992E-2</c:v>
                </c:pt>
                <c:pt idx="624">
                  <c:v>5.1407941625896347E-2</c:v>
                </c:pt>
                <c:pt idx="625">
                  <c:v>4.0668565790263012E-2</c:v>
                </c:pt>
                <c:pt idx="626">
                  <c:v>3.5036332897429467E-2</c:v>
                </c:pt>
                <c:pt idx="627">
                  <c:v>3.8929518687700559E-2</c:v>
                </c:pt>
                <c:pt idx="628">
                  <c:v>4.2072584434625249E-2</c:v>
                </c:pt>
                <c:pt idx="629">
                  <c:v>2.8830728264098937E-2</c:v>
                </c:pt>
                <c:pt idx="630">
                  <c:v>2.9063741257798315E-2</c:v>
                </c:pt>
                <c:pt idx="631">
                  <c:v>4.6761861232408775E-2</c:v>
                </c:pt>
                <c:pt idx="632">
                  <c:v>3.0618596540129328E-2</c:v>
                </c:pt>
                <c:pt idx="633">
                  <c:v>3.9607038228446356E-3</c:v>
                </c:pt>
                <c:pt idx="634">
                  <c:v>-9.333479361283481E-3</c:v>
                </c:pt>
                <c:pt idx="635">
                  <c:v>-1.3825056554737758E-2</c:v>
                </c:pt>
              </c:numCache>
            </c:numRef>
          </c:yVal>
          <c:smooth val="0"/>
          <c:extLst>
            <c:ext xmlns:c16="http://schemas.microsoft.com/office/drawing/2014/chart" uri="{C3380CC4-5D6E-409C-BE32-E72D297353CC}">
              <c16:uniqueId val="{00000004-E688-4646-8334-2BB9255C5E32}"/>
            </c:ext>
          </c:extLst>
        </c:ser>
        <c:ser>
          <c:idx val="2"/>
          <c:order val="2"/>
          <c:tx>
            <c:v>Jan1999-Dec2000</c:v>
          </c:tx>
          <c:spPr>
            <a:ln w="25400" cap="rnd">
              <a:noFill/>
              <a:round/>
            </a:ln>
            <a:effectLst/>
          </c:spPr>
          <c:marker>
            <c:symbol val="diamond"/>
            <c:size val="8"/>
            <c:spPr>
              <a:solidFill>
                <a:srgbClr val="331E18"/>
              </a:solidFill>
              <a:ln w="9525">
                <a:noFill/>
              </a:ln>
              <a:effectLst/>
            </c:spPr>
          </c:marker>
          <c:xVal>
            <c:numRef>
              <c:f>'[CAPE_PE Chart.xlsx]Data'!$M$1545:$M$1568</c:f>
              <c:numCache>
                <c:formatCode>0.00</c:formatCode>
                <c:ptCount val="24"/>
                <c:pt idx="0">
                  <c:v>40.576957677208142</c:v>
                </c:pt>
                <c:pt idx="1">
                  <c:v>40.400159229259977</c:v>
                </c:pt>
                <c:pt idx="2">
                  <c:v>41.356103632713022</c:v>
                </c:pt>
                <c:pt idx="3">
                  <c:v>42.704509516892188</c:v>
                </c:pt>
                <c:pt idx="4">
                  <c:v>42.556676709518072</c:v>
                </c:pt>
                <c:pt idx="5">
                  <c:v>42.180675911746953</c:v>
                </c:pt>
                <c:pt idx="6">
                  <c:v>43.828035992805447</c:v>
                </c:pt>
                <c:pt idx="7">
                  <c:v>41.930712159940477</c:v>
                </c:pt>
                <c:pt idx="8">
                  <c:v>41.323451334715038</c:v>
                </c:pt>
                <c:pt idx="9">
                  <c:v>40.552854399539896</c:v>
                </c:pt>
                <c:pt idx="10">
                  <c:v>43.208290714613938</c:v>
                </c:pt>
                <c:pt idx="11">
                  <c:v>44.197939761040587</c:v>
                </c:pt>
                <c:pt idx="12">
                  <c:v>43.772578146938017</c:v>
                </c:pt>
                <c:pt idx="13">
                  <c:v>42.185635887917343</c:v>
                </c:pt>
                <c:pt idx="14">
                  <c:v>43.220748439965895</c:v>
                </c:pt>
                <c:pt idx="15">
                  <c:v>43.528574288507755</c:v>
                </c:pt>
                <c:pt idx="16">
                  <c:v>41.966050503324333</c:v>
                </c:pt>
                <c:pt idx="17">
                  <c:v>42.781971567071473</c:v>
                </c:pt>
                <c:pt idx="18">
                  <c:v>42.758093618269598</c:v>
                </c:pt>
                <c:pt idx="19">
                  <c:v>42.869565494419518</c:v>
                </c:pt>
                <c:pt idx="20">
                  <c:v>41.898007924884759</c:v>
                </c:pt>
                <c:pt idx="21">
                  <c:v>39.369699044201404</c:v>
                </c:pt>
                <c:pt idx="22">
                  <c:v>38.78214245678479</c:v>
                </c:pt>
                <c:pt idx="23">
                  <c:v>37.274238004497221</c:v>
                </c:pt>
              </c:numCache>
            </c:numRef>
          </c:xVal>
          <c:yVal>
            <c:numRef>
              <c:f>'[CAPE_PE Chart.xlsx]Data'!$W$1545:$W$1568</c:f>
              <c:numCache>
                <c:formatCode>0.00%</c:formatCode>
                <c:ptCount val="24"/>
                <c:pt idx="0">
                  <c:v>-2.646662001765876E-2</c:v>
                </c:pt>
                <c:pt idx="1">
                  <c:v>-3.4321560540040208E-2</c:v>
                </c:pt>
                <c:pt idx="2">
                  <c:v>-2.9991487392554195E-2</c:v>
                </c:pt>
                <c:pt idx="3">
                  <c:v>-2.4797041768083505E-2</c:v>
                </c:pt>
                <c:pt idx="4">
                  <c:v>-1.7129166968902654E-2</c:v>
                </c:pt>
                <c:pt idx="5">
                  <c:v>-2.2229827640170785E-2</c:v>
                </c:pt>
                <c:pt idx="6">
                  <c:v>-1.1945124239014726E-2</c:v>
                </c:pt>
                <c:pt idx="7">
                  <c:v>-7.9426494634518008E-3</c:v>
                </c:pt>
                <c:pt idx="8">
                  <c:v>-1.5299468144847062E-3</c:v>
                </c:pt>
                <c:pt idx="9">
                  <c:v>-9.4968487842609361E-3</c:v>
                </c:pt>
                <c:pt idx="10">
                  <c:v>-5.7128835281350376E-3</c:v>
                </c:pt>
                <c:pt idx="11">
                  <c:v>-9.4934189023669902E-3</c:v>
                </c:pt>
                <c:pt idx="12">
                  <c:v>-8.0152634598465999E-3</c:v>
                </c:pt>
                <c:pt idx="13">
                  <c:v>-3.0809661654637166E-3</c:v>
                </c:pt>
                <c:pt idx="14">
                  <c:v>-6.5382805672519195E-3</c:v>
                </c:pt>
                <c:pt idx="15">
                  <c:v>-1.9366173659418617E-3</c:v>
                </c:pt>
                <c:pt idx="16">
                  <c:v>-8.153996180231271E-3</c:v>
                </c:pt>
                <c:pt idx="17">
                  <c:v>-1.587230299881548E-2</c:v>
                </c:pt>
                <c:pt idx="18">
                  <c:v>-7.6229115708563722E-3</c:v>
                </c:pt>
                <c:pt idx="19">
                  <c:v>-1.813132736012435E-2</c:v>
                </c:pt>
                <c:pt idx="20">
                  <c:v>-4.31613073576953E-3</c:v>
                </c:pt>
                <c:pt idx="21">
                  <c:v>-1.6746278728640984E-4</c:v>
                </c:pt>
                <c:pt idx="22">
                  <c:v>8.0899151126885283E-3</c:v>
                </c:pt>
                <c:pt idx="23">
                  <c:v>1.4137419339321555E-2</c:v>
                </c:pt>
              </c:numCache>
            </c:numRef>
          </c:yVal>
          <c:smooth val="0"/>
          <c:extLst>
            <c:ext xmlns:c16="http://schemas.microsoft.com/office/drawing/2014/chart" uri="{C3380CC4-5D6E-409C-BE32-E72D297353CC}">
              <c16:uniqueId val="{00000005-E688-4646-8334-2BB9255C5E32}"/>
            </c:ext>
          </c:extLst>
        </c:ser>
        <c:ser>
          <c:idx val="3"/>
          <c:order val="3"/>
          <c:tx>
            <c:v>Jan2001-Present</c:v>
          </c:tx>
          <c:spPr>
            <a:ln w="25400" cap="rnd">
              <a:noFill/>
              <a:round/>
            </a:ln>
            <a:effectLst/>
          </c:spPr>
          <c:marker>
            <c:symbol val="diamond"/>
            <c:size val="8"/>
            <c:spPr>
              <a:solidFill>
                <a:srgbClr val="A79B69"/>
              </a:solidFill>
              <a:ln w="9525">
                <a:noFill/>
              </a:ln>
              <a:effectLst/>
            </c:spPr>
          </c:marker>
          <c:xVal>
            <c:numRef>
              <c:f>'[CAPE_PE Chart.xlsx]Data'!$M$1569:$M$1696</c:f>
              <c:numCache>
                <c:formatCode>0.00</c:formatCode>
                <c:ptCount val="128"/>
                <c:pt idx="0">
                  <c:v>36.978867997029838</c:v>
                </c:pt>
                <c:pt idx="1">
                  <c:v>35.834662651431294</c:v>
                </c:pt>
                <c:pt idx="2">
                  <c:v>32.325837236178756</c:v>
                </c:pt>
                <c:pt idx="3">
                  <c:v>32.173901168360693</c:v>
                </c:pt>
                <c:pt idx="4">
                  <c:v>34.07464321714005</c:v>
                </c:pt>
                <c:pt idx="5">
                  <c:v>33.068534411112779</c:v>
                </c:pt>
                <c:pt idx="6">
                  <c:v>32.16303868744437</c:v>
                </c:pt>
                <c:pt idx="7">
                  <c:v>31.404318760780153</c:v>
                </c:pt>
                <c:pt idx="8">
                  <c:v>27.667392586862501</c:v>
                </c:pt>
                <c:pt idx="9">
                  <c:v>28.577373113360114</c:v>
                </c:pt>
                <c:pt idx="10">
                  <c:v>30.005103811056824</c:v>
                </c:pt>
                <c:pt idx="11">
                  <c:v>30.499953255020465</c:v>
                </c:pt>
                <c:pt idx="12">
                  <c:v>30.277204433096006</c:v>
                </c:pt>
                <c:pt idx="13">
                  <c:v>29.085704152008436</c:v>
                </c:pt>
                <c:pt idx="14">
                  <c:v>30.292130640918682</c:v>
                </c:pt>
                <c:pt idx="15">
                  <c:v>29.005883253118693</c:v>
                </c:pt>
                <c:pt idx="16">
                  <c:v>28.128107508688348</c:v>
                </c:pt>
                <c:pt idx="17">
                  <c:v>26.387672541183363</c:v>
                </c:pt>
                <c:pt idx="18">
                  <c:v>23.463120467431452</c:v>
                </c:pt>
                <c:pt idx="19">
                  <c:v>23.58871352884238</c:v>
                </c:pt>
                <c:pt idx="20">
                  <c:v>22.365036801224342</c:v>
                </c:pt>
                <c:pt idx="21">
                  <c:v>21.956233863659087</c:v>
                </c:pt>
                <c:pt idx="22">
                  <c:v>23.348396502725134</c:v>
                </c:pt>
                <c:pt idx="23">
                  <c:v>23.101442537685646</c:v>
                </c:pt>
                <c:pt idx="24">
                  <c:v>22.898348576613227</c:v>
                </c:pt>
                <c:pt idx="25">
                  <c:v>21.214102123415294</c:v>
                </c:pt>
                <c:pt idx="26">
                  <c:v>21.309719026991001</c:v>
                </c:pt>
                <c:pt idx="27">
                  <c:v>22.427939577730911</c:v>
                </c:pt>
                <c:pt idx="28">
                  <c:v>23.591080453481496</c:v>
                </c:pt>
                <c:pt idx="29">
                  <c:v>24.832223259531066</c:v>
                </c:pt>
                <c:pt idx="30">
                  <c:v>24.867329101268794</c:v>
                </c:pt>
                <c:pt idx="31">
                  <c:v>24.642251409932179</c:v>
                </c:pt>
                <c:pt idx="32">
                  <c:v>25.243686752606266</c:v>
                </c:pt>
                <c:pt idx="33">
                  <c:v>25.6827560705797</c:v>
                </c:pt>
                <c:pt idx="34">
                  <c:v>25.946798218420131</c:v>
                </c:pt>
                <c:pt idx="35">
                  <c:v>26.635170511081547</c:v>
                </c:pt>
                <c:pt idx="36">
                  <c:v>27.658540355736591</c:v>
                </c:pt>
                <c:pt idx="37">
                  <c:v>27.650862036740236</c:v>
                </c:pt>
                <c:pt idx="38">
                  <c:v>26.886530384035879</c:v>
                </c:pt>
                <c:pt idx="39">
                  <c:v>26.900577508444904</c:v>
                </c:pt>
                <c:pt idx="40">
                  <c:v>25.902814292943777</c:v>
                </c:pt>
                <c:pt idx="41">
                  <c:v>26.40128536647493</c:v>
                </c:pt>
                <c:pt idx="42">
                  <c:v>25.695888646268571</c:v>
                </c:pt>
                <c:pt idx="43">
                  <c:v>25.174462226477786</c:v>
                </c:pt>
                <c:pt idx="44">
                  <c:v>25.668406776357706</c:v>
                </c:pt>
                <c:pt idx="45">
                  <c:v>25.411655665489349</c:v>
                </c:pt>
                <c:pt idx="46">
                  <c:v>26.465310814818057</c:v>
                </c:pt>
                <c:pt idx="47">
                  <c:v>27.144808694741251</c:v>
                </c:pt>
                <c:pt idx="48">
                  <c:v>26.587250697970397</c:v>
                </c:pt>
                <c:pt idx="49">
                  <c:v>26.744863128101201</c:v>
                </c:pt>
                <c:pt idx="50">
                  <c:v>26.339142131057944</c:v>
                </c:pt>
                <c:pt idx="51">
                  <c:v>25.408922569114484</c:v>
                </c:pt>
                <c:pt idx="52">
                  <c:v>25.650230187182988</c:v>
                </c:pt>
                <c:pt idx="53">
                  <c:v>26.06839487188401</c:v>
                </c:pt>
                <c:pt idx="54">
                  <c:v>26.287871091254768</c:v>
                </c:pt>
                <c:pt idx="55">
                  <c:v>26.104381410936167</c:v>
                </c:pt>
                <c:pt idx="56">
                  <c:v>25.730122990164485</c:v>
                </c:pt>
                <c:pt idx="57">
                  <c:v>24.876538723647975</c:v>
                </c:pt>
                <c:pt idx="58">
                  <c:v>25.93178330906904</c:v>
                </c:pt>
                <c:pt idx="59">
                  <c:v>26.443803114292425</c:v>
                </c:pt>
                <c:pt idx="60">
                  <c:v>26.46870262668574</c:v>
                </c:pt>
                <c:pt idx="61">
                  <c:v>26.249624763583313</c:v>
                </c:pt>
                <c:pt idx="62">
                  <c:v>26.32783777866771</c:v>
                </c:pt>
                <c:pt idx="63">
                  <c:v>26.147280943874538</c:v>
                </c:pt>
                <c:pt idx="64">
                  <c:v>25.650640708757354</c:v>
                </c:pt>
                <c:pt idx="65">
                  <c:v>24.749582241646387</c:v>
                </c:pt>
                <c:pt idx="66">
                  <c:v>24.696786766853325</c:v>
                </c:pt>
                <c:pt idx="67">
                  <c:v>25.051393562010976</c:v>
                </c:pt>
                <c:pt idx="68">
                  <c:v>25.644156440797403</c:v>
                </c:pt>
                <c:pt idx="69">
                  <c:v>26.538040282101743</c:v>
                </c:pt>
                <c:pt idx="70">
                  <c:v>26.9280202708565</c:v>
                </c:pt>
                <c:pt idx="71">
                  <c:v>27.282689787571702</c:v>
                </c:pt>
                <c:pt idx="72">
                  <c:v>27.20753665680715</c:v>
                </c:pt>
                <c:pt idx="73">
                  <c:v>27.31518141351663</c:v>
                </c:pt>
                <c:pt idx="74">
                  <c:v>26.227605554650914</c:v>
                </c:pt>
                <c:pt idx="75">
                  <c:v>26.976268314189102</c:v>
                </c:pt>
                <c:pt idx="76">
                  <c:v>27.548490451851279</c:v>
                </c:pt>
                <c:pt idx="77">
                  <c:v>27.418262740410611</c:v>
                </c:pt>
                <c:pt idx="78">
                  <c:v>27.410088167204339</c:v>
                </c:pt>
                <c:pt idx="79">
                  <c:v>26.148607189312326</c:v>
                </c:pt>
                <c:pt idx="80">
                  <c:v>26.72574304769692</c:v>
                </c:pt>
                <c:pt idx="81">
                  <c:v>27.320648130462025</c:v>
                </c:pt>
                <c:pt idx="82">
                  <c:v>25.72905357949838</c:v>
                </c:pt>
                <c:pt idx="83">
                  <c:v>25.955510105240229</c:v>
                </c:pt>
                <c:pt idx="84">
                  <c:v>24.022317760836813</c:v>
                </c:pt>
                <c:pt idx="85">
                  <c:v>23.495263401811776</c:v>
                </c:pt>
                <c:pt idx="86">
                  <c:v>22.606810842249342</c:v>
                </c:pt>
                <c:pt idx="87">
                  <c:v>23.356040643201595</c:v>
                </c:pt>
                <c:pt idx="88">
                  <c:v>23.696432116623175</c:v>
                </c:pt>
                <c:pt idx="89">
                  <c:v>22.416812802281935</c:v>
                </c:pt>
                <c:pt idx="90">
                  <c:v>20.907206462661573</c:v>
                </c:pt>
                <c:pt idx="91">
                  <c:v>21.401617360047929</c:v>
                </c:pt>
                <c:pt idx="92">
                  <c:v>20.362733946097514</c:v>
                </c:pt>
                <c:pt idx="93">
                  <c:v>16.387356548789835</c:v>
                </c:pt>
                <c:pt idx="94">
                  <c:v>15.259659405704575</c:v>
                </c:pt>
                <c:pt idx="95">
                  <c:v>15.376080747423766</c:v>
                </c:pt>
                <c:pt idx="96">
                  <c:v>15.174651936879666</c:v>
                </c:pt>
                <c:pt idx="97">
                  <c:v>14.122181801918893</c:v>
                </c:pt>
                <c:pt idx="98">
                  <c:v>13.323667656863927</c:v>
                </c:pt>
                <c:pt idx="99">
                  <c:v>14.981866453039245</c:v>
                </c:pt>
                <c:pt idx="100">
                  <c:v>15.996355755263149</c:v>
                </c:pt>
                <c:pt idx="101">
                  <c:v>16.384182816215333</c:v>
                </c:pt>
                <c:pt idx="102">
                  <c:v>16.694620816995609</c:v>
                </c:pt>
                <c:pt idx="103">
                  <c:v>18.094069801576069</c:v>
                </c:pt>
                <c:pt idx="104">
                  <c:v>18.831902264840071</c:v>
                </c:pt>
                <c:pt idx="105">
                  <c:v>19.358008443486831</c:v>
                </c:pt>
                <c:pt idx="106">
                  <c:v>19.812761079966059</c:v>
                </c:pt>
                <c:pt idx="107">
                  <c:v>20.322376500216539</c:v>
                </c:pt>
                <c:pt idx="108">
                  <c:v>20.527859801454412</c:v>
                </c:pt>
                <c:pt idx="109">
                  <c:v>19.920539306600439</c:v>
                </c:pt>
                <c:pt idx="110">
                  <c:v>21.004601209715354</c:v>
                </c:pt>
                <c:pt idx="111">
                  <c:v>21.804845599625146</c:v>
                </c:pt>
                <c:pt idx="112">
                  <c:v>20.480068638423397</c:v>
                </c:pt>
                <c:pt idx="113">
                  <c:v>19.742039853739442</c:v>
                </c:pt>
                <c:pt idx="114">
                  <c:v>19.668660470717693</c:v>
                </c:pt>
                <c:pt idx="115">
                  <c:v>19.770299174358563</c:v>
                </c:pt>
                <c:pt idx="116">
                  <c:v>20.381395233204017</c:v>
                </c:pt>
                <c:pt idx="117">
                  <c:v>21.240127651759408</c:v>
                </c:pt>
                <c:pt idx="118">
                  <c:v>21.700723827760601</c:v>
                </c:pt>
                <c:pt idx="119">
                  <c:v>22.396379773044195</c:v>
                </c:pt>
                <c:pt idx="120">
                  <c:v>22.978299430554962</c:v>
                </c:pt>
                <c:pt idx="121">
                  <c:v>23.489828703298507</c:v>
                </c:pt>
                <c:pt idx="122">
                  <c:v>22.899336430143627</c:v>
                </c:pt>
                <c:pt idx="123">
                  <c:v>23.143929447285934</c:v>
                </c:pt>
                <c:pt idx="124">
                  <c:v>23.059491506095327</c:v>
                </c:pt>
                <c:pt idx="125">
                  <c:v>22.100831286610973</c:v>
                </c:pt>
                <c:pt idx="126">
                  <c:v>22.610981701156607</c:v>
                </c:pt>
                <c:pt idx="127">
                  <c:v>20.049852721660489</c:v>
                </c:pt>
              </c:numCache>
            </c:numRef>
          </c:xVal>
          <c:yVal>
            <c:numRef>
              <c:f>'[CAPE_PE Chart.xlsx]Data'!$W$1569:$W$1696</c:f>
              <c:numCache>
                <c:formatCode>0.00%</c:formatCode>
                <c:ptCount val="128"/>
                <c:pt idx="0">
                  <c:v>1.2978045950795325E-2</c:v>
                </c:pt>
                <c:pt idx="1">
                  <c:v>2.6160449487257598E-2</c:v>
                </c:pt>
                <c:pt idx="2">
                  <c:v>3.2939343906946084E-2</c:v>
                </c:pt>
                <c:pt idx="3">
                  <c:v>2.8234365099334413E-2</c:v>
                </c:pt>
                <c:pt idx="4">
                  <c:v>2.6378822488778209E-2</c:v>
                </c:pt>
                <c:pt idx="5">
                  <c:v>2.7182853221530801E-2</c:v>
                </c:pt>
                <c:pt idx="6">
                  <c:v>2.60892980318288E-2</c:v>
                </c:pt>
                <c:pt idx="7">
                  <c:v>2.6992056182620239E-2</c:v>
                </c:pt>
                <c:pt idx="8">
                  <c:v>2.8153941540340011E-2</c:v>
                </c:pt>
                <c:pt idx="9">
                  <c:v>3.6913223489791536E-2</c:v>
                </c:pt>
                <c:pt idx="10">
                  <c:v>2.9050325453442438E-2</c:v>
                </c:pt>
                <c:pt idx="11">
                  <c:v>2.9200082107734282E-2</c:v>
                </c:pt>
                <c:pt idx="12">
                  <c:v>3.5242825343058559E-2</c:v>
                </c:pt>
                <c:pt idx="13">
                  <c:v>4.1661118660119012E-2</c:v>
                </c:pt>
                <c:pt idx="14">
                  <c:v>4.1188318665075219E-2</c:v>
                </c:pt>
                <c:pt idx="15">
                  <c:v>4.7061184247337629E-2</c:v>
                </c:pt>
                <c:pt idx="16">
                  <c:v>4.1360997714585013E-2</c:v>
                </c:pt>
                <c:pt idx="17">
                  <c:v>5.3328874286604266E-2</c:v>
                </c:pt>
                <c:pt idx="18">
                  <c:v>6.3378246510907177E-2</c:v>
                </c:pt>
                <c:pt idx="19">
                  <c:v>6.5052103905702374E-2</c:v>
                </c:pt>
                <c:pt idx="20">
                  <c:v>8.0128777652572092E-2</c:v>
                </c:pt>
                <c:pt idx="21">
                  <c:v>6.9061358504725723E-2</c:v>
                </c:pt>
                <c:pt idx="22">
                  <c:v>6.3579664821754145E-2</c:v>
                </c:pt>
                <c:pt idx="23">
                  <c:v>7.1009936736495805E-2</c:v>
                </c:pt>
                <c:pt idx="24">
                  <c:v>7.9293345990298247E-2</c:v>
                </c:pt>
                <c:pt idx="25">
                  <c:v>8.2384693055066682E-2</c:v>
                </c:pt>
                <c:pt idx="26">
                  <c:v>8.5327869829888714E-2</c:v>
                </c:pt>
                <c:pt idx="27">
                  <c:v>7.882791890265195E-2</c:v>
                </c:pt>
                <c:pt idx="28">
                  <c:v>7.5787296399410842E-2</c:v>
                </c:pt>
                <c:pt idx="29">
                  <c:v>7.2972925782929909E-2</c:v>
                </c:pt>
                <c:pt idx="30">
                  <c:v>7.6428446081640011E-2</c:v>
                </c:pt>
                <c:pt idx="31">
                  <c:v>7.119856057512397E-2</c:v>
                </c:pt>
                <c:pt idx="32">
                  <c:v>7.5659091418278424E-2</c:v>
                </c:pt>
                <c:pt idx="33">
                  <c:v>7.4574831759762095E-2</c:v>
                </c:pt>
                <c:pt idx="34">
                  <c:v>7.6861739929188433E-2</c:v>
                </c:pt>
                <c:pt idx="35">
                  <c:v>7.4053166005682236E-2</c:v>
                </c:pt>
                <c:pt idx="36">
                  <c:v>6.8335742956927348E-2</c:v>
                </c:pt>
                <c:pt idx="37">
                  <c:v>7.1644611417328807E-2</c:v>
                </c:pt>
                <c:pt idx="38">
                  <c:v>7.4173652081836128E-2</c:v>
                </c:pt>
                <c:pt idx="39">
                  <c:v>7.6667264032080018E-2</c:v>
                </c:pt>
                <c:pt idx="40">
                  <c:v>7.7698560696586538E-2</c:v>
                </c:pt>
                <c:pt idx="41">
                  <c:v>7.7826617863370195E-2</c:v>
                </c:pt>
                <c:pt idx="42">
                  <c:v>7.9959601739723496E-2</c:v>
                </c:pt>
                <c:pt idx="43">
                  <c:v>8.3766531120277765E-2</c:v>
                </c:pt>
                <c:pt idx="44">
                  <c:v>8.1071738555926975E-2</c:v>
                </c:pt>
                <c:pt idx="45">
                  <c:v>8.2041894729297127E-2</c:v>
                </c:pt>
                <c:pt idx="46">
                  <c:v>8.0622629135882917E-2</c:v>
                </c:pt>
                <c:pt idx="47">
                  <c:v>7.6740996806209827E-2</c:v>
                </c:pt>
                <c:pt idx="48">
                  <c:v>7.6116473582813704E-2</c:v>
                </c:pt>
                <c:pt idx="49">
                  <c:v>7.9895373677795645E-2</c:v>
                </c:pt>
                <c:pt idx="50">
                  <c:v>8.0103412565263765E-2</c:v>
                </c:pt>
                <c:pt idx="51">
                  <c:v>8.3207268119038336E-2</c:v>
                </c:pt>
                <c:pt idx="52">
                  <c:v>8.1200292579010958E-2</c:v>
                </c:pt>
                <c:pt idx="53">
                  <c:v>7.8935735053608624E-2</c:v>
                </c:pt>
                <c:pt idx="54">
                  <c:v>7.7234661519916203E-2</c:v>
                </c:pt>
                <c:pt idx="55">
                  <c:v>7.1533465814023645E-2</c:v>
                </c:pt>
                <c:pt idx="56">
                  <c:v>6.7990349995758148E-2</c:v>
                </c:pt>
                <c:pt idx="57">
                  <c:v>7.8486100784189494E-2</c:v>
                </c:pt>
                <c:pt idx="58">
                  <c:v>7.4808847210277474E-2</c:v>
                </c:pt>
                <c:pt idx="59">
                  <c:v>7.3064168906465055E-2</c:v>
                </c:pt>
                <c:pt idx="60">
                  <c:v>6.482999177948745E-2</c:v>
                </c:pt>
                <c:pt idx="61">
                  <c:v>6.4397839746729524E-2</c:v>
                </c:pt>
                <c:pt idx="62">
                  <c:v>7.0082468499182538E-2</c:v>
                </c:pt>
                <c:pt idx="63">
                  <c:v>6.9069672058912568E-2</c:v>
                </c:pt>
                <c:pt idx="64">
                  <c:v>7.4106335938390888E-2</c:v>
                </c:pt>
                <c:pt idx="65">
                  <c:v>7.4238734973650855E-2</c:v>
                </c:pt>
                <c:pt idx="66">
                  <c:v>7.747227497034137E-2</c:v>
                </c:pt>
                <c:pt idx="67">
                  <c:v>7.5092471129585281E-2</c:v>
                </c:pt>
                <c:pt idx="68">
                  <c:v>7.2380797093598126E-2</c:v>
                </c:pt>
                <c:pt idx="69">
                  <c:v>6.698151231492977E-2</c:v>
                </c:pt>
                <c:pt idx="70">
                  <c:v>6.8853381468357622E-2</c:v>
                </c:pt>
                <c:pt idx="71">
                  <c:v>6.9456670459647984E-2</c:v>
                </c:pt>
                <c:pt idx="72">
                  <c:v>6.9860893735842033E-2</c:v>
                </c:pt>
                <c:pt idx="73">
                  <c:v>7.6158443789685171E-2</c:v>
                </c:pt>
                <c:pt idx="74">
                  <c:v>7.5087436406834351E-2</c:v>
                </c:pt>
                <c:pt idx="75">
                  <c:v>7.1532155298543065E-2</c:v>
                </c:pt>
                <c:pt idx="76">
                  <c:v>6.935644858463097E-2</c:v>
                </c:pt>
                <c:pt idx="77">
                  <c:v>7.181608155272845E-2</c:v>
                </c:pt>
                <c:pt idx="78">
                  <c:v>7.738787699199956E-2</c:v>
                </c:pt>
                <c:pt idx="79">
                  <c:v>7.6114916210534567E-2</c:v>
                </c:pt>
                <c:pt idx="80">
                  <c:v>7.4362460443734735E-2</c:v>
                </c:pt>
                <c:pt idx="81">
                  <c:v>7.5145470577071771E-2</c:v>
                </c:pt>
                <c:pt idx="82">
                  <c:v>8.3013537671996263E-2</c:v>
                </c:pt>
                <c:pt idx="83">
                  <c:v>8.4966835588625722E-2</c:v>
                </c:pt>
                <c:pt idx="84">
                  <c:v>9.7793815766119563E-2</c:v>
                </c:pt>
                <c:pt idx="85">
                  <c:v>9.7296835853338814E-2</c:v>
                </c:pt>
                <c:pt idx="86">
                  <c:v>9.494954967971303E-2</c:v>
                </c:pt>
                <c:pt idx="87">
                  <c:v>9.017239938991306E-2</c:v>
                </c:pt>
                <c:pt idx="88">
                  <c:v>9.1364257192698917E-2</c:v>
                </c:pt>
                <c:pt idx="89">
                  <c:v>0.10169424107212444</c:v>
                </c:pt>
                <c:pt idx="90">
                  <c:v>0.10666075866311475</c:v>
                </c:pt>
                <c:pt idx="91">
                  <c:v>0.10862175697274568</c:v>
                </c:pt>
                <c:pt idx="92">
                  <c:v>0.11965224759094562</c:v>
                </c:pt>
                <c:pt idx="93">
                  <c:v>0.13238309908925627</c:v>
                </c:pt>
                <c:pt idx="94">
                  <c:v>0.14315005786387558</c:v>
                </c:pt>
                <c:pt idx="95">
                  <c:v>0.13118554879879007</c:v>
                </c:pt>
                <c:pt idx="96">
                  <c:v>0.15002080944632468</c:v>
                </c:pt>
                <c:pt idx="97">
                  <c:v>0.16672283187545101</c:v>
                </c:pt>
                <c:pt idx="98">
                  <c:v>0.1591957760212459</c:v>
                </c:pt>
                <c:pt idx="99">
                  <c:v>0.15321701477275806</c:v>
                </c:pt>
                <c:pt idx="100">
                  <c:v>0.13945177176612855</c:v>
                </c:pt>
                <c:pt idx="101">
                  <c:v>0.14701097930124885</c:v>
                </c:pt>
                <c:pt idx="102">
                  <c:v>0.14030421937436999</c:v>
                </c:pt>
                <c:pt idx="103">
                  <c:v>0.13445416524651521</c:v>
                </c:pt>
                <c:pt idx="104">
                  <c:v>0.13240287210268398</c:v>
                </c:pt>
                <c:pt idx="105">
                  <c:v>0.13696204066935591</c:v>
                </c:pt>
                <c:pt idx="106">
                  <c:v>0.13439561227080388</c:v>
                </c:pt>
                <c:pt idx="107">
                  <c:v>0.13559912608878277</c:v>
                </c:pt>
                <c:pt idx="108">
                  <c:v>0.13972255473434547</c:v>
                </c:pt>
                <c:pt idx="109">
                  <c:v>0.12653168111405089</c:v>
                </c:pt>
                <c:pt idx="110">
                  <c:v>0.10528237141226815</c:v>
                </c:pt>
                <c:pt idx="111">
                  <c:v>0.11694376053714839</c:v>
                </c:pt>
                <c:pt idx="112">
                  <c:v>0.13153034300865163</c:v>
                </c:pt>
                <c:pt idx="113">
                  <c:v>0.13987316668390615</c:v>
                </c:pt>
                <c:pt idx="114">
                  <c:v>0.13840769366055161</c:v>
                </c:pt>
                <c:pt idx="115">
                  <c:v>0.15164511838574857</c:v>
                </c:pt>
                <c:pt idx="116">
                  <c:v>0.13742761936582237</c:v>
                </c:pt>
                <c:pt idx="117">
                  <c:v>0.13013778429393374</c:v>
                </c:pt>
                <c:pt idx="118">
                  <c:v>0.14192388762141839</c:v>
                </c:pt>
                <c:pt idx="119">
                  <c:v>0.13884882760004102</c:v>
                </c:pt>
                <c:pt idx="120">
                  <c:v>0.13503182952956849</c:v>
                </c:pt>
                <c:pt idx="121">
                  <c:v>0.13429615107549053</c:v>
                </c:pt>
                <c:pt idx="122">
                  <c:v>0.13912327936546709</c:v>
                </c:pt>
                <c:pt idx="123">
                  <c:v>0.14172440977741063</c:v>
                </c:pt>
                <c:pt idx="124">
                  <c:v>0.14382078906000384</c:v>
                </c:pt>
                <c:pt idx="125">
                  <c:v>0.14839213972266241</c:v>
                </c:pt>
                <c:pt idx="126">
                  <c:v>0.14810141792535791</c:v>
                </c:pt>
                <c:pt idx="127">
                  <c:v>0.15799517537194641</c:v>
                </c:pt>
              </c:numCache>
            </c:numRef>
          </c:yVal>
          <c:smooth val="0"/>
          <c:extLst>
            <c:ext xmlns:c16="http://schemas.microsoft.com/office/drawing/2014/chart" uri="{C3380CC4-5D6E-409C-BE32-E72D297353CC}">
              <c16:uniqueId val="{00000006-E688-4646-8334-2BB9255C5E32}"/>
            </c:ext>
          </c:extLst>
        </c:ser>
        <c:dLbls>
          <c:showLegendKey val="0"/>
          <c:showVal val="0"/>
          <c:showCatName val="0"/>
          <c:showSerName val="0"/>
          <c:showPercent val="0"/>
          <c:showBubbleSize val="0"/>
        </c:dLbls>
        <c:axId val="750837528"/>
        <c:axId val="750841792"/>
      </c:scatterChart>
      <c:valAx>
        <c:axId val="750837528"/>
        <c:scaling>
          <c:orientation val="minMax"/>
        </c:scaling>
        <c:delete val="0"/>
        <c:axPos val="b"/>
        <c:numFmt formatCode="0.0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rgbClr val="332618"/>
                </a:solidFill>
                <a:latin typeface="Franklin Gothic Medium Cond" panose="020B0606030402020204" pitchFamily="34" charset="0"/>
                <a:ea typeface="+mn-ea"/>
                <a:cs typeface="+mn-cs"/>
              </a:defRPr>
            </a:pPr>
            <a:endParaRPr lang="en-US"/>
          </a:p>
        </c:txPr>
        <c:crossAx val="750841792"/>
        <c:crosses val="autoZero"/>
        <c:crossBetween val="midCat"/>
      </c:valAx>
      <c:valAx>
        <c:axId val="750841792"/>
        <c:scaling>
          <c:orientation val="minMax"/>
        </c:scaling>
        <c:delete val="0"/>
        <c:axPos val="l"/>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rgbClr val="332618"/>
                </a:solidFill>
                <a:latin typeface="Franklin Gothic Medium Cond" panose="020B0606030402020204" pitchFamily="34" charset="0"/>
                <a:ea typeface="+mn-ea"/>
                <a:cs typeface="+mn-cs"/>
              </a:defRPr>
            </a:pPr>
            <a:endParaRPr lang="en-US"/>
          </a:p>
        </c:txPr>
        <c:crossAx val="7508375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aramond" panose="02020404030301010803" pitchFamily="18"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Real Earnings</c:v>
          </c:tx>
          <c:spPr>
            <a:ln w="38100" cap="rnd">
              <a:solidFill>
                <a:srgbClr val="331E18"/>
              </a:solidFill>
              <a:round/>
            </a:ln>
            <a:effectLst/>
          </c:spPr>
          <c:marker>
            <c:symbol val="none"/>
          </c:marker>
          <c:cat>
            <c:numRef>
              <c:f>Data!$A$1317:$A$1814</c:f>
              <c:numCache>
                <c:formatCode>General</c:formatCode>
                <c:ptCount val="498"/>
                <c:pt idx="0">
                  <c:v>1980</c:v>
                </c:pt>
                <c:pt idx="1">
                  <c:v>1980</c:v>
                </c:pt>
                <c:pt idx="2">
                  <c:v>1980</c:v>
                </c:pt>
                <c:pt idx="3">
                  <c:v>1980</c:v>
                </c:pt>
                <c:pt idx="4">
                  <c:v>1980</c:v>
                </c:pt>
                <c:pt idx="5">
                  <c:v>1980</c:v>
                </c:pt>
                <c:pt idx="6">
                  <c:v>1980</c:v>
                </c:pt>
                <c:pt idx="7">
                  <c:v>1980</c:v>
                </c:pt>
                <c:pt idx="8">
                  <c:v>1980</c:v>
                </c:pt>
                <c:pt idx="9">
                  <c:v>1980</c:v>
                </c:pt>
                <c:pt idx="10">
                  <c:v>1980</c:v>
                </c:pt>
                <c:pt idx="11">
                  <c:v>1980</c:v>
                </c:pt>
                <c:pt idx="12">
                  <c:v>1981</c:v>
                </c:pt>
                <c:pt idx="13">
                  <c:v>1981</c:v>
                </c:pt>
                <c:pt idx="14">
                  <c:v>1981</c:v>
                </c:pt>
                <c:pt idx="15">
                  <c:v>1981</c:v>
                </c:pt>
                <c:pt idx="16">
                  <c:v>1981</c:v>
                </c:pt>
                <c:pt idx="17">
                  <c:v>1981</c:v>
                </c:pt>
                <c:pt idx="18">
                  <c:v>1981</c:v>
                </c:pt>
                <c:pt idx="19">
                  <c:v>1981</c:v>
                </c:pt>
                <c:pt idx="20">
                  <c:v>1981</c:v>
                </c:pt>
                <c:pt idx="21">
                  <c:v>1981</c:v>
                </c:pt>
                <c:pt idx="22">
                  <c:v>1981</c:v>
                </c:pt>
                <c:pt idx="23">
                  <c:v>1981</c:v>
                </c:pt>
                <c:pt idx="24">
                  <c:v>1982</c:v>
                </c:pt>
                <c:pt idx="25">
                  <c:v>1982</c:v>
                </c:pt>
                <c:pt idx="26">
                  <c:v>1982</c:v>
                </c:pt>
                <c:pt idx="27">
                  <c:v>1982</c:v>
                </c:pt>
                <c:pt idx="28">
                  <c:v>1982</c:v>
                </c:pt>
                <c:pt idx="29">
                  <c:v>1982</c:v>
                </c:pt>
                <c:pt idx="30">
                  <c:v>1982</c:v>
                </c:pt>
                <c:pt idx="31">
                  <c:v>1982</c:v>
                </c:pt>
                <c:pt idx="32">
                  <c:v>1982</c:v>
                </c:pt>
                <c:pt idx="33">
                  <c:v>1982</c:v>
                </c:pt>
                <c:pt idx="34">
                  <c:v>1982</c:v>
                </c:pt>
                <c:pt idx="35">
                  <c:v>1982</c:v>
                </c:pt>
                <c:pt idx="36">
                  <c:v>1983</c:v>
                </c:pt>
                <c:pt idx="37">
                  <c:v>1983</c:v>
                </c:pt>
                <c:pt idx="38">
                  <c:v>1983</c:v>
                </c:pt>
                <c:pt idx="39">
                  <c:v>1983</c:v>
                </c:pt>
                <c:pt idx="40">
                  <c:v>1983</c:v>
                </c:pt>
                <c:pt idx="41">
                  <c:v>1983</c:v>
                </c:pt>
                <c:pt idx="42">
                  <c:v>1983</c:v>
                </c:pt>
                <c:pt idx="43">
                  <c:v>1983</c:v>
                </c:pt>
                <c:pt idx="44">
                  <c:v>1983</c:v>
                </c:pt>
                <c:pt idx="45">
                  <c:v>1983</c:v>
                </c:pt>
                <c:pt idx="46">
                  <c:v>1983</c:v>
                </c:pt>
                <c:pt idx="47">
                  <c:v>1983</c:v>
                </c:pt>
                <c:pt idx="48">
                  <c:v>1984</c:v>
                </c:pt>
                <c:pt idx="49">
                  <c:v>1984</c:v>
                </c:pt>
                <c:pt idx="50">
                  <c:v>1984</c:v>
                </c:pt>
                <c:pt idx="51">
                  <c:v>1984</c:v>
                </c:pt>
                <c:pt idx="52">
                  <c:v>1984</c:v>
                </c:pt>
                <c:pt idx="53">
                  <c:v>1984</c:v>
                </c:pt>
                <c:pt idx="54">
                  <c:v>1984</c:v>
                </c:pt>
                <c:pt idx="55">
                  <c:v>1984</c:v>
                </c:pt>
                <c:pt idx="56">
                  <c:v>1984</c:v>
                </c:pt>
                <c:pt idx="57">
                  <c:v>1984</c:v>
                </c:pt>
                <c:pt idx="58">
                  <c:v>1984</c:v>
                </c:pt>
                <c:pt idx="59">
                  <c:v>1984</c:v>
                </c:pt>
                <c:pt idx="60">
                  <c:v>1985</c:v>
                </c:pt>
                <c:pt idx="61">
                  <c:v>1985</c:v>
                </c:pt>
                <c:pt idx="62">
                  <c:v>1985</c:v>
                </c:pt>
                <c:pt idx="63">
                  <c:v>1985</c:v>
                </c:pt>
                <c:pt idx="64">
                  <c:v>1985</c:v>
                </c:pt>
                <c:pt idx="65">
                  <c:v>1985</c:v>
                </c:pt>
                <c:pt idx="66">
                  <c:v>1985</c:v>
                </c:pt>
                <c:pt idx="67">
                  <c:v>1985</c:v>
                </c:pt>
                <c:pt idx="68">
                  <c:v>1985</c:v>
                </c:pt>
                <c:pt idx="69">
                  <c:v>1985</c:v>
                </c:pt>
                <c:pt idx="70">
                  <c:v>1985</c:v>
                </c:pt>
                <c:pt idx="71">
                  <c:v>1985</c:v>
                </c:pt>
                <c:pt idx="72">
                  <c:v>1986</c:v>
                </c:pt>
                <c:pt idx="73">
                  <c:v>1986</c:v>
                </c:pt>
                <c:pt idx="74">
                  <c:v>1986</c:v>
                </c:pt>
                <c:pt idx="75">
                  <c:v>1986</c:v>
                </c:pt>
                <c:pt idx="76">
                  <c:v>1986</c:v>
                </c:pt>
                <c:pt idx="77">
                  <c:v>1986</c:v>
                </c:pt>
                <c:pt idx="78">
                  <c:v>1986</c:v>
                </c:pt>
                <c:pt idx="79">
                  <c:v>1986</c:v>
                </c:pt>
                <c:pt idx="80">
                  <c:v>1986</c:v>
                </c:pt>
                <c:pt idx="81">
                  <c:v>1986</c:v>
                </c:pt>
                <c:pt idx="82">
                  <c:v>1986</c:v>
                </c:pt>
                <c:pt idx="83">
                  <c:v>1986</c:v>
                </c:pt>
                <c:pt idx="84">
                  <c:v>1987</c:v>
                </c:pt>
                <c:pt idx="85">
                  <c:v>1987</c:v>
                </c:pt>
                <c:pt idx="86">
                  <c:v>1987</c:v>
                </c:pt>
                <c:pt idx="87">
                  <c:v>1987</c:v>
                </c:pt>
                <c:pt idx="88">
                  <c:v>1987</c:v>
                </c:pt>
                <c:pt idx="89">
                  <c:v>1987</c:v>
                </c:pt>
                <c:pt idx="90">
                  <c:v>1987</c:v>
                </c:pt>
                <c:pt idx="91">
                  <c:v>1987</c:v>
                </c:pt>
                <c:pt idx="92">
                  <c:v>1987</c:v>
                </c:pt>
                <c:pt idx="93">
                  <c:v>1987</c:v>
                </c:pt>
                <c:pt idx="94">
                  <c:v>1987</c:v>
                </c:pt>
                <c:pt idx="95">
                  <c:v>1987</c:v>
                </c:pt>
                <c:pt idx="96">
                  <c:v>1988</c:v>
                </c:pt>
                <c:pt idx="97">
                  <c:v>1988</c:v>
                </c:pt>
                <c:pt idx="98">
                  <c:v>1988</c:v>
                </c:pt>
                <c:pt idx="99">
                  <c:v>1988</c:v>
                </c:pt>
                <c:pt idx="100">
                  <c:v>1988</c:v>
                </c:pt>
                <c:pt idx="101">
                  <c:v>1988</c:v>
                </c:pt>
                <c:pt idx="102">
                  <c:v>1988</c:v>
                </c:pt>
                <c:pt idx="103">
                  <c:v>1988</c:v>
                </c:pt>
                <c:pt idx="104">
                  <c:v>1988</c:v>
                </c:pt>
                <c:pt idx="105">
                  <c:v>1988</c:v>
                </c:pt>
                <c:pt idx="106">
                  <c:v>1988</c:v>
                </c:pt>
                <c:pt idx="107">
                  <c:v>1988</c:v>
                </c:pt>
                <c:pt idx="108">
                  <c:v>1989</c:v>
                </c:pt>
                <c:pt idx="109">
                  <c:v>1989</c:v>
                </c:pt>
                <c:pt idx="110">
                  <c:v>1989</c:v>
                </c:pt>
                <c:pt idx="111">
                  <c:v>1989</c:v>
                </c:pt>
                <c:pt idx="112">
                  <c:v>1989</c:v>
                </c:pt>
                <c:pt idx="113">
                  <c:v>1989</c:v>
                </c:pt>
                <c:pt idx="114">
                  <c:v>1989</c:v>
                </c:pt>
                <c:pt idx="115">
                  <c:v>1989</c:v>
                </c:pt>
                <c:pt idx="116">
                  <c:v>1989</c:v>
                </c:pt>
                <c:pt idx="117">
                  <c:v>1989</c:v>
                </c:pt>
                <c:pt idx="118">
                  <c:v>1989</c:v>
                </c:pt>
                <c:pt idx="119">
                  <c:v>1989</c:v>
                </c:pt>
                <c:pt idx="120">
                  <c:v>1990</c:v>
                </c:pt>
                <c:pt idx="121">
                  <c:v>1990</c:v>
                </c:pt>
                <c:pt idx="122">
                  <c:v>1990</c:v>
                </c:pt>
                <c:pt idx="123">
                  <c:v>1990</c:v>
                </c:pt>
                <c:pt idx="124">
                  <c:v>1990</c:v>
                </c:pt>
                <c:pt idx="125">
                  <c:v>1990</c:v>
                </c:pt>
                <c:pt idx="126">
                  <c:v>1990</c:v>
                </c:pt>
                <c:pt idx="127">
                  <c:v>1990</c:v>
                </c:pt>
                <c:pt idx="128">
                  <c:v>1990</c:v>
                </c:pt>
                <c:pt idx="129">
                  <c:v>1990</c:v>
                </c:pt>
                <c:pt idx="130">
                  <c:v>1990</c:v>
                </c:pt>
                <c:pt idx="131">
                  <c:v>1990</c:v>
                </c:pt>
                <c:pt idx="132">
                  <c:v>1991</c:v>
                </c:pt>
                <c:pt idx="133">
                  <c:v>1991</c:v>
                </c:pt>
                <c:pt idx="134">
                  <c:v>1991</c:v>
                </c:pt>
                <c:pt idx="135">
                  <c:v>1991</c:v>
                </c:pt>
                <c:pt idx="136">
                  <c:v>1991</c:v>
                </c:pt>
                <c:pt idx="137">
                  <c:v>1991</c:v>
                </c:pt>
                <c:pt idx="138">
                  <c:v>1991</c:v>
                </c:pt>
                <c:pt idx="139">
                  <c:v>1991</c:v>
                </c:pt>
                <c:pt idx="140">
                  <c:v>1991</c:v>
                </c:pt>
                <c:pt idx="141">
                  <c:v>1991</c:v>
                </c:pt>
                <c:pt idx="142">
                  <c:v>1991</c:v>
                </c:pt>
                <c:pt idx="143">
                  <c:v>1991</c:v>
                </c:pt>
                <c:pt idx="144">
                  <c:v>1992</c:v>
                </c:pt>
                <c:pt idx="145">
                  <c:v>1992</c:v>
                </c:pt>
                <c:pt idx="146">
                  <c:v>1992</c:v>
                </c:pt>
                <c:pt idx="147">
                  <c:v>1992</c:v>
                </c:pt>
                <c:pt idx="148">
                  <c:v>1992</c:v>
                </c:pt>
                <c:pt idx="149">
                  <c:v>1992</c:v>
                </c:pt>
                <c:pt idx="150">
                  <c:v>1992</c:v>
                </c:pt>
                <c:pt idx="151">
                  <c:v>1992</c:v>
                </c:pt>
                <c:pt idx="152">
                  <c:v>1992</c:v>
                </c:pt>
                <c:pt idx="153">
                  <c:v>1992</c:v>
                </c:pt>
                <c:pt idx="154">
                  <c:v>1992</c:v>
                </c:pt>
                <c:pt idx="155">
                  <c:v>1992</c:v>
                </c:pt>
                <c:pt idx="156">
                  <c:v>1993</c:v>
                </c:pt>
                <c:pt idx="157">
                  <c:v>1993</c:v>
                </c:pt>
                <c:pt idx="158">
                  <c:v>1993</c:v>
                </c:pt>
                <c:pt idx="159">
                  <c:v>1993</c:v>
                </c:pt>
                <c:pt idx="160">
                  <c:v>1993</c:v>
                </c:pt>
                <c:pt idx="161">
                  <c:v>1993</c:v>
                </c:pt>
                <c:pt idx="162">
                  <c:v>1993</c:v>
                </c:pt>
                <c:pt idx="163">
                  <c:v>1993</c:v>
                </c:pt>
                <c:pt idx="164">
                  <c:v>1993</c:v>
                </c:pt>
                <c:pt idx="165">
                  <c:v>1993</c:v>
                </c:pt>
                <c:pt idx="166">
                  <c:v>1993</c:v>
                </c:pt>
                <c:pt idx="167">
                  <c:v>1993</c:v>
                </c:pt>
                <c:pt idx="168">
                  <c:v>1994</c:v>
                </c:pt>
                <c:pt idx="169">
                  <c:v>1994</c:v>
                </c:pt>
                <c:pt idx="170">
                  <c:v>1994</c:v>
                </c:pt>
                <c:pt idx="171">
                  <c:v>1994</c:v>
                </c:pt>
                <c:pt idx="172">
                  <c:v>1994</c:v>
                </c:pt>
                <c:pt idx="173">
                  <c:v>1994</c:v>
                </c:pt>
                <c:pt idx="174">
                  <c:v>1994</c:v>
                </c:pt>
                <c:pt idx="175">
                  <c:v>1994</c:v>
                </c:pt>
                <c:pt idx="176">
                  <c:v>1994</c:v>
                </c:pt>
                <c:pt idx="177">
                  <c:v>1994</c:v>
                </c:pt>
                <c:pt idx="178">
                  <c:v>1994</c:v>
                </c:pt>
                <c:pt idx="179">
                  <c:v>1994</c:v>
                </c:pt>
                <c:pt idx="180">
                  <c:v>1995</c:v>
                </c:pt>
                <c:pt idx="181">
                  <c:v>1995</c:v>
                </c:pt>
                <c:pt idx="182">
                  <c:v>1995</c:v>
                </c:pt>
                <c:pt idx="183">
                  <c:v>1995</c:v>
                </c:pt>
                <c:pt idx="184">
                  <c:v>1995</c:v>
                </c:pt>
                <c:pt idx="185">
                  <c:v>1995</c:v>
                </c:pt>
                <c:pt idx="186">
                  <c:v>1995</c:v>
                </c:pt>
                <c:pt idx="187">
                  <c:v>1995</c:v>
                </c:pt>
                <c:pt idx="188">
                  <c:v>1995</c:v>
                </c:pt>
                <c:pt idx="189">
                  <c:v>1995</c:v>
                </c:pt>
                <c:pt idx="190">
                  <c:v>1995</c:v>
                </c:pt>
                <c:pt idx="191">
                  <c:v>1995</c:v>
                </c:pt>
                <c:pt idx="192">
                  <c:v>1996</c:v>
                </c:pt>
                <c:pt idx="193">
                  <c:v>1996</c:v>
                </c:pt>
                <c:pt idx="194">
                  <c:v>1996</c:v>
                </c:pt>
                <c:pt idx="195">
                  <c:v>1996</c:v>
                </c:pt>
                <c:pt idx="196">
                  <c:v>1996</c:v>
                </c:pt>
                <c:pt idx="197">
                  <c:v>1996</c:v>
                </c:pt>
                <c:pt idx="198">
                  <c:v>1996</c:v>
                </c:pt>
                <c:pt idx="199">
                  <c:v>1996</c:v>
                </c:pt>
                <c:pt idx="200">
                  <c:v>1996</c:v>
                </c:pt>
                <c:pt idx="201">
                  <c:v>1996</c:v>
                </c:pt>
                <c:pt idx="202">
                  <c:v>1996</c:v>
                </c:pt>
                <c:pt idx="203">
                  <c:v>1996</c:v>
                </c:pt>
                <c:pt idx="204">
                  <c:v>1997</c:v>
                </c:pt>
                <c:pt idx="205">
                  <c:v>1997</c:v>
                </c:pt>
                <c:pt idx="206">
                  <c:v>1997</c:v>
                </c:pt>
                <c:pt idx="207">
                  <c:v>1997</c:v>
                </c:pt>
                <c:pt idx="208">
                  <c:v>1997</c:v>
                </c:pt>
                <c:pt idx="209">
                  <c:v>1997</c:v>
                </c:pt>
                <c:pt idx="210">
                  <c:v>1997</c:v>
                </c:pt>
                <c:pt idx="211">
                  <c:v>1997</c:v>
                </c:pt>
                <c:pt idx="212">
                  <c:v>1997</c:v>
                </c:pt>
                <c:pt idx="213">
                  <c:v>1997</c:v>
                </c:pt>
                <c:pt idx="214">
                  <c:v>1997</c:v>
                </c:pt>
                <c:pt idx="215">
                  <c:v>1997</c:v>
                </c:pt>
                <c:pt idx="216">
                  <c:v>1998</c:v>
                </c:pt>
                <c:pt idx="217">
                  <c:v>1998</c:v>
                </c:pt>
                <c:pt idx="218">
                  <c:v>1998</c:v>
                </c:pt>
                <c:pt idx="219">
                  <c:v>1998</c:v>
                </c:pt>
                <c:pt idx="220">
                  <c:v>1998</c:v>
                </c:pt>
                <c:pt idx="221">
                  <c:v>1998</c:v>
                </c:pt>
                <c:pt idx="222">
                  <c:v>1998</c:v>
                </c:pt>
                <c:pt idx="223">
                  <c:v>1998</c:v>
                </c:pt>
                <c:pt idx="224">
                  <c:v>1998</c:v>
                </c:pt>
                <c:pt idx="225">
                  <c:v>1998</c:v>
                </c:pt>
                <c:pt idx="226">
                  <c:v>1998</c:v>
                </c:pt>
                <c:pt idx="227">
                  <c:v>1998</c:v>
                </c:pt>
                <c:pt idx="228">
                  <c:v>1999</c:v>
                </c:pt>
                <c:pt idx="229">
                  <c:v>1999</c:v>
                </c:pt>
                <c:pt idx="230">
                  <c:v>1999</c:v>
                </c:pt>
                <c:pt idx="231">
                  <c:v>1999</c:v>
                </c:pt>
                <c:pt idx="232">
                  <c:v>1999</c:v>
                </c:pt>
                <c:pt idx="233">
                  <c:v>1999</c:v>
                </c:pt>
                <c:pt idx="234">
                  <c:v>1999</c:v>
                </c:pt>
                <c:pt idx="235">
                  <c:v>1999</c:v>
                </c:pt>
                <c:pt idx="236">
                  <c:v>1999</c:v>
                </c:pt>
                <c:pt idx="237">
                  <c:v>1999</c:v>
                </c:pt>
                <c:pt idx="238">
                  <c:v>1999</c:v>
                </c:pt>
                <c:pt idx="239">
                  <c:v>1999</c:v>
                </c:pt>
                <c:pt idx="240">
                  <c:v>2000</c:v>
                </c:pt>
                <c:pt idx="241">
                  <c:v>2000</c:v>
                </c:pt>
                <c:pt idx="242">
                  <c:v>2000</c:v>
                </c:pt>
                <c:pt idx="243">
                  <c:v>2000</c:v>
                </c:pt>
                <c:pt idx="244">
                  <c:v>2000</c:v>
                </c:pt>
                <c:pt idx="245">
                  <c:v>2000</c:v>
                </c:pt>
                <c:pt idx="246">
                  <c:v>2000</c:v>
                </c:pt>
                <c:pt idx="247">
                  <c:v>2000</c:v>
                </c:pt>
                <c:pt idx="248">
                  <c:v>2000</c:v>
                </c:pt>
                <c:pt idx="249">
                  <c:v>2000</c:v>
                </c:pt>
                <c:pt idx="250">
                  <c:v>2000</c:v>
                </c:pt>
                <c:pt idx="251">
                  <c:v>2000</c:v>
                </c:pt>
                <c:pt idx="252">
                  <c:v>2001</c:v>
                </c:pt>
                <c:pt idx="253">
                  <c:v>2001</c:v>
                </c:pt>
                <c:pt idx="254">
                  <c:v>2001</c:v>
                </c:pt>
                <c:pt idx="255">
                  <c:v>2001</c:v>
                </c:pt>
                <c:pt idx="256">
                  <c:v>2001</c:v>
                </c:pt>
                <c:pt idx="257">
                  <c:v>2001</c:v>
                </c:pt>
                <c:pt idx="258">
                  <c:v>2001</c:v>
                </c:pt>
                <c:pt idx="259">
                  <c:v>2001</c:v>
                </c:pt>
                <c:pt idx="260">
                  <c:v>2001</c:v>
                </c:pt>
                <c:pt idx="261">
                  <c:v>2001</c:v>
                </c:pt>
                <c:pt idx="262">
                  <c:v>2001</c:v>
                </c:pt>
                <c:pt idx="263">
                  <c:v>2001</c:v>
                </c:pt>
                <c:pt idx="264">
                  <c:v>2002</c:v>
                </c:pt>
                <c:pt idx="265">
                  <c:v>2002</c:v>
                </c:pt>
                <c:pt idx="266">
                  <c:v>2002</c:v>
                </c:pt>
                <c:pt idx="267">
                  <c:v>2002</c:v>
                </c:pt>
                <c:pt idx="268">
                  <c:v>2002</c:v>
                </c:pt>
                <c:pt idx="269">
                  <c:v>2002</c:v>
                </c:pt>
                <c:pt idx="270">
                  <c:v>2002</c:v>
                </c:pt>
                <c:pt idx="271">
                  <c:v>2002</c:v>
                </c:pt>
                <c:pt idx="272">
                  <c:v>2002</c:v>
                </c:pt>
                <c:pt idx="273">
                  <c:v>2002</c:v>
                </c:pt>
                <c:pt idx="274">
                  <c:v>2002</c:v>
                </c:pt>
                <c:pt idx="275">
                  <c:v>2002</c:v>
                </c:pt>
                <c:pt idx="276">
                  <c:v>2003</c:v>
                </c:pt>
                <c:pt idx="277">
                  <c:v>2003</c:v>
                </c:pt>
                <c:pt idx="278">
                  <c:v>2003</c:v>
                </c:pt>
                <c:pt idx="279">
                  <c:v>2003</c:v>
                </c:pt>
                <c:pt idx="280">
                  <c:v>2003</c:v>
                </c:pt>
                <c:pt idx="281">
                  <c:v>2003</c:v>
                </c:pt>
                <c:pt idx="282">
                  <c:v>2003</c:v>
                </c:pt>
                <c:pt idx="283">
                  <c:v>2003</c:v>
                </c:pt>
                <c:pt idx="284">
                  <c:v>2003</c:v>
                </c:pt>
                <c:pt idx="285">
                  <c:v>2003</c:v>
                </c:pt>
                <c:pt idx="286">
                  <c:v>2003</c:v>
                </c:pt>
                <c:pt idx="287">
                  <c:v>2003</c:v>
                </c:pt>
                <c:pt idx="288">
                  <c:v>2004</c:v>
                </c:pt>
                <c:pt idx="289">
                  <c:v>2004</c:v>
                </c:pt>
                <c:pt idx="290">
                  <c:v>2004</c:v>
                </c:pt>
                <c:pt idx="291">
                  <c:v>2004</c:v>
                </c:pt>
                <c:pt idx="292">
                  <c:v>2004</c:v>
                </c:pt>
                <c:pt idx="293">
                  <c:v>2004</c:v>
                </c:pt>
                <c:pt idx="294">
                  <c:v>2004</c:v>
                </c:pt>
                <c:pt idx="295">
                  <c:v>2004</c:v>
                </c:pt>
                <c:pt idx="296">
                  <c:v>2004</c:v>
                </c:pt>
                <c:pt idx="297">
                  <c:v>2004</c:v>
                </c:pt>
                <c:pt idx="298">
                  <c:v>2004</c:v>
                </c:pt>
                <c:pt idx="299">
                  <c:v>2004</c:v>
                </c:pt>
                <c:pt idx="300">
                  <c:v>2005</c:v>
                </c:pt>
                <c:pt idx="301">
                  <c:v>2005</c:v>
                </c:pt>
                <c:pt idx="302">
                  <c:v>2005</c:v>
                </c:pt>
                <c:pt idx="303">
                  <c:v>2005</c:v>
                </c:pt>
                <c:pt idx="304">
                  <c:v>2005</c:v>
                </c:pt>
                <c:pt idx="305">
                  <c:v>2005</c:v>
                </c:pt>
                <c:pt idx="306">
                  <c:v>2005</c:v>
                </c:pt>
                <c:pt idx="307">
                  <c:v>2005</c:v>
                </c:pt>
                <c:pt idx="308">
                  <c:v>2005</c:v>
                </c:pt>
                <c:pt idx="309">
                  <c:v>2005</c:v>
                </c:pt>
                <c:pt idx="310">
                  <c:v>2005</c:v>
                </c:pt>
                <c:pt idx="311">
                  <c:v>2005</c:v>
                </c:pt>
                <c:pt idx="312">
                  <c:v>2006</c:v>
                </c:pt>
                <c:pt idx="313">
                  <c:v>2006</c:v>
                </c:pt>
                <c:pt idx="314">
                  <c:v>2006</c:v>
                </c:pt>
                <c:pt idx="315">
                  <c:v>2006</c:v>
                </c:pt>
                <c:pt idx="316">
                  <c:v>2006</c:v>
                </c:pt>
                <c:pt idx="317">
                  <c:v>2006</c:v>
                </c:pt>
                <c:pt idx="318">
                  <c:v>2006</c:v>
                </c:pt>
                <c:pt idx="319">
                  <c:v>2006</c:v>
                </c:pt>
                <c:pt idx="320">
                  <c:v>2006</c:v>
                </c:pt>
                <c:pt idx="321">
                  <c:v>2006</c:v>
                </c:pt>
                <c:pt idx="322">
                  <c:v>2006</c:v>
                </c:pt>
                <c:pt idx="323">
                  <c:v>2006</c:v>
                </c:pt>
                <c:pt idx="324">
                  <c:v>2007</c:v>
                </c:pt>
                <c:pt idx="325">
                  <c:v>2007</c:v>
                </c:pt>
                <c:pt idx="326">
                  <c:v>2007</c:v>
                </c:pt>
                <c:pt idx="327">
                  <c:v>2007</c:v>
                </c:pt>
                <c:pt idx="328">
                  <c:v>2007</c:v>
                </c:pt>
                <c:pt idx="329">
                  <c:v>2007</c:v>
                </c:pt>
                <c:pt idx="330">
                  <c:v>2007</c:v>
                </c:pt>
                <c:pt idx="331">
                  <c:v>2007</c:v>
                </c:pt>
                <c:pt idx="332">
                  <c:v>2007</c:v>
                </c:pt>
                <c:pt idx="333">
                  <c:v>2007</c:v>
                </c:pt>
                <c:pt idx="334">
                  <c:v>2007</c:v>
                </c:pt>
                <c:pt idx="335">
                  <c:v>2007</c:v>
                </c:pt>
                <c:pt idx="336">
                  <c:v>2008</c:v>
                </c:pt>
                <c:pt idx="337">
                  <c:v>2008</c:v>
                </c:pt>
                <c:pt idx="338">
                  <c:v>2008</c:v>
                </c:pt>
                <c:pt idx="339">
                  <c:v>2008</c:v>
                </c:pt>
                <c:pt idx="340">
                  <c:v>2008</c:v>
                </c:pt>
                <c:pt idx="341">
                  <c:v>2008</c:v>
                </c:pt>
                <c:pt idx="342">
                  <c:v>2008</c:v>
                </c:pt>
                <c:pt idx="343">
                  <c:v>2008</c:v>
                </c:pt>
                <c:pt idx="344">
                  <c:v>2008</c:v>
                </c:pt>
                <c:pt idx="345">
                  <c:v>2008</c:v>
                </c:pt>
                <c:pt idx="346">
                  <c:v>2008</c:v>
                </c:pt>
                <c:pt idx="347">
                  <c:v>2008</c:v>
                </c:pt>
                <c:pt idx="348">
                  <c:v>2009</c:v>
                </c:pt>
                <c:pt idx="349">
                  <c:v>2009</c:v>
                </c:pt>
                <c:pt idx="350">
                  <c:v>2009</c:v>
                </c:pt>
                <c:pt idx="351">
                  <c:v>2009</c:v>
                </c:pt>
                <c:pt idx="352">
                  <c:v>2009</c:v>
                </c:pt>
                <c:pt idx="353">
                  <c:v>2009</c:v>
                </c:pt>
                <c:pt idx="354">
                  <c:v>2009</c:v>
                </c:pt>
                <c:pt idx="355">
                  <c:v>2009</c:v>
                </c:pt>
                <c:pt idx="356">
                  <c:v>2009</c:v>
                </c:pt>
                <c:pt idx="357">
                  <c:v>2009</c:v>
                </c:pt>
                <c:pt idx="358">
                  <c:v>2009</c:v>
                </c:pt>
                <c:pt idx="359">
                  <c:v>2009</c:v>
                </c:pt>
                <c:pt idx="360">
                  <c:v>2010</c:v>
                </c:pt>
                <c:pt idx="361">
                  <c:v>2010</c:v>
                </c:pt>
                <c:pt idx="362">
                  <c:v>2010</c:v>
                </c:pt>
                <c:pt idx="363">
                  <c:v>2010</c:v>
                </c:pt>
                <c:pt idx="364">
                  <c:v>2010</c:v>
                </c:pt>
                <c:pt idx="365">
                  <c:v>2010</c:v>
                </c:pt>
                <c:pt idx="366">
                  <c:v>2010</c:v>
                </c:pt>
                <c:pt idx="367">
                  <c:v>2010</c:v>
                </c:pt>
                <c:pt idx="368">
                  <c:v>2010</c:v>
                </c:pt>
                <c:pt idx="369">
                  <c:v>2010</c:v>
                </c:pt>
                <c:pt idx="370">
                  <c:v>2010</c:v>
                </c:pt>
                <c:pt idx="371">
                  <c:v>2010</c:v>
                </c:pt>
                <c:pt idx="372">
                  <c:v>2011</c:v>
                </c:pt>
                <c:pt idx="373">
                  <c:v>2011</c:v>
                </c:pt>
                <c:pt idx="374">
                  <c:v>2011</c:v>
                </c:pt>
                <c:pt idx="375">
                  <c:v>2011</c:v>
                </c:pt>
                <c:pt idx="376">
                  <c:v>2011</c:v>
                </c:pt>
                <c:pt idx="377">
                  <c:v>2011</c:v>
                </c:pt>
                <c:pt idx="378">
                  <c:v>2011</c:v>
                </c:pt>
                <c:pt idx="379">
                  <c:v>2011</c:v>
                </c:pt>
                <c:pt idx="380">
                  <c:v>2011</c:v>
                </c:pt>
                <c:pt idx="381">
                  <c:v>2011</c:v>
                </c:pt>
                <c:pt idx="382">
                  <c:v>2011</c:v>
                </c:pt>
                <c:pt idx="383">
                  <c:v>2011</c:v>
                </c:pt>
                <c:pt idx="384">
                  <c:v>2012</c:v>
                </c:pt>
                <c:pt idx="385">
                  <c:v>2012</c:v>
                </c:pt>
                <c:pt idx="386">
                  <c:v>2012</c:v>
                </c:pt>
                <c:pt idx="387">
                  <c:v>2012</c:v>
                </c:pt>
                <c:pt idx="388">
                  <c:v>2012</c:v>
                </c:pt>
                <c:pt idx="389">
                  <c:v>2012</c:v>
                </c:pt>
                <c:pt idx="390">
                  <c:v>2012</c:v>
                </c:pt>
                <c:pt idx="391">
                  <c:v>2012</c:v>
                </c:pt>
                <c:pt idx="392">
                  <c:v>2012</c:v>
                </c:pt>
                <c:pt idx="393">
                  <c:v>2012</c:v>
                </c:pt>
                <c:pt idx="394">
                  <c:v>2012</c:v>
                </c:pt>
                <c:pt idx="395">
                  <c:v>2012</c:v>
                </c:pt>
                <c:pt idx="396">
                  <c:v>2013</c:v>
                </c:pt>
                <c:pt idx="397">
                  <c:v>2013</c:v>
                </c:pt>
                <c:pt idx="398">
                  <c:v>2013</c:v>
                </c:pt>
                <c:pt idx="399">
                  <c:v>2013</c:v>
                </c:pt>
                <c:pt idx="400">
                  <c:v>2013</c:v>
                </c:pt>
                <c:pt idx="401">
                  <c:v>2013</c:v>
                </c:pt>
                <c:pt idx="402">
                  <c:v>2013</c:v>
                </c:pt>
                <c:pt idx="403">
                  <c:v>2013</c:v>
                </c:pt>
                <c:pt idx="404">
                  <c:v>2013</c:v>
                </c:pt>
                <c:pt idx="405">
                  <c:v>2013</c:v>
                </c:pt>
                <c:pt idx="406">
                  <c:v>2013</c:v>
                </c:pt>
                <c:pt idx="407">
                  <c:v>2013</c:v>
                </c:pt>
                <c:pt idx="408">
                  <c:v>2014</c:v>
                </c:pt>
                <c:pt idx="409">
                  <c:v>2014</c:v>
                </c:pt>
                <c:pt idx="410">
                  <c:v>2014</c:v>
                </c:pt>
                <c:pt idx="411">
                  <c:v>2014</c:v>
                </c:pt>
                <c:pt idx="412">
                  <c:v>2014</c:v>
                </c:pt>
                <c:pt idx="413">
                  <c:v>2014</c:v>
                </c:pt>
                <c:pt idx="414">
                  <c:v>2014</c:v>
                </c:pt>
                <c:pt idx="415">
                  <c:v>2014</c:v>
                </c:pt>
                <c:pt idx="416">
                  <c:v>2014</c:v>
                </c:pt>
                <c:pt idx="417">
                  <c:v>2014</c:v>
                </c:pt>
                <c:pt idx="418">
                  <c:v>2014</c:v>
                </c:pt>
                <c:pt idx="419">
                  <c:v>2014</c:v>
                </c:pt>
                <c:pt idx="420">
                  <c:v>2015</c:v>
                </c:pt>
                <c:pt idx="421">
                  <c:v>2015</c:v>
                </c:pt>
                <c:pt idx="422">
                  <c:v>2015</c:v>
                </c:pt>
                <c:pt idx="423">
                  <c:v>2015</c:v>
                </c:pt>
                <c:pt idx="424">
                  <c:v>2015</c:v>
                </c:pt>
                <c:pt idx="425">
                  <c:v>2015</c:v>
                </c:pt>
                <c:pt idx="426">
                  <c:v>2015</c:v>
                </c:pt>
                <c:pt idx="427">
                  <c:v>2015</c:v>
                </c:pt>
                <c:pt idx="428">
                  <c:v>2015</c:v>
                </c:pt>
                <c:pt idx="429">
                  <c:v>2015</c:v>
                </c:pt>
                <c:pt idx="430">
                  <c:v>2015</c:v>
                </c:pt>
                <c:pt idx="431">
                  <c:v>2015</c:v>
                </c:pt>
                <c:pt idx="432">
                  <c:v>2016</c:v>
                </c:pt>
                <c:pt idx="433">
                  <c:v>2016</c:v>
                </c:pt>
                <c:pt idx="434">
                  <c:v>2016</c:v>
                </c:pt>
                <c:pt idx="435">
                  <c:v>2016</c:v>
                </c:pt>
                <c:pt idx="436">
                  <c:v>2016</c:v>
                </c:pt>
                <c:pt idx="437">
                  <c:v>2016</c:v>
                </c:pt>
                <c:pt idx="438">
                  <c:v>2016</c:v>
                </c:pt>
                <c:pt idx="439">
                  <c:v>2016</c:v>
                </c:pt>
                <c:pt idx="440">
                  <c:v>2016</c:v>
                </c:pt>
                <c:pt idx="441">
                  <c:v>2016</c:v>
                </c:pt>
                <c:pt idx="442">
                  <c:v>2016</c:v>
                </c:pt>
                <c:pt idx="443">
                  <c:v>2016</c:v>
                </c:pt>
                <c:pt idx="444">
                  <c:v>2017</c:v>
                </c:pt>
                <c:pt idx="445">
                  <c:v>2017</c:v>
                </c:pt>
                <c:pt idx="446">
                  <c:v>2017</c:v>
                </c:pt>
                <c:pt idx="447">
                  <c:v>2017</c:v>
                </c:pt>
                <c:pt idx="448">
                  <c:v>2017</c:v>
                </c:pt>
                <c:pt idx="449">
                  <c:v>2017</c:v>
                </c:pt>
                <c:pt idx="450">
                  <c:v>2017</c:v>
                </c:pt>
                <c:pt idx="451">
                  <c:v>2017</c:v>
                </c:pt>
                <c:pt idx="452">
                  <c:v>2017</c:v>
                </c:pt>
                <c:pt idx="453">
                  <c:v>2017</c:v>
                </c:pt>
                <c:pt idx="454">
                  <c:v>2017</c:v>
                </c:pt>
                <c:pt idx="455">
                  <c:v>2017</c:v>
                </c:pt>
                <c:pt idx="456">
                  <c:v>2018</c:v>
                </c:pt>
                <c:pt idx="457">
                  <c:v>2018</c:v>
                </c:pt>
                <c:pt idx="458">
                  <c:v>2018</c:v>
                </c:pt>
                <c:pt idx="459">
                  <c:v>2018</c:v>
                </c:pt>
                <c:pt idx="460">
                  <c:v>2018</c:v>
                </c:pt>
                <c:pt idx="461">
                  <c:v>2018</c:v>
                </c:pt>
                <c:pt idx="462">
                  <c:v>2018</c:v>
                </c:pt>
                <c:pt idx="463">
                  <c:v>2018</c:v>
                </c:pt>
                <c:pt idx="464">
                  <c:v>2018</c:v>
                </c:pt>
                <c:pt idx="465">
                  <c:v>2018</c:v>
                </c:pt>
                <c:pt idx="466">
                  <c:v>2018</c:v>
                </c:pt>
                <c:pt idx="467">
                  <c:v>2018</c:v>
                </c:pt>
                <c:pt idx="468">
                  <c:v>2019</c:v>
                </c:pt>
                <c:pt idx="469">
                  <c:v>2019</c:v>
                </c:pt>
                <c:pt idx="470">
                  <c:v>2019</c:v>
                </c:pt>
                <c:pt idx="471">
                  <c:v>2019</c:v>
                </c:pt>
                <c:pt idx="472">
                  <c:v>2019</c:v>
                </c:pt>
                <c:pt idx="473">
                  <c:v>2019</c:v>
                </c:pt>
                <c:pt idx="474">
                  <c:v>2019</c:v>
                </c:pt>
                <c:pt idx="475">
                  <c:v>2019</c:v>
                </c:pt>
                <c:pt idx="476">
                  <c:v>2019</c:v>
                </c:pt>
                <c:pt idx="477">
                  <c:v>2019</c:v>
                </c:pt>
                <c:pt idx="478">
                  <c:v>2019</c:v>
                </c:pt>
                <c:pt idx="479">
                  <c:v>2019</c:v>
                </c:pt>
                <c:pt idx="480">
                  <c:v>2020</c:v>
                </c:pt>
                <c:pt idx="481">
                  <c:v>2020</c:v>
                </c:pt>
                <c:pt idx="482">
                  <c:v>2020</c:v>
                </c:pt>
                <c:pt idx="483">
                  <c:v>2020</c:v>
                </c:pt>
                <c:pt idx="484">
                  <c:v>2020</c:v>
                </c:pt>
                <c:pt idx="485">
                  <c:v>2020</c:v>
                </c:pt>
                <c:pt idx="486">
                  <c:v>2020</c:v>
                </c:pt>
                <c:pt idx="487">
                  <c:v>2020</c:v>
                </c:pt>
                <c:pt idx="488">
                  <c:v>2020</c:v>
                </c:pt>
                <c:pt idx="489">
                  <c:v>2020</c:v>
                </c:pt>
                <c:pt idx="490">
                  <c:v>2020</c:v>
                </c:pt>
                <c:pt idx="491">
                  <c:v>2020</c:v>
                </c:pt>
                <c:pt idx="492">
                  <c:v>2021</c:v>
                </c:pt>
                <c:pt idx="493">
                  <c:v>2021</c:v>
                </c:pt>
                <c:pt idx="494">
                  <c:v>2021</c:v>
                </c:pt>
                <c:pt idx="495">
                  <c:v>2021</c:v>
                </c:pt>
                <c:pt idx="496">
                  <c:v>2021</c:v>
                </c:pt>
                <c:pt idx="497">
                  <c:v>2021</c:v>
                </c:pt>
              </c:numCache>
            </c:numRef>
          </c:cat>
          <c:val>
            <c:numRef>
              <c:f>Data!$L$1317:$L$1814</c:f>
              <c:numCache>
                <c:formatCode>0.00</c:formatCode>
                <c:ptCount val="498"/>
                <c:pt idx="0">
                  <c:v>52.647119664524418</c:v>
                </c:pt>
                <c:pt idx="1">
                  <c:v>52.409309760456267</c:v>
                </c:pt>
                <c:pt idx="2">
                  <c:v>52.112557677902622</c:v>
                </c:pt>
                <c:pt idx="3">
                  <c:v>51.140202714814805</c:v>
                </c:pt>
                <c:pt idx="4">
                  <c:v>50.250907947432765</c:v>
                </c:pt>
                <c:pt idx="5">
                  <c:v>49.318800725513896</c:v>
                </c:pt>
                <c:pt idx="6">
                  <c:v>48.988688270858518</c:v>
                </c:pt>
                <c:pt idx="7">
                  <c:v>48.308093877551016</c:v>
                </c:pt>
                <c:pt idx="8">
                  <c:v>47.580522857142853</c:v>
                </c:pt>
                <c:pt idx="9">
                  <c:v>47.324812499999993</c:v>
                </c:pt>
                <c:pt idx="10">
                  <c:v>47.128938947368418</c:v>
                </c:pt>
                <c:pt idx="11">
                  <c:v>46.881859327925838</c:v>
                </c:pt>
                <c:pt idx="12">
                  <c:v>46.253611724137926</c:v>
                </c:pt>
                <c:pt idx="13">
                  <c:v>45.531558361774735</c:v>
                </c:pt>
                <c:pt idx="14">
                  <c:v>44.976087457627116</c:v>
                </c:pt>
                <c:pt idx="15">
                  <c:v>45.112290346801345</c:v>
                </c:pt>
                <c:pt idx="16">
                  <c:v>45.196589087973273</c:v>
                </c:pt>
                <c:pt idx="17">
                  <c:v>45.229304966887419</c:v>
                </c:pt>
                <c:pt idx="18">
                  <c:v>44.993934389737987</c:v>
                </c:pt>
                <c:pt idx="19">
                  <c:v>44.908845611050921</c:v>
                </c:pt>
                <c:pt idx="20">
                  <c:v>44.72913959227467</c:v>
                </c:pt>
                <c:pt idx="21">
                  <c:v>44.721048179871516</c:v>
                </c:pt>
                <c:pt idx="22">
                  <c:v>44.66527203842049</c:v>
                </c:pt>
                <c:pt idx="23">
                  <c:v>44.609851914893618</c:v>
                </c:pt>
                <c:pt idx="24">
                  <c:v>43.937270732767765</c:v>
                </c:pt>
                <c:pt idx="25">
                  <c:v>43.26866680655391</c:v>
                </c:pt>
                <c:pt idx="26">
                  <c:v>42.784914603174606</c:v>
                </c:pt>
                <c:pt idx="27">
                  <c:v>41.990968283456262</c:v>
                </c:pt>
                <c:pt idx="28">
                  <c:v>40.98835125156576</c:v>
                </c:pt>
                <c:pt idx="29">
                  <c:v>39.880953711340204</c:v>
                </c:pt>
                <c:pt idx="30">
                  <c:v>39.107189744615383</c:v>
                </c:pt>
                <c:pt idx="31">
                  <c:v>38.458773693961099</c:v>
                </c:pt>
                <c:pt idx="32">
                  <c:v>37.813285801838603</c:v>
                </c:pt>
                <c:pt idx="33">
                  <c:v>36.845118736252537</c:v>
                </c:pt>
                <c:pt idx="34">
                  <c:v>36.066203470408162</c:v>
                </c:pt>
                <c:pt idx="35">
                  <c:v>35.356126229508199</c:v>
                </c:pt>
                <c:pt idx="36">
                  <c:v>35.079210634969328</c:v>
                </c:pt>
                <c:pt idx="37">
                  <c:v>34.838696423901936</c:v>
                </c:pt>
                <c:pt idx="38">
                  <c:v>34.634292747701735</c:v>
                </c:pt>
                <c:pt idx="39">
                  <c:v>34.545400913793102</c:v>
                </c:pt>
                <c:pt idx="40">
                  <c:v>34.49222278125</c:v>
                </c:pt>
                <c:pt idx="41">
                  <c:v>34.543796683417085</c:v>
                </c:pt>
                <c:pt idx="42">
                  <c:v>35.05232812912913</c:v>
                </c:pt>
                <c:pt idx="43">
                  <c:v>35.592016865269457</c:v>
                </c:pt>
                <c:pt idx="44">
                  <c:v>36.056999999999995</c:v>
                </c:pt>
                <c:pt idx="45">
                  <c:v>36.607539899999999</c:v>
                </c:pt>
                <c:pt idx="46">
                  <c:v>37.191802965415015</c:v>
                </c:pt>
                <c:pt idx="47">
                  <c:v>37.810780750246785</c:v>
                </c:pt>
                <c:pt idx="48">
                  <c:v>38.686588027477917</c:v>
                </c:pt>
                <c:pt idx="49">
                  <c:v>39.590767089843744</c:v>
                </c:pt>
                <c:pt idx="50">
                  <c:v>40.604539766081871</c:v>
                </c:pt>
                <c:pt idx="51">
                  <c:v>41.237222307468478</c:v>
                </c:pt>
                <c:pt idx="52">
                  <c:v>41.945036364603475</c:v>
                </c:pt>
                <c:pt idx="53">
                  <c:v>42.648491803278681</c:v>
                </c:pt>
                <c:pt idx="54">
                  <c:v>42.799317579250719</c:v>
                </c:pt>
                <c:pt idx="55">
                  <c:v>42.948988708133975</c:v>
                </c:pt>
                <c:pt idx="56">
                  <c:v>43.056473142857136</c:v>
                </c:pt>
                <c:pt idx="57">
                  <c:v>43.003028111111114</c:v>
                </c:pt>
                <c:pt idx="58">
                  <c:v>43.071991831908825</c:v>
                </c:pt>
                <c:pt idx="59">
                  <c:v>43.141214814814816</c:v>
                </c:pt>
                <c:pt idx="60">
                  <c:v>42.843874598104264</c:v>
                </c:pt>
                <c:pt idx="61">
                  <c:v>42.426984149999996</c:v>
                </c:pt>
                <c:pt idx="62">
                  <c:v>42.053751597744352</c:v>
                </c:pt>
                <c:pt idx="63">
                  <c:v>41.193062581852196</c:v>
                </c:pt>
                <c:pt idx="64">
                  <c:v>40.377983317800556</c:v>
                </c:pt>
                <c:pt idx="65">
                  <c:v>39.605732620817847</c:v>
                </c:pt>
                <c:pt idx="66">
                  <c:v>39.211385435064933</c:v>
                </c:pt>
                <c:pt idx="67">
                  <c:v>38.818751574999993</c:v>
                </c:pt>
                <c:pt idx="68">
                  <c:v>38.391834626038779</c:v>
                </c:pt>
                <c:pt idx="69">
                  <c:v>37.731425666053354</c:v>
                </c:pt>
                <c:pt idx="70">
                  <c:v>37.110124312844036</c:v>
                </c:pt>
                <c:pt idx="71">
                  <c:v>36.491983806038427</c:v>
                </c:pt>
                <c:pt idx="72">
                  <c:v>36.317369890510946</c:v>
                </c:pt>
                <c:pt idx="73">
                  <c:v>36.342119396157365</c:v>
                </c:pt>
                <c:pt idx="74">
                  <c:v>36.433856249999998</c:v>
                </c:pt>
                <c:pt idx="75">
                  <c:v>36.660079649171273</c:v>
                </c:pt>
                <c:pt idx="76">
                  <c:v>36.718026079889803</c:v>
                </c:pt>
                <c:pt idx="77">
                  <c:v>36.674649589041096</c:v>
                </c:pt>
                <c:pt idx="78">
                  <c:v>36.791081005479455</c:v>
                </c:pt>
                <c:pt idx="79">
                  <c:v>36.839975477666357</c:v>
                </c:pt>
                <c:pt idx="80">
                  <c:v>36.7885167876588</c:v>
                </c:pt>
                <c:pt idx="81">
                  <c:v>36.449984407071618</c:v>
                </c:pt>
                <c:pt idx="82">
                  <c:v>36.111818024456518</c:v>
                </c:pt>
                <c:pt idx="83">
                  <c:v>35.774510769230766</c:v>
                </c:pt>
                <c:pt idx="84">
                  <c:v>36.056773022482012</c:v>
                </c:pt>
                <c:pt idx="85">
                  <c:v>36.432935303763443</c:v>
                </c:pt>
                <c:pt idx="86">
                  <c:v>36.773820695807316</c:v>
                </c:pt>
                <c:pt idx="87">
                  <c:v>36.028886600709846</c:v>
                </c:pt>
                <c:pt idx="88">
                  <c:v>35.354491954907161</c:v>
                </c:pt>
                <c:pt idx="89">
                  <c:v>34.684610220264318</c:v>
                </c:pt>
                <c:pt idx="90">
                  <c:v>35.744681019332162</c:v>
                </c:pt>
                <c:pt idx="91">
                  <c:v>36.702676048951048</c:v>
                </c:pt>
                <c:pt idx="92">
                  <c:v>37.650674608695645</c:v>
                </c:pt>
                <c:pt idx="93">
                  <c:v>38.847166696444063</c:v>
                </c:pt>
                <c:pt idx="94">
                  <c:v>40.106601038994796</c:v>
                </c:pt>
                <c:pt idx="95">
                  <c:v>41.399935008665508</c:v>
                </c:pt>
                <c:pt idx="96">
                  <c:v>42.149822730337071</c:v>
                </c:pt>
                <c:pt idx="97">
                  <c:v>42.896067069827588</c:v>
                </c:pt>
                <c:pt idx="98">
                  <c:v>43.563311330472096</c:v>
                </c:pt>
                <c:pt idx="99">
                  <c:v>45.733714347566185</c:v>
                </c:pt>
                <c:pt idx="100">
                  <c:v>47.963258126808512</c:v>
                </c:pt>
                <c:pt idx="101">
                  <c:v>50.135381440677968</c:v>
                </c:pt>
                <c:pt idx="102">
                  <c:v>50.737780336708859</c:v>
                </c:pt>
                <c:pt idx="103">
                  <c:v>51.335346471428565</c:v>
                </c:pt>
                <c:pt idx="104">
                  <c:v>51.797647662771283</c:v>
                </c:pt>
                <c:pt idx="105">
                  <c:v>52.404992678036599</c:v>
                </c:pt>
                <c:pt idx="106">
                  <c:v>53.140726102244379</c:v>
                </c:pt>
                <c:pt idx="107">
                  <c:v>53.807645228215769</c:v>
                </c:pt>
                <c:pt idx="108">
                  <c:v>54.465338398018169</c:v>
                </c:pt>
                <c:pt idx="109">
                  <c:v>55.139421710526314</c:v>
                </c:pt>
                <c:pt idx="110">
                  <c:v>55.716720196238761</c:v>
                </c:pt>
                <c:pt idx="111">
                  <c:v>55.546906905767671</c:v>
                </c:pt>
                <c:pt idx="112">
                  <c:v>55.423798868336021</c:v>
                </c:pt>
                <c:pt idx="113">
                  <c:v>55.480545205479444</c:v>
                </c:pt>
                <c:pt idx="114">
                  <c:v>54.227525160771698</c:v>
                </c:pt>
                <c:pt idx="115">
                  <c:v>53.023054574638849</c:v>
                </c:pt>
                <c:pt idx="116">
                  <c:v>51.739528559999997</c:v>
                </c:pt>
                <c:pt idx="117">
                  <c:v>50.920058758757961</c:v>
                </c:pt>
                <c:pt idx="118">
                  <c:v>50.227564653693406</c:v>
                </c:pt>
                <c:pt idx="119">
                  <c:v>49.512915226011103</c:v>
                </c:pt>
                <c:pt idx="120">
                  <c:v>48.193386734693874</c:v>
                </c:pt>
                <c:pt idx="121">
                  <c:v>47.093017499999995</c:v>
                </c:pt>
                <c:pt idx="122">
                  <c:v>45.967171794871803</c:v>
                </c:pt>
                <c:pt idx="123">
                  <c:v>45.606326608999225</c:v>
                </c:pt>
                <c:pt idx="124">
                  <c:v>45.211790171052627</c:v>
                </c:pt>
                <c:pt idx="125">
                  <c:v>44.680860508083136</c:v>
                </c:pt>
                <c:pt idx="126">
                  <c:v>44.844511196319019</c:v>
                </c:pt>
                <c:pt idx="127">
                  <c:v>44.767513221884492</c:v>
                </c:pt>
                <c:pt idx="128">
                  <c:v>44.725585681989443</c:v>
                </c:pt>
                <c:pt idx="129">
                  <c:v>44.184973184269658</c:v>
                </c:pt>
                <c:pt idx="130">
                  <c:v>43.813716890134515</c:v>
                </c:pt>
                <c:pt idx="131">
                  <c:v>43.541734080717482</c:v>
                </c:pt>
                <c:pt idx="132">
                  <c:v>42.965114783803855</c:v>
                </c:pt>
                <c:pt idx="133">
                  <c:v>42.584214985905042</c:v>
                </c:pt>
                <c:pt idx="134">
                  <c:v>42.345798666666667</c:v>
                </c:pt>
                <c:pt idx="135">
                  <c:v>41.118653771449708</c:v>
                </c:pt>
                <c:pt idx="136">
                  <c:v>39.97742382079646</c:v>
                </c:pt>
                <c:pt idx="137">
                  <c:v>38.963148750000002</c:v>
                </c:pt>
                <c:pt idx="138">
                  <c:v>37.763410572687228</c:v>
                </c:pt>
                <c:pt idx="139">
                  <c:v>36.633565080527077</c:v>
                </c:pt>
                <c:pt idx="140">
                  <c:v>35.458552915451897</c:v>
                </c:pt>
                <c:pt idx="141">
                  <c:v>34.181604875545851</c:v>
                </c:pt>
                <c:pt idx="142">
                  <c:v>32.860804499999993</c:v>
                </c:pt>
                <c:pt idx="143">
                  <c:v>31.61608346627991</c:v>
                </c:pt>
                <c:pt idx="144">
                  <c:v>31.721920637943519</c:v>
                </c:pt>
                <c:pt idx="145">
                  <c:v>31.758364140692638</c:v>
                </c:pt>
                <c:pt idx="146">
                  <c:v>31.729494400574296</c:v>
                </c:pt>
                <c:pt idx="147">
                  <c:v>32.257995339784941</c:v>
                </c:pt>
                <c:pt idx="148">
                  <c:v>32.76563636435219</c:v>
                </c:pt>
                <c:pt idx="149">
                  <c:v>33.200436162624825</c:v>
                </c:pt>
                <c:pt idx="150">
                  <c:v>33.770762562277575</c:v>
                </c:pt>
                <c:pt idx="151">
                  <c:v>34.314287650816183</c:v>
                </c:pt>
                <c:pt idx="152">
                  <c:v>34.854735456475581</c:v>
                </c:pt>
                <c:pt idx="153">
                  <c:v>35.40567820874471</c:v>
                </c:pt>
                <c:pt idx="154">
                  <c:v>36.028705774647882</c:v>
                </c:pt>
                <c:pt idx="155">
                  <c:v>36.727464904862579</c:v>
                </c:pt>
                <c:pt idx="156">
                  <c:v>37.02579256661992</c:v>
                </c:pt>
                <c:pt idx="157">
                  <c:v>37.373366666666662</c:v>
                </c:pt>
                <c:pt idx="158">
                  <c:v>37.718520334261839</c:v>
                </c:pt>
                <c:pt idx="159">
                  <c:v>37.291451458333334</c:v>
                </c:pt>
                <c:pt idx="160">
                  <c:v>36.917881414701803</c:v>
                </c:pt>
                <c:pt idx="161">
                  <c:v>36.545346191135728</c:v>
                </c:pt>
                <c:pt idx="162">
                  <c:v>37.225963088642658</c:v>
                </c:pt>
                <c:pt idx="163">
                  <c:v>37.801865676795579</c:v>
                </c:pt>
                <c:pt idx="164">
                  <c:v>38.401042246726398</c:v>
                </c:pt>
                <c:pt idx="165">
                  <c:v>39.161034317089907</c:v>
                </c:pt>
                <c:pt idx="166">
                  <c:v>40.051674691358023</c:v>
                </c:pt>
                <c:pt idx="167">
                  <c:v>40.987898971193417</c:v>
                </c:pt>
                <c:pt idx="168">
                  <c:v>41.37377270930233</c:v>
                </c:pt>
                <c:pt idx="169">
                  <c:v>41.74749965848671</c:v>
                </c:pt>
                <c:pt idx="170">
                  <c:v>42.118873165760867</c:v>
                </c:pt>
                <c:pt idx="171">
                  <c:v>43.598986567164175</c:v>
                </c:pt>
                <c:pt idx="172">
                  <c:v>45.105648203389826</c:v>
                </c:pt>
                <c:pt idx="173">
                  <c:v>46.484294594594594</c:v>
                </c:pt>
                <c:pt idx="174">
                  <c:v>47.665146428571425</c:v>
                </c:pt>
                <c:pt idx="175">
                  <c:v>48.774093020134231</c:v>
                </c:pt>
                <c:pt idx="176">
                  <c:v>49.940910240963845</c:v>
                </c:pt>
                <c:pt idx="177">
                  <c:v>51.897961605351171</c:v>
                </c:pt>
                <c:pt idx="178">
                  <c:v>53.81642304609219</c:v>
                </c:pt>
                <c:pt idx="179">
                  <c:v>55.804220440881764</c:v>
                </c:pt>
                <c:pt idx="180">
                  <c:v>56.762100798403189</c:v>
                </c:pt>
                <c:pt idx="181">
                  <c:v>57.712363817097405</c:v>
                </c:pt>
                <c:pt idx="182">
                  <c:v>58.693841809775421</c:v>
                </c:pt>
                <c:pt idx="183">
                  <c:v>59.626982423304796</c:v>
                </c:pt>
                <c:pt idx="184">
                  <c:v>60.633392312089349</c:v>
                </c:pt>
                <c:pt idx="185">
                  <c:v>61.636021573770492</c:v>
                </c:pt>
                <c:pt idx="186">
                  <c:v>62.083567475409836</c:v>
                </c:pt>
                <c:pt idx="187">
                  <c:v>62.367526422498358</c:v>
                </c:pt>
                <c:pt idx="188">
                  <c:v>62.690897780678853</c:v>
                </c:pt>
                <c:pt idx="189">
                  <c:v>61.764575275862072</c:v>
                </c:pt>
                <c:pt idx="190">
                  <c:v>61.082110677734384</c:v>
                </c:pt>
                <c:pt idx="191">
                  <c:v>60.3985790228013</c:v>
                </c:pt>
                <c:pt idx="192">
                  <c:v>60.093724482512947</c:v>
                </c:pt>
                <c:pt idx="193">
                  <c:v>59.946629695932849</c:v>
                </c:pt>
                <c:pt idx="194">
                  <c:v>59.685434296724473</c:v>
                </c:pt>
                <c:pt idx="195">
                  <c:v>59.962847024952005</c:v>
                </c:pt>
                <c:pt idx="196">
                  <c:v>60.353536781609193</c:v>
                </c:pt>
                <c:pt idx="197">
                  <c:v>60.820259923420551</c:v>
                </c:pt>
                <c:pt idx="198">
                  <c:v>61.33577528598726</c:v>
                </c:pt>
                <c:pt idx="199">
                  <c:v>61.849497839160826</c:v>
                </c:pt>
                <c:pt idx="200">
                  <c:v>62.282053231939159</c:v>
                </c:pt>
                <c:pt idx="201">
                  <c:v>63.654710865445345</c:v>
                </c:pt>
                <c:pt idx="202">
                  <c:v>65.100715384615384</c:v>
                </c:pt>
                <c:pt idx="203">
                  <c:v>66.667126040353082</c:v>
                </c:pt>
                <c:pt idx="204">
                  <c:v>67.321235700188566</c:v>
                </c:pt>
                <c:pt idx="205">
                  <c:v>67.971417983082702</c:v>
                </c:pt>
                <c:pt idx="206">
                  <c:v>68.660254499999994</c:v>
                </c:pt>
                <c:pt idx="207">
                  <c:v>68.750573844569288</c:v>
                </c:pt>
                <c:pt idx="208">
                  <c:v>68.969834104309811</c:v>
                </c:pt>
                <c:pt idx="209">
                  <c:v>69.05971085464752</c:v>
                </c:pt>
                <c:pt idx="210">
                  <c:v>69.024683738317748</c:v>
                </c:pt>
                <c:pt idx="211">
                  <c:v>68.946839738805963</c:v>
                </c:pt>
                <c:pt idx="212">
                  <c:v>68.826562779156319</c:v>
                </c:pt>
                <c:pt idx="213">
                  <c:v>68.138068687499995</c:v>
                </c:pt>
                <c:pt idx="214">
                  <c:v>67.661976347368423</c:v>
                </c:pt>
                <c:pt idx="215">
                  <c:v>67.226777185368874</c:v>
                </c:pt>
                <c:pt idx="216">
                  <c:v>67.000612499999988</c:v>
                </c:pt>
                <c:pt idx="217">
                  <c:v>66.775285978999378</c:v>
                </c:pt>
                <c:pt idx="218">
                  <c:v>66.55079297163995</c:v>
                </c:pt>
                <c:pt idx="219">
                  <c:v>66.108726461538467</c:v>
                </c:pt>
                <c:pt idx="220">
                  <c:v>65.668289189189181</c:v>
                </c:pt>
                <c:pt idx="221">
                  <c:v>65.269490245398757</c:v>
                </c:pt>
                <c:pt idx="222">
                  <c:v>64.698867218749996</c:v>
                </c:pt>
                <c:pt idx="223">
                  <c:v>64.129473989596079</c:v>
                </c:pt>
                <c:pt idx="224">
                  <c:v>63.561639792176038</c:v>
                </c:pt>
                <c:pt idx="225">
                  <c:v>63.195699938414627</c:v>
                </c:pt>
                <c:pt idx="226">
                  <c:v>62.984954939634143</c:v>
                </c:pt>
                <c:pt idx="227">
                  <c:v>62.812343685173879</c:v>
                </c:pt>
                <c:pt idx="228">
                  <c:v>63.030516123493548</c:v>
                </c:pt>
                <c:pt idx="229">
                  <c:v>63.324525659027408</c:v>
                </c:pt>
                <c:pt idx="230">
                  <c:v>63.502152363636363</c:v>
                </c:pt>
                <c:pt idx="231">
                  <c:v>64.48915631768952</c:v>
                </c:pt>
                <c:pt idx="232">
                  <c:v>65.934659566787005</c:v>
                </c:pt>
                <c:pt idx="233">
                  <c:v>67.380162815884489</c:v>
                </c:pt>
                <c:pt idx="234">
                  <c:v>68.782999400119976</c:v>
                </c:pt>
                <c:pt idx="235">
                  <c:v>70.219443087971257</c:v>
                </c:pt>
                <c:pt idx="236">
                  <c:v>71.478331625967826</c:v>
                </c:pt>
                <c:pt idx="237">
                  <c:v>73.628573662306792</c:v>
                </c:pt>
                <c:pt idx="238">
                  <c:v>75.861202020202015</c:v>
                </c:pt>
                <c:pt idx="239">
                  <c:v>78.13757878787878</c:v>
                </c:pt>
                <c:pt idx="240">
                  <c:v>79.404841765402836</c:v>
                </c:pt>
                <c:pt idx="241">
                  <c:v>80.427091107184907</c:v>
                </c:pt>
                <c:pt idx="242">
                  <c:v>81.247096086448607</c:v>
                </c:pt>
                <c:pt idx="243">
                  <c:v>81.714966841798002</c:v>
                </c:pt>
                <c:pt idx="244">
                  <c:v>82.134371953352769</c:v>
                </c:pt>
                <c:pt idx="245">
                  <c:v>82.217608816705336</c:v>
                </c:pt>
                <c:pt idx="246">
                  <c:v>82.964684837962963</c:v>
                </c:pt>
                <c:pt idx="247">
                  <c:v>83.902079398148132</c:v>
                </c:pt>
                <c:pt idx="248">
                  <c:v>84.399891191709855</c:v>
                </c:pt>
                <c:pt idx="249">
                  <c:v>82.319295402298849</c:v>
                </c:pt>
                <c:pt idx="250">
                  <c:v>80.338045376220549</c:v>
                </c:pt>
                <c:pt idx="251">
                  <c:v>78.449137931034485</c:v>
                </c:pt>
                <c:pt idx="252">
                  <c:v>75.586438834951451</c:v>
                </c:pt>
                <c:pt idx="253">
                  <c:v>72.925033447098969</c:v>
                </c:pt>
                <c:pt idx="254">
                  <c:v>70.404405902383658</c:v>
                </c:pt>
                <c:pt idx="255">
                  <c:v>65.676075014132266</c:v>
                </c:pt>
                <c:pt idx="256">
                  <c:v>60.950697917839058</c:v>
                </c:pt>
                <c:pt idx="257">
                  <c:v>56.42573241573033</c:v>
                </c:pt>
                <c:pt idx="258">
                  <c:v>52.2371374084507</c:v>
                </c:pt>
                <c:pt idx="259">
                  <c:v>47.889596676056335</c:v>
                </c:pt>
                <c:pt idx="260">
                  <c:v>43.346690577678061</c:v>
                </c:pt>
                <c:pt idx="261">
                  <c:v>41.639230782217226</c:v>
                </c:pt>
                <c:pt idx="262">
                  <c:v>39.852692728297626</c:v>
                </c:pt>
                <c:pt idx="263">
                  <c:v>38.146259592529709</c:v>
                </c:pt>
                <c:pt idx="264">
                  <c:v>38.065240429136075</c:v>
                </c:pt>
                <c:pt idx="265">
                  <c:v>37.920495444319464</c:v>
                </c:pt>
                <c:pt idx="266">
                  <c:v>37.713501677852342</c:v>
                </c:pt>
                <c:pt idx="267">
                  <c:v>38.536241045606218</c:v>
                </c:pt>
                <c:pt idx="268">
                  <c:v>39.568732925472744</c:v>
                </c:pt>
                <c:pt idx="269">
                  <c:v>40.578656031128396</c:v>
                </c:pt>
                <c:pt idx="270">
                  <c:v>42.201018989450304</c:v>
                </c:pt>
                <c:pt idx="271">
                  <c:v>43.722782623132261</c:v>
                </c:pt>
                <c:pt idx="272">
                  <c:v>45.309448176795577</c:v>
                </c:pt>
                <c:pt idx="273">
                  <c:v>44.004730667402086</c:v>
                </c:pt>
                <c:pt idx="274">
                  <c:v>42.774987424158844</c:v>
                </c:pt>
                <c:pt idx="275">
                  <c:v>41.637107628524042</c:v>
                </c:pt>
                <c:pt idx="276">
                  <c:v>42.821053935057783</c:v>
                </c:pt>
                <c:pt idx="277">
                  <c:v>43.850454560349533</c:v>
                </c:pt>
                <c:pt idx="278">
                  <c:v>44.9373016286645</c:v>
                </c:pt>
                <c:pt idx="279">
                  <c:v>47.129407997823712</c:v>
                </c:pt>
                <c:pt idx="280">
                  <c:v>49.304193024523151</c:v>
                </c:pt>
                <c:pt idx="281">
                  <c:v>51.345964344039189</c:v>
                </c:pt>
                <c:pt idx="282">
                  <c:v>53.284326699293082</c:v>
                </c:pt>
                <c:pt idx="283">
                  <c:v>55.068915005417118</c:v>
                </c:pt>
                <c:pt idx="284">
                  <c:v>56.870711339092871</c:v>
                </c:pt>
                <c:pt idx="285">
                  <c:v>61.929869729729731</c:v>
                </c:pt>
                <c:pt idx="286">
                  <c:v>67.108921734417336</c:v>
                </c:pt>
                <c:pt idx="287">
                  <c:v>72.198405968529556</c:v>
                </c:pt>
                <c:pt idx="288">
                  <c:v>73.449403239740832</c:v>
                </c:pt>
                <c:pt idx="289">
                  <c:v>74.648188721804516</c:v>
                </c:pt>
                <c:pt idx="290">
                  <c:v>75.753233724653143</c:v>
                </c:pt>
                <c:pt idx="291">
                  <c:v>77.520266755319142</c:v>
                </c:pt>
                <c:pt idx="292">
                  <c:v>79.066442622950831</c:v>
                </c:pt>
                <c:pt idx="293">
                  <c:v>80.807161043753283</c:v>
                </c:pt>
                <c:pt idx="294">
                  <c:v>81.71351673706441</c:v>
                </c:pt>
                <c:pt idx="295">
                  <c:v>82.448346649076512</c:v>
                </c:pt>
                <c:pt idx="296">
                  <c:v>83.050991627172195</c:v>
                </c:pt>
                <c:pt idx="297">
                  <c:v>82.987763698271337</c:v>
                </c:pt>
                <c:pt idx="298">
                  <c:v>83.31594172774868</c:v>
                </c:pt>
                <c:pt idx="299">
                  <c:v>83.995405412506557</c:v>
                </c:pt>
                <c:pt idx="300">
                  <c:v>84.616136969061344</c:v>
                </c:pt>
                <c:pt idx="301">
                  <c:v>84.923195985401449</c:v>
                </c:pt>
                <c:pt idx="302">
                  <c:v>85.050391412312464</c:v>
                </c:pt>
                <c:pt idx="303">
                  <c:v>85.903821685508731</c:v>
                </c:pt>
                <c:pt idx="304">
                  <c:v>87.415261008230459</c:v>
                </c:pt>
                <c:pt idx="305">
                  <c:v>88.792646683804634</c:v>
                </c:pt>
                <c:pt idx="306">
                  <c:v>89.878623285568068</c:v>
                </c:pt>
                <c:pt idx="307">
                  <c:v>90.90833095723012</c:v>
                </c:pt>
                <c:pt idx="308">
                  <c:v>91.28022842052313</c:v>
                </c:pt>
                <c:pt idx="309">
                  <c:v>92.631891415662636</c:v>
                </c:pt>
                <c:pt idx="310">
                  <c:v>94.929332641700398</c:v>
                </c:pt>
                <c:pt idx="311">
                  <c:v>96.868899847560954</c:v>
                </c:pt>
                <c:pt idx="312">
                  <c:v>97.439446949067047</c:v>
                </c:pt>
                <c:pt idx="313">
                  <c:v>98.543961600402625</c:v>
                </c:pt>
                <c:pt idx="314">
                  <c:v>99.294934984984977</c:v>
                </c:pt>
                <c:pt idx="315">
                  <c:v>99.279155483870952</c:v>
                </c:pt>
                <c:pt idx="316">
                  <c:v>99.606773580246895</c:v>
                </c:pt>
                <c:pt idx="317">
                  <c:v>100.22668048299654</c:v>
                </c:pt>
                <c:pt idx="318">
                  <c:v>101.75566363636364</c:v>
                </c:pt>
                <c:pt idx="319">
                  <c:v>103.37695747915643</c:v>
                </c:pt>
                <c:pt idx="320">
                  <c:v>105.71634159684572</c:v>
                </c:pt>
                <c:pt idx="321">
                  <c:v>107.61837784935578</c:v>
                </c:pt>
                <c:pt idx="322">
                  <c:v>109.10636024813896</c:v>
                </c:pt>
                <c:pt idx="323">
                  <c:v>110.26994316154608</c:v>
                </c:pt>
                <c:pt idx="324">
                  <c:v>110.67166711129555</c:v>
                </c:pt>
                <c:pt idx="325">
                  <c:v>110.81606204453094</c:v>
                </c:pt>
                <c:pt idx="326">
                  <c:v>110.54287004752814</c:v>
                </c:pt>
                <c:pt idx="327">
                  <c:v>110.60870702418161</c:v>
                </c:pt>
                <c:pt idx="328">
                  <c:v>110.71148690303872</c:v>
                </c:pt>
                <c:pt idx="329">
                  <c:v>111.27042101827676</c:v>
                </c:pt>
                <c:pt idx="330">
                  <c:v>108.53767152026654</c:v>
                </c:pt>
                <c:pt idx="331">
                  <c:v>105.9709505235262</c:v>
                </c:pt>
                <c:pt idx="332">
                  <c:v>102.92117511631251</c:v>
                </c:pt>
                <c:pt idx="333">
                  <c:v>97.292009897767741</c:v>
                </c:pt>
                <c:pt idx="334">
                  <c:v>91.340017984841353</c:v>
                </c:pt>
                <c:pt idx="335">
                  <c:v>86.020199108724228</c:v>
                </c:pt>
                <c:pt idx="336">
                  <c:v>83.098553865832841</c:v>
                </c:pt>
                <c:pt idx="337">
                  <c:v>80.368963357314598</c:v>
                </c:pt>
                <c:pt idx="338">
                  <c:v>77.210722575025301</c:v>
                </c:pt>
                <c:pt idx="339">
                  <c:v>72.924324443844441</c:v>
                </c:pt>
                <c:pt idx="340">
                  <c:v>68.526317118431251</c:v>
                </c:pt>
                <c:pt idx="341">
                  <c:v>64.091420195142007</c:v>
                </c:pt>
                <c:pt idx="342">
                  <c:v>61.514332754450727</c:v>
                </c:pt>
                <c:pt idx="343">
                  <c:v>59.509568251736759</c:v>
                </c:pt>
                <c:pt idx="344">
                  <c:v>57.337580387872919</c:v>
                </c:pt>
                <c:pt idx="345">
                  <c:v>44.867489391567737</c:v>
                </c:pt>
                <c:pt idx="346">
                  <c:v>32.433497516770622</c:v>
                </c:pt>
                <c:pt idx="347">
                  <c:v>19.323233061247787</c:v>
                </c:pt>
                <c:pt idx="348">
                  <c:v>15.78293677744467</c:v>
                </c:pt>
                <c:pt idx="349">
                  <c:v>12.265383872229526</c:v>
                </c:pt>
                <c:pt idx="350">
                  <c:v>8.8045196959225986</c:v>
                </c:pt>
                <c:pt idx="351">
                  <c:v>9.0599851341211757</c:v>
                </c:pt>
                <c:pt idx="352">
                  <c:v>9.3104793879994006</c:v>
                </c:pt>
                <c:pt idx="353">
                  <c:v>9.5054198791801294</c:v>
                </c:pt>
                <c:pt idx="354">
                  <c:v>11.646045572112504</c:v>
                </c:pt>
                <c:pt idx="355">
                  <c:v>13.740757202294356</c:v>
                </c:pt>
                <c:pt idx="356">
                  <c:v>15.851615833753918</c:v>
                </c:pt>
                <c:pt idx="357">
                  <c:v>32.01370196644416</c:v>
                </c:pt>
                <c:pt idx="358">
                  <c:v>48.15695687144639</c:v>
                </c:pt>
                <c:pt idx="359">
                  <c:v>64.436338718864164</c:v>
                </c:pt>
                <c:pt idx="360">
                  <c:v>68.399732655858429</c:v>
                </c:pt>
                <c:pt idx="361">
                  <c:v>72.564502470690812</c:v>
                </c:pt>
                <c:pt idx="362">
                  <c:v>76.432460403159467</c:v>
                </c:pt>
                <c:pt idx="363">
                  <c:v>78.875408629918951</c:v>
                </c:pt>
                <c:pt idx="364">
                  <c:v>81.387789465482285</c:v>
                </c:pt>
                <c:pt idx="365">
                  <c:v>84.043315669946992</c:v>
                </c:pt>
                <c:pt idx="366">
                  <c:v>86.012476709890791</c:v>
                </c:pt>
                <c:pt idx="367">
                  <c:v>87.87804069405253</c:v>
                </c:pt>
                <c:pt idx="368">
                  <c:v>89.809949596912631</c:v>
                </c:pt>
                <c:pt idx="369">
                  <c:v>91.982529776737323</c:v>
                </c:pt>
                <c:pt idx="370">
                  <c:v>94.227165806684539</c:v>
                </c:pt>
                <c:pt idx="371">
                  <c:v>96.344914658794863</c:v>
                </c:pt>
                <c:pt idx="372">
                  <c:v>97.524536537963783</c:v>
                </c:pt>
                <c:pt idx="373">
                  <c:v>98.674296888061505</c:v>
                </c:pt>
                <c:pt idx="374">
                  <c:v>99.334013210004144</c:v>
                </c:pt>
                <c:pt idx="375">
                  <c:v>99.734273385325423</c:v>
                </c:pt>
                <c:pt idx="376">
                  <c:v>100.29827339753234</c:v>
                </c:pt>
                <c:pt idx="377">
                  <c:v>101.43788204074038</c:v>
                </c:pt>
                <c:pt idx="378">
                  <c:v>102.60078575791644</c:v>
                </c:pt>
                <c:pt idx="379">
                  <c:v>103.56789083846478</c:v>
                </c:pt>
                <c:pt idx="380">
                  <c:v>104.65822908999554</c:v>
                </c:pt>
                <c:pt idx="381">
                  <c:v>104.86249468909686</c:v>
                </c:pt>
                <c:pt idx="382">
                  <c:v>104.93895981965257</c:v>
                </c:pt>
                <c:pt idx="383">
                  <c:v>105.18633614272041</c:v>
                </c:pt>
                <c:pt idx="384">
                  <c:v>105.3638737343657</c:v>
                </c:pt>
                <c:pt idx="385">
                  <c:v>105.53754466030932</c:v>
                </c:pt>
                <c:pt idx="386">
                  <c:v>105.3728361058799</c:v>
                </c:pt>
                <c:pt idx="387">
                  <c:v>104.810244040246</c:v>
                </c:pt>
                <c:pt idx="388">
                  <c:v>104.68787668341926</c:v>
                </c:pt>
                <c:pt idx="389">
                  <c:v>104.59575105238845</c:v>
                </c:pt>
                <c:pt idx="390">
                  <c:v>104.20246848592778</c:v>
                </c:pt>
                <c:pt idx="391">
                  <c:v>103.06486667621614</c:v>
                </c:pt>
                <c:pt idx="392">
                  <c:v>102.04859619631212</c:v>
                </c:pt>
                <c:pt idx="393">
                  <c:v>102.09223494166014</c:v>
                </c:pt>
                <c:pt idx="394">
                  <c:v>102.58221239591522</c:v>
                </c:pt>
                <c:pt idx="395">
                  <c:v>102.86318234676678</c:v>
                </c:pt>
                <c:pt idx="396">
                  <c:v>103.03014035087719</c:v>
                </c:pt>
                <c:pt idx="397">
                  <c:v>102.65961385388043</c:v>
                </c:pt>
                <c:pt idx="398">
                  <c:v>102.85713162609065</c:v>
                </c:pt>
                <c:pt idx="399">
                  <c:v>104.23606465374507</c:v>
                </c:pt>
                <c:pt idx="400">
                  <c:v>105.32043873017237</c:v>
                </c:pt>
                <c:pt idx="401">
                  <c:v>106.33489297827875</c:v>
                </c:pt>
                <c:pt idx="402">
                  <c:v>107.62532864432609</c:v>
                </c:pt>
                <c:pt idx="403">
                  <c:v>108.82673238497158</c:v>
                </c:pt>
                <c:pt idx="404">
                  <c:v>110.02948169755156</c:v>
                </c:pt>
                <c:pt idx="405">
                  <c:v>112.58522492356967</c:v>
                </c:pt>
                <c:pt idx="406">
                  <c:v>115.09194603314897</c:v>
                </c:pt>
                <c:pt idx="407">
                  <c:v>117.37832215542655</c:v>
                </c:pt>
                <c:pt idx="408">
                  <c:v>117.19613557858375</c:v>
                </c:pt>
                <c:pt idx="409">
                  <c:v>117.01629135236665</c:v>
                </c:pt>
                <c:pt idx="410">
                  <c:v>116.51785093083585</c:v>
                </c:pt>
                <c:pt idx="411">
                  <c:v>117.00633065060404</c:v>
                </c:pt>
                <c:pt idx="412">
                  <c:v>117.46741105506516</c:v>
                </c:pt>
                <c:pt idx="413">
                  <c:v>118.11578003129944</c:v>
                </c:pt>
                <c:pt idx="414">
                  <c:v>119.24664092339978</c:v>
                </c:pt>
                <c:pt idx="415">
                  <c:v>120.5327474227671</c:v>
                </c:pt>
                <c:pt idx="416">
                  <c:v>121.52785931244249</c:v>
                </c:pt>
                <c:pt idx="417">
                  <c:v>120.43500368525017</c:v>
                </c:pt>
                <c:pt idx="418">
                  <c:v>119.68228201447378</c:v>
                </c:pt>
                <c:pt idx="419">
                  <c:v>118.95021093470521</c:v>
                </c:pt>
                <c:pt idx="420">
                  <c:v>118.32111947866345</c:v>
                </c:pt>
                <c:pt idx="421">
                  <c:v>116.62311504673613</c:v>
                </c:pt>
                <c:pt idx="422">
                  <c:v>114.75377987370774</c:v>
                </c:pt>
                <c:pt idx="423">
                  <c:v>112.85171708248978</c:v>
                </c:pt>
                <c:pt idx="424">
                  <c:v>110.61861218225015</c:v>
                </c:pt>
                <c:pt idx="425">
                  <c:v>108.57748862293514</c:v>
                </c:pt>
                <c:pt idx="426">
                  <c:v>106.94964459007602</c:v>
                </c:pt>
                <c:pt idx="427">
                  <c:v>105.47846653183169</c:v>
                </c:pt>
                <c:pt idx="428">
                  <c:v>104.01753337956249</c:v>
                </c:pt>
                <c:pt idx="429">
                  <c:v>102.48411881196445</c:v>
                </c:pt>
                <c:pt idx="430">
                  <c:v>101.11733458051032</c:v>
                </c:pt>
                <c:pt idx="431">
                  <c:v>99.875064327238135</c:v>
                </c:pt>
                <c:pt idx="432">
                  <c:v>99.67566352631313</c:v>
                </c:pt>
                <c:pt idx="433">
                  <c:v>99.559149132684695</c:v>
                </c:pt>
                <c:pt idx="434">
                  <c:v>99.097892429408887</c:v>
                </c:pt>
                <c:pt idx="435">
                  <c:v>98.81284371460454</c:v>
                </c:pt>
                <c:pt idx="436">
                  <c:v>98.596506999571218</c:v>
                </c:pt>
                <c:pt idx="437">
                  <c:v>98.454973321494663</c:v>
                </c:pt>
                <c:pt idx="438">
                  <c:v>99.435198439084388</c:v>
                </c:pt>
                <c:pt idx="439">
                  <c:v>100.16385826804347</c:v>
                </c:pt>
                <c:pt idx="440">
                  <c:v>100.74157624633432</c:v>
                </c:pt>
                <c:pt idx="441">
                  <c:v>102.6715980705666</c:v>
                </c:pt>
                <c:pt idx="442">
                  <c:v>104.89021553492186</c:v>
                </c:pt>
                <c:pt idx="443">
                  <c:v>106.91388734716193</c:v>
                </c:pt>
                <c:pt idx="444">
                  <c:v>108.44542841141661</c:v>
                </c:pt>
                <c:pt idx="445">
                  <c:v>110.24956642570082</c:v>
                </c:pt>
                <c:pt idx="446">
                  <c:v>112.30253719221825</c:v>
                </c:pt>
                <c:pt idx="447">
                  <c:v>113.35862573816884</c:v>
                </c:pt>
                <c:pt idx="448">
                  <c:v>114.64877368397396</c:v>
                </c:pt>
                <c:pt idx="449">
                  <c:v>115.93056708375005</c:v>
                </c:pt>
                <c:pt idx="450">
                  <c:v>117.14818298432098</c:v>
                </c:pt>
                <c:pt idx="451">
                  <c:v>117.93261694614266</c:v>
                </c:pt>
                <c:pt idx="452">
                  <c:v>118.43967133810605</c:v>
                </c:pt>
                <c:pt idx="453">
                  <c:v>119.54757722074245</c:v>
                </c:pt>
                <c:pt idx="454">
                  <c:v>120.57764388715241</c:v>
                </c:pt>
                <c:pt idx="455">
                  <c:v>121.68214713374762</c:v>
                </c:pt>
                <c:pt idx="456">
                  <c:v>123.06412390515879</c:v>
                </c:pt>
                <c:pt idx="457">
                  <c:v>124.54064909976664</c:v>
                </c:pt>
                <c:pt idx="458">
                  <c:v>126.28716157625203</c:v>
                </c:pt>
                <c:pt idx="459">
                  <c:v>128.3441498168001</c:v>
                </c:pt>
                <c:pt idx="460">
                  <c:v>130.35900122422373</c:v>
                </c:pt>
                <c:pt idx="461">
                  <c:v>132.69391695669256</c:v>
                </c:pt>
                <c:pt idx="462">
                  <c:v>135.54131786544764</c:v>
                </c:pt>
                <c:pt idx="463">
                  <c:v>138.32082706051256</c:v>
                </c:pt>
                <c:pt idx="464">
                  <c:v>141.01173420113372</c:v>
                </c:pt>
                <c:pt idx="465">
                  <c:v>141.4827418391759</c:v>
                </c:pt>
                <c:pt idx="466">
                  <c:v>142.68033062474706</c:v>
                </c:pt>
                <c:pt idx="467">
                  <c:v>143.86194158410717</c:v>
                </c:pt>
                <c:pt idx="468">
                  <c:v>144.31123335399184</c:v>
                </c:pt>
                <c:pt idx="469">
                  <c:v>144.42380277399749</c:v>
                </c:pt>
                <c:pt idx="470">
                  <c:v>144.32960075058415</c:v>
                </c:pt>
                <c:pt idx="471">
                  <c:v>143.8827697731933</c:v>
                </c:pt>
                <c:pt idx="472">
                  <c:v>143.88983228683441</c:v>
                </c:pt>
                <c:pt idx="473">
                  <c:v>144.17382403579253</c:v>
                </c:pt>
                <c:pt idx="474">
                  <c:v>143.09272458695642</c:v>
                </c:pt>
                <c:pt idx="475">
                  <c:v>142.25933734282304</c:v>
                </c:pt>
                <c:pt idx="476">
                  <c:v>141.30799193017577</c:v>
                </c:pt>
                <c:pt idx="477">
                  <c:v>143.30891200951248</c:v>
                </c:pt>
                <c:pt idx="478">
                  <c:v>145.71028832695714</c:v>
                </c:pt>
                <c:pt idx="479">
                  <c:v>148.16957517102895</c:v>
                </c:pt>
                <c:pt idx="480">
                  <c:v>139.43414286877206</c:v>
                </c:pt>
                <c:pt idx="481">
                  <c:v>130.91257134352361</c:v>
                </c:pt>
                <c:pt idx="482">
                  <c:v>123.03988140944926</c:v>
                </c:pt>
                <c:pt idx="483">
                  <c:v>117.79882089325203</c:v>
                </c:pt>
                <c:pt idx="484">
                  <c:v>111.72728219069089</c:v>
                </c:pt>
                <c:pt idx="485">
                  <c:v>105.08302148589782</c:v>
                </c:pt>
                <c:pt idx="486">
                  <c:v>104.19943064673622</c:v>
                </c:pt>
                <c:pt idx="487">
                  <c:v>103.51828526689187</c:v>
                </c:pt>
                <c:pt idx="488">
                  <c:v>103.02118741355463</c:v>
                </c:pt>
                <c:pt idx="489">
                  <c:v>101.54907511098823</c:v>
                </c:pt>
                <c:pt idx="490">
                  <c:v>100.18086562220199</c:v>
                </c:pt>
                <c:pt idx="491">
                  <c:v>98.657725492755517</c:v>
                </c:pt>
                <c:pt idx="492">
                  <c:v>110.09234756214111</c:v>
                </c:pt>
                <c:pt idx="493">
                  <c:v>121.28092242238054</c:v>
                </c:pt>
                <c:pt idx="494">
                  <c:v>132.1329696425133</c:v>
                </c:pt>
                <c:pt idx="495">
                  <c:v>141.46260733784177</c:v>
                </c:pt>
                <c:pt idx="496">
                  <c:v>150.66151184085888</c:v>
                </c:pt>
                <c:pt idx="497">
                  <c:v>159.50362250456391</c:v>
                </c:pt>
              </c:numCache>
            </c:numRef>
          </c:val>
          <c:smooth val="1"/>
          <c:extLst>
            <c:ext xmlns:c16="http://schemas.microsoft.com/office/drawing/2014/chart" uri="{C3380CC4-5D6E-409C-BE32-E72D297353CC}">
              <c16:uniqueId val="{00000000-EB00-4B74-8486-0B889547F2C1}"/>
            </c:ext>
          </c:extLst>
        </c:ser>
        <c:ser>
          <c:idx val="1"/>
          <c:order val="1"/>
          <c:tx>
            <c:v>Moving Average</c:v>
          </c:tx>
          <c:spPr>
            <a:ln w="38100" cap="rnd">
              <a:solidFill>
                <a:srgbClr val="9CC7AD"/>
              </a:solidFill>
              <a:round/>
            </a:ln>
            <a:effectLst/>
          </c:spPr>
          <c:marker>
            <c:symbol val="none"/>
          </c:marker>
          <c:cat>
            <c:numRef>
              <c:f>Data!$A$1317:$A$1814</c:f>
              <c:numCache>
                <c:formatCode>General</c:formatCode>
                <c:ptCount val="498"/>
                <c:pt idx="0">
                  <c:v>1980</c:v>
                </c:pt>
                <c:pt idx="1">
                  <c:v>1980</c:v>
                </c:pt>
                <c:pt idx="2">
                  <c:v>1980</c:v>
                </c:pt>
                <c:pt idx="3">
                  <c:v>1980</c:v>
                </c:pt>
                <c:pt idx="4">
                  <c:v>1980</c:v>
                </c:pt>
                <c:pt idx="5">
                  <c:v>1980</c:v>
                </c:pt>
                <c:pt idx="6">
                  <c:v>1980</c:v>
                </c:pt>
                <c:pt idx="7">
                  <c:v>1980</c:v>
                </c:pt>
                <c:pt idx="8">
                  <c:v>1980</c:v>
                </c:pt>
                <c:pt idx="9">
                  <c:v>1980</c:v>
                </c:pt>
                <c:pt idx="10">
                  <c:v>1980</c:v>
                </c:pt>
                <c:pt idx="11">
                  <c:v>1980</c:v>
                </c:pt>
                <c:pt idx="12">
                  <c:v>1981</c:v>
                </c:pt>
                <c:pt idx="13">
                  <c:v>1981</c:v>
                </c:pt>
                <c:pt idx="14">
                  <c:v>1981</c:v>
                </c:pt>
                <c:pt idx="15">
                  <c:v>1981</c:v>
                </c:pt>
                <c:pt idx="16">
                  <c:v>1981</c:v>
                </c:pt>
                <c:pt idx="17">
                  <c:v>1981</c:v>
                </c:pt>
                <c:pt idx="18">
                  <c:v>1981</c:v>
                </c:pt>
                <c:pt idx="19">
                  <c:v>1981</c:v>
                </c:pt>
                <c:pt idx="20">
                  <c:v>1981</c:v>
                </c:pt>
                <c:pt idx="21">
                  <c:v>1981</c:v>
                </c:pt>
                <c:pt idx="22">
                  <c:v>1981</c:v>
                </c:pt>
                <c:pt idx="23">
                  <c:v>1981</c:v>
                </c:pt>
                <c:pt idx="24">
                  <c:v>1982</c:v>
                </c:pt>
                <c:pt idx="25">
                  <c:v>1982</c:v>
                </c:pt>
                <c:pt idx="26">
                  <c:v>1982</c:v>
                </c:pt>
                <c:pt idx="27">
                  <c:v>1982</c:v>
                </c:pt>
                <c:pt idx="28">
                  <c:v>1982</c:v>
                </c:pt>
                <c:pt idx="29">
                  <c:v>1982</c:v>
                </c:pt>
                <c:pt idx="30">
                  <c:v>1982</c:v>
                </c:pt>
                <c:pt idx="31">
                  <c:v>1982</c:v>
                </c:pt>
                <c:pt idx="32">
                  <c:v>1982</c:v>
                </c:pt>
                <c:pt idx="33">
                  <c:v>1982</c:v>
                </c:pt>
                <c:pt idx="34">
                  <c:v>1982</c:v>
                </c:pt>
                <c:pt idx="35">
                  <c:v>1982</c:v>
                </c:pt>
                <c:pt idx="36">
                  <c:v>1983</c:v>
                </c:pt>
                <c:pt idx="37">
                  <c:v>1983</c:v>
                </c:pt>
                <c:pt idx="38">
                  <c:v>1983</c:v>
                </c:pt>
                <c:pt idx="39">
                  <c:v>1983</c:v>
                </c:pt>
                <c:pt idx="40">
                  <c:v>1983</c:v>
                </c:pt>
                <c:pt idx="41">
                  <c:v>1983</c:v>
                </c:pt>
                <c:pt idx="42">
                  <c:v>1983</c:v>
                </c:pt>
                <c:pt idx="43">
                  <c:v>1983</c:v>
                </c:pt>
                <c:pt idx="44">
                  <c:v>1983</c:v>
                </c:pt>
                <c:pt idx="45">
                  <c:v>1983</c:v>
                </c:pt>
                <c:pt idx="46">
                  <c:v>1983</c:v>
                </c:pt>
                <c:pt idx="47">
                  <c:v>1983</c:v>
                </c:pt>
                <c:pt idx="48">
                  <c:v>1984</c:v>
                </c:pt>
                <c:pt idx="49">
                  <c:v>1984</c:v>
                </c:pt>
                <c:pt idx="50">
                  <c:v>1984</c:v>
                </c:pt>
                <c:pt idx="51">
                  <c:v>1984</c:v>
                </c:pt>
                <c:pt idx="52">
                  <c:v>1984</c:v>
                </c:pt>
                <c:pt idx="53">
                  <c:v>1984</c:v>
                </c:pt>
                <c:pt idx="54">
                  <c:v>1984</c:v>
                </c:pt>
                <c:pt idx="55">
                  <c:v>1984</c:v>
                </c:pt>
                <c:pt idx="56">
                  <c:v>1984</c:v>
                </c:pt>
                <c:pt idx="57">
                  <c:v>1984</c:v>
                </c:pt>
                <c:pt idx="58">
                  <c:v>1984</c:v>
                </c:pt>
                <c:pt idx="59">
                  <c:v>1984</c:v>
                </c:pt>
                <c:pt idx="60">
                  <c:v>1985</c:v>
                </c:pt>
                <c:pt idx="61">
                  <c:v>1985</c:v>
                </c:pt>
                <c:pt idx="62">
                  <c:v>1985</c:v>
                </c:pt>
                <c:pt idx="63">
                  <c:v>1985</c:v>
                </c:pt>
                <c:pt idx="64">
                  <c:v>1985</c:v>
                </c:pt>
                <c:pt idx="65">
                  <c:v>1985</c:v>
                </c:pt>
                <c:pt idx="66">
                  <c:v>1985</c:v>
                </c:pt>
                <c:pt idx="67">
                  <c:v>1985</c:v>
                </c:pt>
                <c:pt idx="68">
                  <c:v>1985</c:v>
                </c:pt>
                <c:pt idx="69">
                  <c:v>1985</c:v>
                </c:pt>
                <c:pt idx="70">
                  <c:v>1985</c:v>
                </c:pt>
                <c:pt idx="71">
                  <c:v>1985</c:v>
                </c:pt>
                <c:pt idx="72">
                  <c:v>1986</c:v>
                </c:pt>
                <c:pt idx="73">
                  <c:v>1986</c:v>
                </c:pt>
                <c:pt idx="74">
                  <c:v>1986</c:v>
                </c:pt>
                <c:pt idx="75">
                  <c:v>1986</c:v>
                </c:pt>
                <c:pt idx="76">
                  <c:v>1986</c:v>
                </c:pt>
                <c:pt idx="77">
                  <c:v>1986</c:v>
                </c:pt>
                <c:pt idx="78">
                  <c:v>1986</c:v>
                </c:pt>
                <c:pt idx="79">
                  <c:v>1986</c:v>
                </c:pt>
                <c:pt idx="80">
                  <c:v>1986</c:v>
                </c:pt>
                <c:pt idx="81">
                  <c:v>1986</c:v>
                </c:pt>
                <c:pt idx="82">
                  <c:v>1986</c:v>
                </c:pt>
                <c:pt idx="83">
                  <c:v>1986</c:v>
                </c:pt>
                <c:pt idx="84">
                  <c:v>1987</c:v>
                </c:pt>
                <c:pt idx="85">
                  <c:v>1987</c:v>
                </c:pt>
                <c:pt idx="86">
                  <c:v>1987</c:v>
                </c:pt>
                <c:pt idx="87">
                  <c:v>1987</c:v>
                </c:pt>
                <c:pt idx="88">
                  <c:v>1987</c:v>
                </c:pt>
                <c:pt idx="89">
                  <c:v>1987</c:v>
                </c:pt>
                <c:pt idx="90">
                  <c:v>1987</c:v>
                </c:pt>
                <c:pt idx="91">
                  <c:v>1987</c:v>
                </c:pt>
                <c:pt idx="92">
                  <c:v>1987</c:v>
                </c:pt>
                <c:pt idx="93">
                  <c:v>1987</c:v>
                </c:pt>
                <c:pt idx="94">
                  <c:v>1987</c:v>
                </c:pt>
                <c:pt idx="95">
                  <c:v>1987</c:v>
                </c:pt>
                <c:pt idx="96">
                  <c:v>1988</c:v>
                </c:pt>
                <c:pt idx="97">
                  <c:v>1988</c:v>
                </c:pt>
                <c:pt idx="98">
                  <c:v>1988</c:v>
                </c:pt>
                <c:pt idx="99">
                  <c:v>1988</c:v>
                </c:pt>
                <c:pt idx="100">
                  <c:v>1988</c:v>
                </c:pt>
                <c:pt idx="101">
                  <c:v>1988</c:v>
                </c:pt>
                <c:pt idx="102">
                  <c:v>1988</c:v>
                </c:pt>
                <c:pt idx="103">
                  <c:v>1988</c:v>
                </c:pt>
                <c:pt idx="104">
                  <c:v>1988</c:v>
                </c:pt>
                <c:pt idx="105">
                  <c:v>1988</c:v>
                </c:pt>
                <c:pt idx="106">
                  <c:v>1988</c:v>
                </c:pt>
                <c:pt idx="107">
                  <c:v>1988</c:v>
                </c:pt>
                <c:pt idx="108">
                  <c:v>1989</c:v>
                </c:pt>
                <c:pt idx="109">
                  <c:v>1989</c:v>
                </c:pt>
                <c:pt idx="110">
                  <c:v>1989</c:v>
                </c:pt>
                <c:pt idx="111">
                  <c:v>1989</c:v>
                </c:pt>
                <c:pt idx="112">
                  <c:v>1989</c:v>
                </c:pt>
                <c:pt idx="113">
                  <c:v>1989</c:v>
                </c:pt>
                <c:pt idx="114">
                  <c:v>1989</c:v>
                </c:pt>
                <c:pt idx="115">
                  <c:v>1989</c:v>
                </c:pt>
                <c:pt idx="116">
                  <c:v>1989</c:v>
                </c:pt>
                <c:pt idx="117">
                  <c:v>1989</c:v>
                </c:pt>
                <c:pt idx="118">
                  <c:v>1989</c:v>
                </c:pt>
                <c:pt idx="119">
                  <c:v>1989</c:v>
                </c:pt>
                <c:pt idx="120">
                  <c:v>1990</c:v>
                </c:pt>
                <c:pt idx="121">
                  <c:v>1990</c:v>
                </c:pt>
                <c:pt idx="122">
                  <c:v>1990</c:v>
                </c:pt>
                <c:pt idx="123">
                  <c:v>1990</c:v>
                </c:pt>
                <c:pt idx="124">
                  <c:v>1990</c:v>
                </c:pt>
                <c:pt idx="125">
                  <c:v>1990</c:v>
                </c:pt>
                <c:pt idx="126">
                  <c:v>1990</c:v>
                </c:pt>
                <c:pt idx="127">
                  <c:v>1990</c:v>
                </c:pt>
                <c:pt idx="128">
                  <c:v>1990</c:v>
                </c:pt>
                <c:pt idx="129">
                  <c:v>1990</c:v>
                </c:pt>
                <c:pt idx="130">
                  <c:v>1990</c:v>
                </c:pt>
                <c:pt idx="131">
                  <c:v>1990</c:v>
                </c:pt>
                <c:pt idx="132">
                  <c:v>1991</c:v>
                </c:pt>
                <c:pt idx="133">
                  <c:v>1991</c:v>
                </c:pt>
                <c:pt idx="134">
                  <c:v>1991</c:v>
                </c:pt>
                <c:pt idx="135">
                  <c:v>1991</c:v>
                </c:pt>
                <c:pt idx="136">
                  <c:v>1991</c:v>
                </c:pt>
                <c:pt idx="137">
                  <c:v>1991</c:v>
                </c:pt>
                <c:pt idx="138">
                  <c:v>1991</c:v>
                </c:pt>
                <c:pt idx="139">
                  <c:v>1991</c:v>
                </c:pt>
                <c:pt idx="140">
                  <c:v>1991</c:v>
                </c:pt>
                <c:pt idx="141">
                  <c:v>1991</c:v>
                </c:pt>
                <c:pt idx="142">
                  <c:v>1991</c:v>
                </c:pt>
                <c:pt idx="143">
                  <c:v>1991</c:v>
                </c:pt>
                <c:pt idx="144">
                  <c:v>1992</c:v>
                </c:pt>
                <c:pt idx="145">
                  <c:v>1992</c:v>
                </c:pt>
                <c:pt idx="146">
                  <c:v>1992</c:v>
                </c:pt>
                <c:pt idx="147">
                  <c:v>1992</c:v>
                </c:pt>
                <c:pt idx="148">
                  <c:v>1992</c:v>
                </c:pt>
                <c:pt idx="149">
                  <c:v>1992</c:v>
                </c:pt>
                <c:pt idx="150">
                  <c:v>1992</c:v>
                </c:pt>
                <c:pt idx="151">
                  <c:v>1992</c:v>
                </c:pt>
                <c:pt idx="152">
                  <c:v>1992</c:v>
                </c:pt>
                <c:pt idx="153">
                  <c:v>1992</c:v>
                </c:pt>
                <c:pt idx="154">
                  <c:v>1992</c:v>
                </c:pt>
                <c:pt idx="155">
                  <c:v>1992</c:v>
                </c:pt>
                <c:pt idx="156">
                  <c:v>1993</c:v>
                </c:pt>
                <c:pt idx="157">
                  <c:v>1993</c:v>
                </c:pt>
                <c:pt idx="158">
                  <c:v>1993</c:v>
                </c:pt>
                <c:pt idx="159">
                  <c:v>1993</c:v>
                </c:pt>
                <c:pt idx="160">
                  <c:v>1993</c:v>
                </c:pt>
                <c:pt idx="161">
                  <c:v>1993</c:v>
                </c:pt>
                <c:pt idx="162">
                  <c:v>1993</c:v>
                </c:pt>
                <c:pt idx="163">
                  <c:v>1993</c:v>
                </c:pt>
                <c:pt idx="164">
                  <c:v>1993</c:v>
                </c:pt>
                <c:pt idx="165">
                  <c:v>1993</c:v>
                </c:pt>
                <c:pt idx="166">
                  <c:v>1993</c:v>
                </c:pt>
                <c:pt idx="167">
                  <c:v>1993</c:v>
                </c:pt>
                <c:pt idx="168">
                  <c:v>1994</c:v>
                </c:pt>
                <c:pt idx="169">
                  <c:v>1994</c:v>
                </c:pt>
                <c:pt idx="170">
                  <c:v>1994</c:v>
                </c:pt>
                <c:pt idx="171">
                  <c:v>1994</c:v>
                </c:pt>
                <c:pt idx="172">
                  <c:v>1994</c:v>
                </c:pt>
                <c:pt idx="173">
                  <c:v>1994</c:v>
                </c:pt>
                <c:pt idx="174">
                  <c:v>1994</c:v>
                </c:pt>
                <c:pt idx="175">
                  <c:v>1994</c:v>
                </c:pt>
                <c:pt idx="176">
                  <c:v>1994</c:v>
                </c:pt>
                <c:pt idx="177">
                  <c:v>1994</c:v>
                </c:pt>
                <c:pt idx="178">
                  <c:v>1994</c:v>
                </c:pt>
                <c:pt idx="179">
                  <c:v>1994</c:v>
                </c:pt>
                <c:pt idx="180">
                  <c:v>1995</c:v>
                </c:pt>
                <c:pt idx="181">
                  <c:v>1995</c:v>
                </c:pt>
                <c:pt idx="182">
                  <c:v>1995</c:v>
                </c:pt>
                <c:pt idx="183">
                  <c:v>1995</c:v>
                </c:pt>
                <c:pt idx="184">
                  <c:v>1995</c:v>
                </c:pt>
                <c:pt idx="185">
                  <c:v>1995</c:v>
                </c:pt>
                <c:pt idx="186">
                  <c:v>1995</c:v>
                </c:pt>
                <c:pt idx="187">
                  <c:v>1995</c:v>
                </c:pt>
                <c:pt idx="188">
                  <c:v>1995</c:v>
                </c:pt>
                <c:pt idx="189">
                  <c:v>1995</c:v>
                </c:pt>
                <c:pt idx="190">
                  <c:v>1995</c:v>
                </c:pt>
                <c:pt idx="191">
                  <c:v>1995</c:v>
                </c:pt>
                <c:pt idx="192">
                  <c:v>1996</c:v>
                </c:pt>
                <c:pt idx="193">
                  <c:v>1996</c:v>
                </c:pt>
                <c:pt idx="194">
                  <c:v>1996</c:v>
                </c:pt>
                <c:pt idx="195">
                  <c:v>1996</c:v>
                </c:pt>
                <c:pt idx="196">
                  <c:v>1996</c:v>
                </c:pt>
                <c:pt idx="197">
                  <c:v>1996</c:v>
                </c:pt>
                <c:pt idx="198">
                  <c:v>1996</c:v>
                </c:pt>
                <c:pt idx="199">
                  <c:v>1996</c:v>
                </c:pt>
                <c:pt idx="200">
                  <c:v>1996</c:v>
                </c:pt>
                <c:pt idx="201">
                  <c:v>1996</c:v>
                </c:pt>
                <c:pt idx="202">
                  <c:v>1996</c:v>
                </c:pt>
                <c:pt idx="203">
                  <c:v>1996</c:v>
                </c:pt>
                <c:pt idx="204">
                  <c:v>1997</c:v>
                </c:pt>
                <c:pt idx="205">
                  <c:v>1997</c:v>
                </c:pt>
                <c:pt idx="206">
                  <c:v>1997</c:v>
                </c:pt>
                <c:pt idx="207">
                  <c:v>1997</c:v>
                </c:pt>
                <c:pt idx="208">
                  <c:v>1997</c:v>
                </c:pt>
                <c:pt idx="209">
                  <c:v>1997</c:v>
                </c:pt>
                <c:pt idx="210">
                  <c:v>1997</c:v>
                </c:pt>
                <c:pt idx="211">
                  <c:v>1997</c:v>
                </c:pt>
                <c:pt idx="212">
                  <c:v>1997</c:v>
                </c:pt>
                <c:pt idx="213">
                  <c:v>1997</c:v>
                </c:pt>
                <c:pt idx="214">
                  <c:v>1997</c:v>
                </c:pt>
                <c:pt idx="215">
                  <c:v>1997</c:v>
                </c:pt>
                <c:pt idx="216">
                  <c:v>1998</c:v>
                </c:pt>
                <c:pt idx="217">
                  <c:v>1998</c:v>
                </c:pt>
                <c:pt idx="218">
                  <c:v>1998</c:v>
                </c:pt>
                <c:pt idx="219">
                  <c:v>1998</c:v>
                </c:pt>
                <c:pt idx="220">
                  <c:v>1998</c:v>
                </c:pt>
                <c:pt idx="221">
                  <c:v>1998</c:v>
                </c:pt>
                <c:pt idx="222">
                  <c:v>1998</c:v>
                </c:pt>
                <c:pt idx="223">
                  <c:v>1998</c:v>
                </c:pt>
                <c:pt idx="224">
                  <c:v>1998</c:v>
                </c:pt>
                <c:pt idx="225">
                  <c:v>1998</c:v>
                </c:pt>
                <c:pt idx="226">
                  <c:v>1998</c:v>
                </c:pt>
                <c:pt idx="227">
                  <c:v>1998</c:v>
                </c:pt>
                <c:pt idx="228">
                  <c:v>1999</c:v>
                </c:pt>
                <c:pt idx="229">
                  <c:v>1999</c:v>
                </c:pt>
                <c:pt idx="230">
                  <c:v>1999</c:v>
                </c:pt>
                <c:pt idx="231">
                  <c:v>1999</c:v>
                </c:pt>
                <c:pt idx="232">
                  <c:v>1999</c:v>
                </c:pt>
                <c:pt idx="233">
                  <c:v>1999</c:v>
                </c:pt>
                <c:pt idx="234">
                  <c:v>1999</c:v>
                </c:pt>
                <c:pt idx="235">
                  <c:v>1999</c:v>
                </c:pt>
                <c:pt idx="236">
                  <c:v>1999</c:v>
                </c:pt>
                <c:pt idx="237">
                  <c:v>1999</c:v>
                </c:pt>
                <c:pt idx="238">
                  <c:v>1999</c:v>
                </c:pt>
                <c:pt idx="239">
                  <c:v>1999</c:v>
                </c:pt>
                <c:pt idx="240">
                  <c:v>2000</c:v>
                </c:pt>
                <c:pt idx="241">
                  <c:v>2000</c:v>
                </c:pt>
                <c:pt idx="242">
                  <c:v>2000</c:v>
                </c:pt>
                <c:pt idx="243">
                  <c:v>2000</c:v>
                </c:pt>
                <c:pt idx="244">
                  <c:v>2000</c:v>
                </c:pt>
                <c:pt idx="245">
                  <c:v>2000</c:v>
                </c:pt>
                <c:pt idx="246">
                  <c:v>2000</c:v>
                </c:pt>
                <c:pt idx="247">
                  <c:v>2000</c:v>
                </c:pt>
                <c:pt idx="248">
                  <c:v>2000</c:v>
                </c:pt>
                <c:pt idx="249">
                  <c:v>2000</c:v>
                </c:pt>
                <c:pt idx="250">
                  <c:v>2000</c:v>
                </c:pt>
                <c:pt idx="251">
                  <c:v>2000</c:v>
                </c:pt>
                <c:pt idx="252">
                  <c:v>2001</c:v>
                </c:pt>
                <c:pt idx="253">
                  <c:v>2001</c:v>
                </c:pt>
                <c:pt idx="254">
                  <c:v>2001</c:v>
                </c:pt>
                <c:pt idx="255">
                  <c:v>2001</c:v>
                </c:pt>
                <c:pt idx="256">
                  <c:v>2001</c:v>
                </c:pt>
                <c:pt idx="257">
                  <c:v>2001</c:v>
                </c:pt>
                <c:pt idx="258">
                  <c:v>2001</c:v>
                </c:pt>
                <c:pt idx="259">
                  <c:v>2001</c:v>
                </c:pt>
                <c:pt idx="260">
                  <c:v>2001</c:v>
                </c:pt>
                <c:pt idx="261">
                  <c:v>2001</c:v>
                </c:pt>
                <c:pt idx="262">
                  <c:v>2001</c:v>
                </c:pt>
                <c:pt idx="263">
                  <c:v>2001</c:v>
                </c:pt>
                <c:pt idx="264">
                  <c:v>2002</c:v>
                </c:pt>
                <c:pt idx="265">
                  <c:v>2002</c:v>
                </c:pt>
                <c:pt idx="266">
                  <c:v>2002</c:v>
                </c:pt>
                <c:pt idx="267">
                  <c:v>2002</c:v>
                </c:pt>
                <c:pt idx="268">
                  <c:v>2002</c:v>
                </c:pt>
                <c:pt idx="269">
                  <c:v>2002</c:v>
                </c:pt>
                <c:pt idx="270">
                  <c:v>2002</c:v>
                </c:pt>
                <c:pt idx="271">
                  <c:v>2002</c:v>
                </c:pt>
                <c:pt idx="272">
                  <c:v>2002</c:v>
                </c:pt>
                <c:pt idx="273">
                  <c:v>2002</c:v>
                </c:pt>
                <c:pt idx="274">
                  <c:v>2002</c:v>
                </c:pt>
                <c:pt idx="275">
                  <c:v>2002</c:v>
                </c:pt>
                <c:pt idx="276">
                  <c:v>2003</c:v>
                </c:pt>
                <c:pt idx="277">
                  <c:v>2003</c:v>
                </c:pt>
                <c:pt idx="278">
                  <c:v>2003</c:v>
                </c:pt>
                <c:pt idx="279">
                  <c:v>2003</c:v>
                </c:pt>
                <c:pt idx="280">
                  <c:v>2003</c:v>
                </c:pt>
                <c:pt idx="281">
                  <c:v>2003</c:v>
                </c:pt>
                <c:pt idx="282">
                  <c:v>2003</c:v>
                </c:pt>
                <c:pt idx="283">
                  <c:v>2003</c:v>
                </c:pt>
                <c:pt idx="284">
                  <c:v>2003</c:v>
                </c:pt>
                <c:pt idx="285">
                  <c:v>2003</c:v>
                </c:pt>
                <c:pt idx="286">
                  <c:v>2003</c:v>
                </c:pt>
                <c:pt idx="287">
                  <c:v>2003</c:v>
                </c:pt>
                <c:pt idx="288">
                  <c:v>2004</c:v>
                </c:pt>
                <c:pt idx="289">
                  <c:v>2004</c:v>
                </c:pt>
                <c:pt idx="290">
                  <c:v>2004</c:v>
                </c:pt>
                <c:pt idx="291">
                  <c:v>2004</c:v>
                </c:pt>
                <c:pt idx="292">
                  <c:v>2004</c:v>
                </c:pt>
                <c:pt idx="293">
                  <c:v>2004</c:v>
                </c:pt>
                <c:pt idx="294">
                  <c:v>2004</c:v>
                </c:pt>
                <c:pt idx="295">
                  <c:v>2004</c:v>
                </c:pt>
                <c:pt idx="296">
                  <c:v>2004</c:v>
                </c:pt>
                <c:pt idx="297">
                  <c:v>2004</c:v>
                </c:pt>
                <c:pt idx="298">
                  <c:v>2004</c:v>
                </c:pt>
                <c:pt idx="299">
                  <c:v>2004</c:v>
                </c:pt>
                <c:pt idx="300">
                  <c:v>2005</c:v>
                </c:pt>
                <c:pt idx="301">
                  <c:v>2005</c:v>
                </c:pt>
                <c:pt idx="302">
                  <c:v>2005</c:v>
                </c:pt>
                <c:pt idx="303">
                  <c:v>2005</c:v>
                </c:pt>
                <c:pt idx="304">
                  <c:v>2005</c:v>
                </c:pt>
                <c:pt idx="305">
                  <c:v>2005</c:v>
                </c:pt>
                <c:pt idx="306">
                  <c:v>2005</c:v>
                </c:pt>
                <c:pt idx="307">
                  <c:v>2005</c:v>
                </c:pt>
                <c:pt idx="308">
                  <c:v>2005</c:v>
                </c:pt>
                <c:pt idx="309">
                  <c:v>2005</c:v>
                </c:pt>
                <c:pt idx="310">
                  <c:v>2005</c:v>
                </c:pt>
                <c:pt idx="311">
                  <c:v>2005</c:v>
                </c:pt>
                <c:pt idx="312">
                  <c:v>2006</c:v>
                </c:pt>
                <c:pt idx="313">
                  <c:v>2006</c:v>
                </c:pt>
                <c:pt idx="314">
                  <c:v>2006</c:v>
                </c:pt>
                <c:pt idx="315">
                  <c:v>2006</c:v>
                </c:pt>
                <c:pt idx="316">
                  <c:v>2006</c:v>
                </c:pt>
                <c:pt idx="317">
                  <c:v>2006</c:v>
                </c:pt>
                <c:pt idx="318">
                  <c:v>2006</c:v>
                </c:pt>
                <c:pt idx="319">
                  <c:v>2006</c:v>
                </c:pt>
                <c:pt idx="320">
                  <c:v>2006</c:v>
                </c:pt>
                <c:pt idx="321">
                  <c:v>2006</c:v>
                </c:pt>
                <c:pt idx="322">
                  <c:v>2006</c:v>
                </c:pt>
                <c:pt idx="323">
                  <c:v>2006</c:v>
                </c:pt>
                <c:pt idx="324">
                  <c:v>2007</c:v>
                </c:pt>
                <c:pt idx="325">
                  <c:v>2007</c:v>
                </c:pt>
                <c:pt idx="326">
                  <c:v>2007</c:v>
                </c:pt>
                <c:pt idx="327">
                  <c:v>2007</c:v>
                </c:pt>
                <c:pt idx="328">
                  <c:v>2007</c:v>
                </c:pt>
                <c:pt idx="329">
                  <c:v>2007</c:v>
                </c:pt>
                <c:pt idx="330">
                  <c:v>2007</c:v>
                </c:pt>
                <c:pt idx="331">
                  <c:v>2007</c:v>
                </c:pt>
                <c:pt idx="332">
                  <c:v>2007</c:v>
                </c:pt>
                <c:pt idx="333">
                  <c:v>2007</c:v>
                </c:pt>
                <c:pt idx="334">
                  <c:v>2007</c:v>
                </c:pt>
                <c:pt idx="335">
                  <c:v>2007</c:v>
                </c:pt>
                <c:pt idx="336">
                  <c:v>2008</c:v>
                </c:pt>
                <c:pt idx="337">
                  <c:v>2008</c:v>
                </c:pt>
                <c:pt idx="338">
                  <c:v>2008</c:v>
                </c:pt>
                <c:pt idx="339">
                  <c:v>2008</c:v>
                </c:pt>
                <c:pt idx="340">
                  <c:v>2008</c:v>
                </c:pt>
                <c:pt idx="341">
                  <c:v>2008</c:v>
                </c:pt>
                <c:pt idx="342">
                  <c:v>2008</c:v>
                </c:pt>
                <c:pt idx="343">
                  <c:v>2008</c:v>
                </c:pt>
                <c:pt idx="344">
                  <c:v>2008</c:v>
                </c:pt>
                <c:pt idx="345">
                  <c:v>2008</c:v>
                </c:pt>
                <c:pt idx="346">
                  <c:v>2008</c:v>
                </c:pt>
                <c:pt idx="347">
                  <c:v>2008</c:v>
                </c:pt>
                <c:pt idx="348">
                  <c:v>2009</c:v>
                </c:pt>
                <c:pt idx="349">
                  <c:v>2009</c:v>
                </c:pt>
                <c:pt idx="350">
                  <c:v>2009</c:v>
                </c:pt>
                <c:pt idx="351">
                  <c:v>2009</c:v>
                </c:pt>
                <c:pt idx="352">
                  <c:v>2009</c:v>
                </c:pt>
                <c:pt idx="353">
                  <c:v>2009</c:v>
                </c:pt>
                <c:pt idx="354">
                  <c:v>2009</c:v>
                </c:pt>
                <c:pt idx="355">
                  <c:v>2009</c:v>
                </c:pt>
                <c:pt idx="356">
                  <c:v>2009</c:v>
                </c:pt>
                <c:pt idx="357">
                  <c:v>2009</c:v>
                </c:pt>
                <c:pt idx="358">
                  <c:v>2009</c:v>
                </c:pt>
                <c:pt idx="359">
                  <c:v>2009</c:v>
                </c:pt>
                <c:pt idx="360">
                  <c:v>2010</c:v>
                </c:pt>
                <c:pt idx="361">
                  <c:v>2010</c:v>
                </c:pt>
                <c:pt idx="362">
                  <c:v>2010</c:v>
                </c:pt>
                <c:pt idx="363">
                  <c:v>2010</c:v>
                </c:pt>
                <c:pt idx="364">
                  <c:v>2010</c:v>
                </c:pt>
                <c:pt idx="365">
                  <c:v>2010</c:v>
                </c:pt>
                <c:pt idx="366">
                  <c:v>2010</c:v>
                </c:pt>
                <c:pt idx="367">
                  <c:v>2010</c:v>
                </c:pt>
                <c:pt idx="368">
                  <c:v>2010</c:v>
                </c:pt>
                <c:pt idx="369">
                  <c:v>2010</c:v>
                </c:pt>
                <c:pt idx="370">
                  <c:v>2010</c:v>
                </c:pt>
                <c:pt idx="371">
                  <c:v>2010</c:v>
                </c:pt>
                <c:pt idx="372">
                  <c:v>2011</c:v>
                </c:pt>
                <c:pt idx="373">
                  <c:v>2011</c:v>
                </c:pt>
                <c:pt idx="374">
                  <c:v>2011</c:v>
                </c:pt>
                <c:pt idx="375">
                  <c:v>2011</c:v>
                </c:pt>
                <c:pt idx="376">
                  <c:v>2011</c:v>
                </c:pt>
                <c:pt idx="377">
                  <c:v>2011</c:v>
                </c:pt>
                <c:pt idx="378">
                  <c:v>2011</c:v>
                </c:pt>
                <c:pt idx="379">
                  <c:v>2011</c:v>
                </c:pt>
                <c:pt idx="380">
                  <c:v>2011</c:v>
                </c:pt>
                <c:pt idx="381">
                  <c:v>2011</c:v>
                </c:pt>
                <c:pt idx="382">
                  <c:v>2011</c:v>
                </c:pt>
                <c:pt idx="383">
                  <c:v>2011</c:v>
                </c:pt>
                <c:pt idx="384">
                  <c:v>2012</c:v>
                </c:pt>
                <c:pt idx="385">
                  <c:v>2012</c:v>
                </c:pt>
                <c:pt idx="386">
                  <c:v>2012</c:v>
                </c:pt>
                <c:pt idx="387">
                  <c:v>2012</c:v>
                </c:pt>
                <c:pt idx="388">
                  <c:v>2012</c:v>
                </c:pt>
                <c:pt idx="389">
                  <c:v>2012</c:v>
                </c:pt>
                <c:pt idx="390">
                  <c:v>2012</c:v>
                </c:pt>
                <c:pt idx="391">
                  <c:v>2012</c:v>
                </c:pt>
                <c:pt idx="392">
                  <c:v>2012</c:v>
                </c:pt>
                <c:pt idx="393">
                  <c:v>2012</c:v>
                </c:pt>
                <c:pt idx="394">
                  <c:v>2012</c:v>
                </c:pt>
                <c:pt idx="395">
                  <c:v>2012</c:v>
                </c:pt>
                <c:pt idx="396">
                  <c:v>2013</c:v>
                </c:pt>
                <c:pt idx="397">
                  <c:v>2013</c:v>
                </c:pt>
                <c:pt idx="398">
                  <c:v>2013</c:v>
                </c:pt>
                <c:pt idx="399">
                  <c:v>2013</c:v>
                </c:pt>
                <c:pt idx="400">
                  <c:v>2013</c:v>
                </c:pt>
                <c:pt idx="401">
                  <c:v>2013</c:v>
                </c:pt>
                <c:pt idx="402">
                  <c:v>2013</c:v>
                </c:pt>
                <c:pt idx="403">
                  <c:v>2013</c:v>
                </c:pt>
                <c:pt idx="404">
                  <c:v>2013</c:v>
                </c:pt>
                <c:pt idx="405">
                  <c:v>2013</c:v>
                </c:pt>
                <c:pt idx="406">
                  <c:v>2013</c:v>
                </c:pt>
                <c:pt idx="407">
                  <c:v>2013</c:v>
                </c:pt>
                <c:pt idx="408">
                  <c:v>2014</c:v>
                </c:pt>
                <c:pt idx="409">
                  <c:v>2014</c:v>
                </c:pt>
                <c:pt idx="410">
                  <c:v>2014</c:v>
                </c:pt>
                <c:pt idx="411">
                  <c:v>2014</c:v>
                </c:pt>
                <c:pt idx="412">
                  <c:v>2014</c:v>
                </c:pt>
                <c:pt idx="413">
                  <c:v>2014</c:v>
                </c:pt>
                <c:pt idx="414">
                  <c:v>2014</c:v>
                </c:pt>
                <c:pt idx="415">
                  <c:v>2014</c:v>
                </c:pt>
                <c:pt idx="416">
                  <c:v>2014</c:v>
                </c:pt>
                <c:pt idx="417">
                  <c:v>2014</c:v>
                </c:pt>
                <c:pt idx="418">
                  <c:v>2014</c:v>
                </c:pt>
                <c:pt idx="419">
                  <c:v>2014</c:v>
                </c:pt>
                <c:pt idx="420">
                  <c:v>2015</c:v>
                </c:pt>
                <c:pt idx="421">
                  <c:v>2015</c:v>
                </c:pt>
                <c:pt idx="422">
                  <c:v>2015</c:v>
                </c:pt>
                <c:pt idx="423">
                  <c:v>2015</c:v>
                </c:pt>
                <c:pt idx="424">
                  <c:v>2015</c:v>
                </c:pt>
                <c:pt idx="425">
                  <c:v>2015</c:v>
                </c:pt>
                <c:pt idx="426">
                  <c:v>2015</c:v>
                </c:pt>
                <c:pt idx="427">
                  <c:v>2015</c:v>
                </c:pt>
                <c:pt idx="428">
                  <c:v>2015</c:v>
                </c:pt>
                <c:pt idx="429">
                  <c:v>2015</c:v>
                </c:pt>
                <c:pt idx="430">
                  <c:v>2015</c:v>
                </c:pt>
                <c:pt idx="431">
                  <c:v>2015</c:v>
                </c:pt>
                <c:pt idx="432">
                  <c:v>2016</c:v>
                </c:pt>
                <c:pt idx="433">
                  <c:v>2016</c:v>
                </c:pt>
                <c:pt idx="434">
                  <c:v>2016</c:v>
                </c:pt>
                <c:pt idx="435">
                  <c:v>2016</c:v>
                </c:pt>
                <c:pt idx="436">
                  <c:v>2016</c:v>
                </c:pt>
                <c:pt idx="437">
                  <c:v>2016</c:v>
                </c:pt>
                <c:pt idx="438">
                  <c:v>2016</c:v>
                </c:pt>
                <c:pt idx="439">
                  <c:v>2016</c:v>
                </c:pt>
                <c:pt idx="440">
                  <c:v>2016</c:v>
                </c:pt>
                <c:pt idx="441">
                  <c:v>2016</c:v>
                </c:pt>
                <c:pt idx="442">
                  <c:v>2016</c:v>
                </c:pt>
                <c:pt idx="443">
                  <c:v>2016</c:v>
                </c:pt>
                <c:pt idx="444">
                  <c:v>2017</c:v>
                </c:pt>
                <c:pt idx="445">
                  <c:v>2017</c:v>
                </c:pt>
                <c:pt idx="446">
                  <c:v>2017</c:v>
                </c:pt>
                <c:pt idx="447">
                  <c:v>2017</c:v>
                </c:pt>
                <c:pt idx="448">
                  <c:v>2017</c:v>
                </c:pt>
                <c:pt idx="449">
                  <c:v>2017</c:v>
                </c:pt>
                <c:pt idx="450">
                  <c:v>2017</c:v>
                </c:pt>
                <c:pt idx="451">
                  <c:v>2017</c:v>
                </c:pt>
                <c:pt idx="452">
                  <c:v>2017</c:v>
                </c:pt>
                <c:pt idx="453">
                  <c:v>2017</c:v>
                </c:pt>
                <c:pt idx="454">
                  <c:v>2017</c:v>
                </c:pt>
                <c:pt idx="455">
                  <c:v>2017</c:v>
                </c:pt>
                <c:pt idx="456">
                  <c:v>2018</c:v>
                </c:pt>
                <c:pt idx="457">
                  <c:v>2018</c:v>
                </c:pt>
                <c:pt idx="458">
                  <c:v>2018</c:v>
                </c:pt>
                <c:pt idx="459">
                  <c:v>2018</c:v>
                </c:pt>
                <c:pt idx="460">
                  <c:v>2018</c:v>
                </c:pt>
                <c:pt idx="461">
                  <c:v>2018</c:v>
                </c:pt>
                <c:pt idx="462">
                  <c:v>2018</c:v>
                </c:pt>
                <c:pt idx="463">
                  <c:v>2018</c:v>
                </c:pt>
                <c:pt idx="464">
                  <c:v>2018</c:v>
                </c:pt>
                <c:pt idx="465">
                  <c:v>2018</c:v>
                </c:pt>
                <c:pt idx="466">
                  <c:v>2018</c:v>
                </c:pt>
                <c:pt idx="467">
                  <c:v>2018</c:v>
                </c:pt>
                <c:pt idx="468">
                  <c:v>2019</c:v>
                </c:pt>
                <c:pt idx="469">
                  <c:v>2019</c:v>
                </c:pt>
                <c:pt idx="470">
                  <c:v>2019</c:v>
                </c:pt>
                <c:pt idx="471">
                  <c:v>2019</c:v>
                </c:pt>
                <c:pt idx="472">
                  <c:v>2019</c:v>
                </c:pt>
                <c:pt idx="473">
                  <c:v>2019</c:v>
                </c:pt>
                <c:pt idx="474">
                  <c:v>2019</c:v>
                </c:pt>
                <c:pt idx="475">
                  <c:v>2019</c:v>
                </c:pt>
                <c:pt idx="476">
                  <c:v>2019</c:v>
                </c:pt>
                <c:pt idx="477">
                  <c:v>2019</c:v>
                </c:pt>
                <c:pt idx="478">
                  <c:v>2019</c:v>
                </c:pt>
                <c:pt idx="479">
                  <c:v>2019</c:v>
                </c:pt>
                <c:pt idx="480">
                  <c:v>2020</c:v>
                </c:pt>
                <c:pt idx="481">
                  <c:v>2020</c:v>
                </c:pt>
                <c:pt idx="482">
                  <c:v>2020</c:v>
                </c:pt>
                <c:pt idx="483">
                  <c:v>2020</c:v>
                </c:pt>
                <c:pt idx="484">
                  <c:v>2020</c:v>
                </c:pt>
                <c:pt idx="485">
                  <c:v>2020</c:v>
                </c:pt>
                <c:pt idx="486">
                  <c:v>2020</c:v>
                </c:pt>
                <c:pt idx="487">
                  <c:v>2020</c:v>
                </c:pt>
                <c:pt idx="488">
                  <c:v>2020</c:v>
                </c:pt>
                <c:pt idx="489">
                  <c:v>2020</c:v>
                </c:pt>
                <c:pt idx="490">
                  <c:v>2020</c:v>
                </c:pt>
                <c:pt idx="491">
                  <c:v>2020</c:v>
                </c:pt>
                <c:pt idx="492">
                  <c:v>2021</c:v>
                </c:pt>
                <c:pt idx="493">
                  <c:v>2021</c:v>
                </c:pt>
                <c:pt idx="494">
                  <c:v>2021</c:v>
                </c:pt>
                <c:pt idx="495">
                  <c:v>2021</c:v>
                </c:pt>
                <c:pt idx="496">
                  <c:v>2021</c:v>
                </c:pt>
                <c:pt idx="497">
                  <c:v>2021</c:v>
                </c:pt>
              </c:numCache>
            </c:numRef>
          </c:cat>
          <c:val>
            <c:numRef>
              <c:f>Data!$Q$1317:$Q$1814</c:f>
              <c:numCache>
                <c:formatCode>0.00</c:formatCode>
                <c:ptCount val="498"/>
                <c:pt idx="0">
                  <c:v>44.061207741799862</c:v>
                </c:pt>
                <c:pt idx="1">
                  <c:v>44.157895621382615</c:v>
                </c:pt>
                <c:pt idx="2">
                  <c:v>44.25686874819236</c:v>
                </c:pt>
                <c:pt idx="3">
                  <c:v>44.352518517571227</c:v>
                </c:pt>
                <c:pt idx="4">
                  <c:v>44.443774447355544</c:v>
                </c:pt>
                <c:pt idx="5">
                  <c:v>44.531101102886026</c:v>
                </c:pt>
                <c:pt idx="6">
                  <c:v>44.620447584200882</c:v>
                </c:pt>
                <c:pt idx="7">
                  <c:v>44.707233979763799</c:v>
                </c:pt>
                <c:pt idx="8">
                  <c:v>44.792663489967886</c:v>
                </c:pt>
                <c:pt idx="9">
                  <c:v>44.881968200735649</c:v>
                </c:pt>
                <c:pt idx="10">
                  <c:v>44.975585509722556</c:v>
                </c:pt>
                <c:pt idx="11">
                  <c:v>45.07302952380369</c:v>
                </c:pt>
                <c:pt idx="12">
                  <c:v>45.163523298221754</c:v>
                </c:pt>
                <c:pt idx="13">
                  <c:v>45.247028646725269</c:v>
                </c:pt>
                <c:pt idx="14">
                  <c:v>45.324938613038825</c:v>
                </c:pt>
                <c:pt idx="15">
                  <c:v>45.402833042157013</c:v>
                </c:pt>
                <c:pt idx="16">
                  <c:v>45.481026956597731</c:v>
                </c:pt>
                <c:pt idx="17">
                  <c:v>45.559831107183861</c:v>
                </c:pt>
                <c:pt idx="18">
                  <c:v>45.6353565268506</c:v>
                </c:pt>
                <c:pt idx="19">
                  <c:v>45.70886257892186</c:v>
                </c:pt>
                <c:pt idx="20">
                  <c:v>45.778826346357484</c:v>
                </c:pt>
                <c:pt idx="21">
                  <c:v>45.844456808981107</c:v>
                </c:pt>
                <c:pt idx="22">
                  <c:v>45.904616302944305</c:v>
                </c:pt>
                <c:pt idx="23">
                  <c:v>45.960850652843355</c:v>
                </c:pt>
                <c:pt idx="24">
                  <c:v>46.00945035014805</c:v>
                </c:pt>
                <c:pt idx="25">
                  <c:v>46.051996663529941</c:v>
                </c:pt>
                <c:pt idx="26">
                  <c:v>46.089264786430803</c:v>
                </c:pt>
                <c:pt idx="27">
                  <c:v>46.117762477951572</c:v>
                </c:pt>
                <c:pt idx="28">
                  <c:v>46.135760625398525</c:v>
                </c:pt>
                <c:pt idx="29">
                  <c:v>46.142396888340748</c:v>
                </c:pt>
                <c:pt idx="30">
                  <c:v>46.141062811230441</c:v>
                </c:pt>
                <c:pt idx="31">
                  <c:v>46.132035262650362</c:v>
                </c:pt>
                <c:pt idx="32">
                  <c:v>46.115348982416279</c:v>
                </c:pt>
                <c:pt idx="33">
                  <c:v>46.087143846985519</c:v>
                </c:pt>
                <c:pt idx="34">
                  <c:v>46.048230155384758</c:v>
                </c:pt>
                <c:pt idx="35">
                  <c:v>45.999201940630655</c:v>
                </c:pt>
                <c:pt idx="36">
                  <c:v>45.941908087547652</c:v>
                </c:pt>
                <c:pt idx="37">
                  <c:v>45.878337956738662</c:v>
                </c:pt>
                <c:pt idx="38">
                  <c:v>45.809678310082674</c:v>
                </c:pt>
                <c:pt idx="39">
                  <c:v>45.735257354396779</c:v>
                </c:pt>
                <c:pt idx="40">
                  <c:v>45.655440803540067</c:v>
                </c:pt>
                <c:pt idx="41">
                  <c:v>45.571169333594185</c:v>
                </c:pt>
                <c:pt idx="42">
                  <c:v>45.48410140585348</c:v>
                </c:pt>
                <c:pt idx="43">
                  <c:v>45.400521664651272</c:v>
                </c:pt>
                <c:pt idx="44">
                  <c:v>45.313940420182249</c:v>
                </c:pt>
                <c:pt idx="45">
                  <c:v>45.227525831262284</c:v>
                </c:pt>
                <c:pt idx="46">
                  <c:v>45.140773953288893</c:v>
                </c:pt>
                <c:pt idx="47">
                  <c:v>45.05404119547169</c:v>
                </c:pt>
                <c:pt idx="48">
                  <c:v>44.974801104640235</c:v>
                </c:pt>
                <c:pt idx="49">
                  <c:v>44.904988293314425</c:v>
                </c:pt>
                <c:pt idx="50">
                  <c:v>44.845468056358136</c:v>
                </c:pt>
                <c:pt idx="51">
                  <c:v>44.786874358571403</c:v>
                </c:pt>
                <c:pt idx="52">
                  <c:v>44.733215894464713</c:v>
                </c:pt>
                <c:pt idx="53">
                  <c:v>44.68282981935598</c:v>
                </c:pt>
                <c:pt idx="54">
                  <c:v>44.631306642639537</c:v>
                </c:pt>
                <c:pt idx="55">
                  <c:v>44.580316903538986</c:v>
                </c:pt>
                <c:pt idx="56">
                  <c:v>44.52952642445937</c:v>
                </c:pt>
                <c:pt idx="57">
                  <c:v>44.48556307098054</c:v>
                </c:pt>
                <c:pt idx="58">
                  <c:v>44.448539057930923</c:v>
                </c:pt>
                <c:pt idx="59">
                  <c:v>44.418358001233564</c:v>
                </c:pt>
                <c:pt idx="60">
                  <c:v>44.393599611369709</c:v>
                </c:pt>
                <c:pt idx="61">
                  <c:v>44.374631352300653</c:v>
                </c:pt>
                <c:pt idx="62">
                  <c:v>44.360298233894767</c:v>
                </c:pt>
                <c:pt idx="63">
                  <c:v>44.347196034866712</c:v>
                </c:pt>
                <c:pt idx="64">
                  <c:v>44.336296168406342</c:v>
                </c:pt>
                <c:pt idx="65">
                  <c:v>44.328485749947973</c:v>
                </c:pt>
                <c:pt idx="66">
                  <c:v>44.323927681158082</c:v>
                </c:pt>
                <c:pt idx="67">
                  <c:v>44.319500704563929</c:v>
                </c:pt>
                <c:pt idx="68">
                  <c:v>44.316095773334041</c:v>
                </c:pt>
                <c:pt idx="69">
                  <c:v>44.3061915351823</c:v>
                </c:pt>
                <c:pt idx="70">
                  <c:v>44.290713401443647</c:v>
                </c:pt>
                <c:pt idx="71">
                  <c:v>44.268521392620087</c:v>
                </c:pt>
                <c:pt idx="72">
                  <c:v>44.235913793088081</c:v>
                </c:pt>
                <c:pt idx="73">
                  <c:v>44.195200542236165</c:v>
                </c:pt>
                <c:pt idx="74">
                  <c:v>44.146370277533578</c:v>
                </c:pt>
                <c:pt idx="75">
                  <c:v>44.092706134382723</c:v>
                </c:pt>
                <c:pt idx="76">
                  <c:v>44.034148940212184</c:v>
                </c:pt>
                <c:pt idx="77">
                  <c:v>43.969278392480014</c:v>
                </c:pt>
                <c:pt idx="78">
                  <c:v>43.903340370794794</c:v>
                </c:pt>
                <c:pt idx="79">
                  <c:v>43.835793367661516</c:v>
                </c:pt>
                <c:pt idx="80">
                  <c:v>43.765168355648953</c:v>
                </c:pt>
                <c:pt idx="81">
                  <c:v>43.688961546087846</c:v>
                </c:pt>
                <c:pt idx="82">
                  <c:v>43.605884832785911</c:v>
                </c:pt>
                <c:pt idx="83">
                  <c:v>43.516626069436718</c:v>
                </c:pt>
                <c:pt idx="84">
                  <c:v>43.429502196474502</c:v>
                </c:pt>
                <c:pt idx="85">
                  <c:v>43.347268060342586</c:v>
                </c:pt>
                <c:pt idx="86">
                  <c:v>43.268300566140979</c:v>
                </c:pt>
                <c:pt idx="87">
                  <c:v>43.182041082271894</c:v>
                </c:pt>
                <c:pt idx="88">
                  <c:v>43.087806124391967</c:v>
                </c:pt>
                <c:pt idx="89">
                  <c:v>42.986304831197309</c:v>
                </c:pt>
                <c:pt idx="90">
                  <c:v>42.891951674377538</c:v>
                </c:pt>
                <c:pt idx="91">
                  <c:v>42.803272621313234</c:v>
                </c:pt>
                <c:pt idx="92">
                  <c:v>42.720195706407409</c:v>
                </c:pt>
                <c:pt idx="93">
                  <c:v>42.646162042784717</c:v>
                </c:pt>
                <c:pt idx="94">
                  <c:v>42.582346226187219</c:v>
                </c:pt>
                <c:pt idx="95">
                  <c:v>42.528392025172472</c:v>
                </c:pt>
                <c:pt idx="96">
                  <c:v>42.482876187925285</c:v>
                </c:pt>
                <c:pt idx="97">
                  <c:v>42.445740508101785</c:v>
                </c:pt>
                <c:pt idx="98">
                  <c:v>42.416918370661179</c:v>
                </c:pt>
                <c:pt idx="99">
                  <c:v>42.405571262798567</c:v>
                </c:pt>
                <c:pt idx="100">
                  <c:v>42.412807395754534</c:v>
                </c:pt>
                <c:pt idx="101">
                  <c:v>42.438753609958546</c:v>
                </c:pt>
                <c:pt idx="102">
                  <c:v>42.468778627490472</c:v>
                </c:pt>
                <c:pt idx="103">
                  <c:v>42.50165986448723</c:v>
                </c:pt>
                <c:pt idx="104">
                  <c:v>42.537486789245911</c:v>
                </c:pt>
                <c:pt idx="105">
                  <c:v>42.573326163164978</c:v>
                </c:pt>
                <c:pt idx="106">
                  <c:v>42.6085276479809</c:v>
                </c:pt>
                <c:pt idx="107">
                  <c:v>42.642581142804907</c:v>
                </c:pt>
                <c:pt idx="108">
                  <c:v>42.674986432297914</c:v>
                </c:pt>
                <c:pt idx="109">
                  <c:v>42.707241136844139</c:v>
                </c:pt>
                <c:pt idx="110">
                  <c:v>42.738053836187198</c:v>
                </c:pt>
                <c:pt idx="111">
                  <c:v>42.765058315347638</c:v>
                </c:pt>
                <c:pt idx="112">
                  <c:v>42.78931349707095</c:v>
                </c:pt>
                <c:pt idx="113">
                  <c:v>42.811750274198225</c:v>
                </c:pt>
                <c:pt idx="114">
                  <c:v>42.821815299181402</c:v>
                </c:pt>
                <c:pt idx="115">
                  <c:v>42.819356772499873</c:v>
                </c:pt>
                <c:pt idx="116">
                  <c:v>42.804358441465027</c:v>
                </c:pt>
                <c:pt idx="117">
                  <c:v>42.783770586695368</c:v>
                </c:pt>
                <c:pt idx="118">
                  <c:v>42.759219302913564</c:v>
                </c:pt>
                <c:pt idx="119">
                  <c:v>42.731059374386298</c:v>
                </c:pt>
                <c:pt idx="120">
                  <c:v>42.69394493330438</c:v>
                </c:pt>
                <c:pt idx="121">
                  <c:v>42.649642497800571</c:v>
                </c:pt>
                <c:pt idx="122">
                  <c:v>42.598430948775331</c:v>
                </c:pt>
                <c:pt idx="123">
                  <c:v>42.552315314560211</c:v>
                </c:pt>
                <c:pt idx="124">
                  <c:v>42.510322666423704</c:v>
                </c:pt>
                <c:pt idx="125">
                  <c:v>42.471673164611794</c:v>
                </c:pt>
                <c:pt idx="126">
                  <c:v>42.437138355657297</c:v>
                </c:pt>
                <c:pt idx="127">
                  <c:v>42.407633516860074</c:v>
                </c:pt>
                <c:pt idx="128">
                  <c:v>42.383842373733799</c:v>
                </c:pt>
                <c:pt idx="129">
                  <c:v>42.357677046102708</c:v>
                </c:pt>
                <c:pt idx="130">
                  <c:v>42.330050195625759</c:v>
                </c:pt>
                <c:pt idx="131">
                  <c:v>42.302215818565692</c:v>
                </c:pt>
                <c:pt idx="132">
                  <c:v>42.274811677396229</c:v>
                </c:pt>
                <c:pt idx="133">
                  <c:v>42.250250482597316</c:v>
                </c:pt>
                <c:pt idx="134">
                  <c:v>42.228331409339312</c:v>
                </c:pt>
                <c:pt idx="135">
                  <c:v>42.195051104544717</c:v>
                </c:pt>
                <c:pt idx="136">
                  <c:v>42.151558060651574</c:v>
                </c:pt>
                <c:pt idx="137">
                  <c:v>42.099340092177513</c:v>
                </c:pt>
                <c:pt idx="138">
                  <c:v>42.039085727035427</c:v>
                </c:pt>
                <c:pt idx="139">
                  <c:v>41.970125055947726</c:v>
                </c:pt>
                <c:pt idx="140">
                  <c:v>41.892870166974191</c:v>
                </c:pt>
                <c:pt idx="141">
                  <c:v>41.805041472771471</c:v>
                </c:pt>
                <c:pt idx="142">
                  <c:v>41.706670909951299</c:v>
                </c:pt>
                <c:pt idx="143">
                  <c:v>41.59838950621284</c:v>
                </c:pt>
                <c:pt idx="144">
                  <c:v>41.496594922089308</c:v>
                </c:pt>
                <c:pt idx="145">
                  <c:v>41.400675733207123</c:v>
                </c:pt>
                <c:pt idx="146">
                  <c:v>41.308547231518787</c:v>
                </c:pt>
                <c:pt idx="147">
                  <c:v>41.227439123654868</c:v>
                </c:pt>
                <c:pt idx="148">
                  <c:v>41.158916499594746</c:v>
                </c:pt>
                <c:pt idx="149">
                  <c:v>41.103245520022121</c:v>
                </c:pt>
                <c:pt idx="150">
                  <c:v>41.058775293502649</c:v>
                </c:pt>
                <c:pt idx="151">
                  <c:v>41.024237909809777</c:v>
                </c:pt>
                <c:pt idx="152">
                  <c:v>40.999583323598408</c:v>
                </c:pt>
                <c:pt idx="153">
                  <c:v>40.987587985869169</c:v>
                </c:pt>
                <c:pt idx="154">
                  <c:v>40.987275505071167</c:v>
                </c:pt>
                <c:pt idx="155">
                  <c:v>40.998703327365789</c:v>
                </c:pt>
                <c:pt idx="156">
                  <c:v>41.014924843462879</c:v>
                </c:pt>
                <c:pt idx="157">
                  <c:v>41.03604709548592</c:v>
                </c:pt>
                <c:pt idx="158">
                  <c:v>41.061748992040584</c:v>
                </c:pt>
                <c:pt idx="159">
                  <c:v>41.084632746578421</c:v>
                </c:pt>
                <c:pt idx="160">
                  <c:v>41.104846568523847</c:v>
                </c:pt>
                <c:pt idx="161">
                  <c:v>41.121526147754835</c:v>
                </c:pt>
                <c:pt idx="162">
                  <c:v>41.139639772417453</c:v>
                </c:pt>
                <c:pt idx="163">
                  <c:v>41.15805517918016</c:v>
                </c:pt>
                <c:pt idx="164">
                  <c:v>41.17758886456955</c:v>
                </c:pt>
                <c:pt idx="165">
                  <c:v>41.198867984711974</c:v>
                </c:pt>
                <c:pt idx="166">
                  <c:v>41.222700249094835</c:v>
                </c:pt>
                <c:pt idx="167">
                  <c:v>41.249176234269392</c:v>
                </c:pt>
                <c:pt idx="168">
                  <c:v>41.271569439951257</c:v>
                </c:pt>
                <c:pt idx="169">
                  <c:v>41.289542211356626</c:v>
                </c:pt>
                <c:pt idx="170">
                  <c:v>41.302161656353952</c:v>
                </c:pt>
                <c:pt idx="171">
                  <c:v>41.321843025184748</c:v>
                </c:pt>
                <c:pt idx="172">
                  <c:v>41.348181457174633</c:v>
                </c:pt>
                <c:pt idx="173">
                  <c:v>41.380146480435592</c:v>
                </c:pt>
                <c:pt idx="174">
                  <c:v>41.420695054179944</c:v>
                </c:pt>
                <c:pt idx="175">
                  <c:v>41.469237590113273</c:v>
                </c:pt>
                <c:pt idx="176">
                  <c:v>41.526607899264157</c:v>
                </c:pt>
                <c:pt idx="177">
                  <c:v>41.600732345049487</c:v>
                </c:pt>
                <c:pt idx="178">
                  <c:v>41.69026927183436</c:v>
                </c:pt>
                <c:pt idx="179">
                  <c:v>41.795794318718251</c:v>
                </c:pt>
                <c:pt idx="180">
                  <c:v>41.91177953705408</c:v>
                </c:pt>
                <c:pt idx="181">
                  <c:v>42.039157700946561</c:v>
                </c:pt>
                <c:pt idx="182">
                  <c:v>42.177825119380145</c:v>
                </c:pt>
                <c:pt idx="183">
                  <c:v>42.331441118058926</c:v>
                </c:pt>
                <c:pt idx="184">
                  <c:v>42.500236193011332</c:v>
                </c:pt>
                <c:pt idx="185">
                  <c:v>42.68382193428593</c:v>
                </c:pt>
                <c:pt idx="186">
                  <c:v>42.874423451288813</c:v>
                </c:pt>
                <c:pt idx="187">
                  <c:v>43.070663241684635</c:v>
                </c:pt>
                <c:pt idx="188">
                  <c:v>43.273155434639968</c:v>
                </c:pt>
                <c:pt idx="189">
                  <c:v>43.473431681388369</c:v>
                </c:pt>
                <c:pt idx="190">
                  <c:v>43.673198234429123</c:v>
                </c:pt>
                <c:pt idx="191">
                  <c:v>43.872419861235478</c:v>
                </c:pt>
                <c:pt idx="192">
                  <c:v>44.07055614950216</c:v>
                </c:pt>
                <c:pt idx="193">
                  <c:v>44.267260402000282</c:v>
                </c:pt>
                <c:pt idx="194">
                  <c:v>44.461023552389648</c:v>
                </c:pt>
                <c:pt idx="195">
                  <c:v>44.655213280521153</c:v>
                </c:pt>
                <c:pt idx="196">
                  <c:v>44.852175869702158</c:v>
                </c:pt>
                <c:pt idx="197">
                  <c:v>45.053389289155326</c:v>
                </c:pt>
                <c:pt idx="198">
                  <c:v>45.257928408159565</c:v>
                </c:pt>
                <c:pt idx="199">
                  <c:v>45.466341094505346</c:v>
                </c:pt>
                <c:pt idx="200">
                  <c:v>45.678787231541023</c:v>
                </c:pt>
                <c:pt idx="201">
                  <c:v>45.905493285360798</c:v>
                </c:pt>
                <c:pt idx="202">
                  <c:v>46.147067430028777</c:v>
                </c:pt>
                <c:pt idx="203">
                  <c:v>46.404505890621458</c:v>
                </c:pt>
                <c:pt idx="204">
                  <c:v>46.665043079602356</c:v>
                </c:pt>
                <c:pt idx="205">
                  <c:v>46.92786376859668</c:v>
                </c:pt>
                <c:pt idx="206">
                  <c:v>47.193584050298291</c:v>
                </c:pt>
                <c:pt idx="207">
                  <c:v>47.466264777330444</c:v>
                </c:pt>
                <c:pt idx="208">
                  <c:v>47.746392628575464</c:v>
                </c:pt>
                <c:pt idx="209">
                  <c:v>48.032851800528654</c:v>
                </c:pt>
                <c:pt idx="210">
                  <c:v>48.310185156520198</c:v>
                </c:pt>
                <c:pt idx="211">
                  <c:v>48.578886520602317</c:v>
                </c:pt>
                <c:pt idx="212">
                  <c:v>48.838685588689486</c:v>
                </c:pt>
                <c:pt idx="213">
                  <c:v>49.082776438614957</c:v>
                </c:pt>
                <c:pt idx="214">
                  <c:v>49.312404566184732</c:v>
                </c:pt>
                <c:pt idx="215">
                  <c:v>49.527628250990595</c:v>
                </c:pt>
                <c:pt idx="216">
                  <c:v>49.734718165737789</c:v>
                </c:pt>
                <c:pt idx="217">
                  <c:v>49.933711656647553</c:v>
                </c:pt>
                <c:pt idx="218">
                  <c:v>50.125274003657282</c:v>
                </c:pt>
                <c:pt idx="219">
                  <c:v>50.295065771273713</c:v>
                </c:pt>
                <c:pt idx="220">
                  <c:v>50.442607696793551</c:v>
                </c:pt>
                <c:pt idx="221">
                  <c:v>50.568725270166233</c:v>
                </c:pt>
                <c:pt idx="222">
                  <c:v>50.685067660849903</c:v>
                </c:pt>
                <c:pt idx="223">
                  <c:v>50.791685390167956</c:v>
                </c:pt>
                <c:pt idx="224">
                  <c:v>50.889718657912994</c:v>
                </c:pt>
                <c:pt idx="225">
                  <c:v>50.979641218416141</c:v>
                </c:pt>
                <c:pt idx="226">
                  <c:v>51.06167645872771</c:v>
                </c:pt>
                <c:pt idx="227">
                  <c:v>51.136715612535703</c:v>
                </c:pt>
                <c:pt idx="228">
                  <c:v>51.208092093581328</c:v>
                </c:pt>
                <c:pt idx="229">
                  <c:v>51.276301293152173</c:v>
                </c:pt>
                <c:pt idx="230">
                  <c:v>51.341179894547153</c:v>
                </c:pt>
                <c:pt idx="231">
                  <c:v>51.415698639646493</c:v>
                </c:pt>
                <c:pt idx="232">
                  <c:v>51.50328914546693</c:v>
                </c:pt>
                <c:pt idx="233">
                  <c:v>51.602452625553624</c:v>
                </c:pt>
                <c:pt idx="234">
                  <c:v>51.723748244214867</c:v>
                </c:pt>
                <c:pt idx="235">
                  <c:v>51.867051481825975</c:v>
                </c:pt>
                <c:pt idx="236">
                  <c:v>52.031541507375707</c:v>
                </c:pt>
                <c:pt idx="237">
                  <c:v>52.220779131571945</c:v>
                </c:pt>
                <c:pt idx="238">
                  <c:v>52.434392776292853</c:v>
                </c:pt>
                <c:pt idx="239">
                  <c:v>52.672931639308423</c:v>
                </c:pt>
                <c:pt idx="240">
                  <c:v>52.933027097897664</c:v>
                </c:pt>
                <c:pt idx="241">
                  <c:v>53.210811044624208</c:v>
                </c:pt>
                <c:pt idx="242">
                  <c:v>53.504810413720669</c:v>
                </c:pt>
                <c:pt idx="243">
                  <c:v>53.805715748993997</c:v>
                </c:pt>
                <c:pt idx="244">
                  <c:v>54.113403930513172</c:v>
                </c:pt>
                <c:pt idx="245">
                  <c:v>54.426210166418365</c:v>
                </c:pt>
                <c:pt idx="246">
                  <c:v>54.74387828009872</c:v>
                </c:pt>
                <c:pt idx="247">
                  <c:v>55.069999664900919</c:v>
                </c:pt>
                <c:pt idx="248">
                  <c:v>55.400618877481911</c:v>
                </c:pt>
                <c:pt idx="249">
                  <c:v>55.718404895965499</c:v>
                </c:pt>
                <c:pt idx="250">
                  <c:v>56.022774300016216</c:v>
                </c:pt>
                <c:pt idx="251">
                  <c:v>56.313669332102194</c:v>
                </c:pt>
                <c:pt idx="252">
                  <c:v>56.585513699195097</c:v>
                </c:pt>
                <c:pt idx="253">
                  <c:v>56.838353853038377</c:v>
                </c:pt>
                <c:pt idx="254">
                  <c:v>57.0721755800027</c:v>
                </c:pt>
                <c:pt idx="255">
                  <c:v>57.276820757025035</c:v>
                </c:pt>
                <c:pt idx="256">
                  <c:v>57.45159804116706</c:v>
                </c:pt>
                <c:pt idx="257">
                  <c:v>57.597119571714806</c:v>
                </c:pt>
                <c:pt idx="258">
                  <c:v>57.717733962012844</c:v>
                </c:pt>
                <c:pt idx="259">
                  <c:v>57.811534225308925</c:v>
                </c:pt>
                <c:pt idx="260">
                  <c:v>57.877268705827468</c:v>
                </c:pt>
                <c:pt idx="261">
                  <c:v>57.939415588383063</c:v>
                </c:pt>
                <c:pt idx="262">
                  <c:v>57.997681323618878</c:v>
                </c:pt>
                <c:pt idx="263">
                  <c:v>58.052099458004292</c:v>
                </c:pt>
                <c:pt idx="264">
                  <c:v>58.104960456264237</c:v>
                </c:pt>
                <c:pt idx="265">
                  <c:v>58.156311550461126</c:v>
                </c:pt>
                <c:pt idx="266">
                  <c:v>58.20617827777177</c:v>
                </c:pt>
                <c:pt idx="267">
                  <c:v>58.258496991986945</c:v>
                </c:pt>
                <c:pt idx="268">
                  <c:v>58.315189463329617</c:v>
                </c:pt>
                <c:pt idx="269">
                  <c:v>58.376674628900474</c:v>
                </c:pt>
                <c:pt idx="270">
                  <c:v>58.446926765793584</c:v>
                </c:pt>
                <c:pt idx="271">
                  <c:v>58.525330890562877</c:v>
                </c:pt>
                <c:pt idx="272">
                  <c:v>58.61245349656555</c:v>
                </c:pt>
                <c:pt idx="273">
                  <c:v>58.68411226705436</c:v>
                </c:pt>
                <c:pt idx="274">
                  <c:v>58.740331280800284</c:v>
                </c:pt>
                <c:pt idx="275">
                  <c:v>58.781244970164131</c:v>
                </c:pt>
                <c:pt idx="276">
                  <c:v>58.829538814901106</c:v>
                </c:pt>
                <c:pt idx="277">
                  <c:v>58.883514547348462</c:v>
                </c:pt>
                <c:pt idx="278">
                  <c:v>58.943671058135152</c:v>
                </c:pt>
                <c:pt idx="279">
                  <c:v>59.02565402929757</c:v>
                </c:pt>
                <c:pt idx="280">
                  <c:v>59.128873292712754</c:v>
                </c:pt>
                <c:pt idx="281">
                  <c:v>59.252211777320284</c:v>
                </c:pt>
                <c:pt idx="282">
                  <c:v>59.3860314740757</c:v>
                </c:pt>
                <c:pt idx="283">
                  <c:v>59.529923551814214</c:v>
                </c:pt>
                <c:pt idx="284">
                  <c:v>59.683837460917267</c:v>
                </c:pt>
                <c:pt idx="285">
                  <c:v>59.873577756022605</c:v>
                </c:pt>
                <c:pt idx="286">
                  <c:v>60.099054814714762</c:v>
                </c:pt>
                <c:pt idx="287">
                  <c:v>60.35914237302589</c:v>
                </c:pt>
                <c:pt idx="288">
                  <c:v>60.62643929411287</c:v>
                </c:pt>
                <c:pt idx="289">
                  <c:v>60.900611702973855</c:v>
                </c:pt>
                <c:pt idx="290">
                  <c:v>61.180898040964621</c:v>
                </c:pt>
                <c:pt idx="291">
                  <c:v>61.463575375865915</c:v>
                </c:pt>
                <c:pt idx="292">
                  <c:v>61.746581996028922</c:v>
                </c:pt>
                <c:pt idx="293">
                  <c:v>62.032605883105248</c:v>
                </c:pt>
                <c:pt idx="294">
                  <c:v>62.31634230234269</c:v>
                </c:pt>
                <c:pt idx="295">
                  <c:v>62.596961082583874</c:v>
                </c:pt>
                <c:pt idx="296">
                  <c:v>62.87287842746894</c:v>
                </c:pt>
                <c:pt idx="297">
                  <c:v>63.13196011157661</c:v>
                </c:pt>
                <c:pt idx="298">
                  <c:v>63.377789433923745</c:v>
                </c:pt>
                <c:pt idx="299">
                  <c:v>63.61271597535395</c:v>
                </c:pt>
                <c:pt idx="300">
                  <c:v>63.844832943442768</c:v>
                </c:pt>
                <c:pt idx="301">
                  <c:v>64.071589878178642</c:v>
                </c:pt>
                <c:pt idx="302">
                  <c:v>64.291227791533117</c:v>
                </c:pt>
                <c:pt idx="303">
                  <c:v>64.510201452051476</c:v>
                </c:pt>
                <c:pt idx="304">
                  <c:v>64.733383691185992</c:v>
                </c:pt>
                <c:pt idx="305">
                  <c:v>64.959688900436262</c:v>
                </c:pt>
                <c:pt idx="306">
                  <c:v>65.191314365520924</c:v>
                </c:pt>
                <c:pt idx="307">
                  <c:v>65.429154403310363</c:v>
                </c:pt>
                <c:pt idx="308">
                  <c:v>65.66739882530905</c:v>
                </c:pt>
                <c:pt idx="309">
                  <c:v>65.924626459807385</c:v>
                </c:pt>
                <c:pt idx="310">
                  <c:v>66.206686642840438</c:v>
                </c:pt>
                <c:pt idx="311">
                  <c:v>66.510605983046773</c:v>
                </c:pt>
                <c:pt idx="312">
                  <c:v>66.821820336934721</c:v>
                </c:pt>
                <c:pt idx="313">
                  <c:v>67.143464769471962</c:v>
                </c:pt>
                <c:pt idx="314">
                  <c:v>67.473543941874141</c:v>
                </c:pt>
                <c:pt idx="315">
                  <c:v>67.801179845698471</c:v>
                </c:pt>
                <c:pt idx="316">
                  <c:v>68.128290152353784</c:v>
                </c:pt>
                <c:pt idx="317">
                  <c:v>68.456676990350246</c:v>
                </c:pt>
                <c:pt idx="318">
                  <c:v>68.793509393270057</c:v>
                </c:pt>
                <c:pt idx="319">
                  <c:v>69.139571556936687</c:v>
                </c:pt>
                <c:pt idx="320">
                  <c:v>69.501523959977561</c:v>
                </c:pt>
                <c:pt idx="321">
                  <c:v>69.867887851510176</c:v>
                </c:pt>
                <c:pt idx="322">
                  <c:v>70.234601558706188</c:v>
                </c:pt>
                <c:pt idx="323">
                  <c:v>70.597958368049461</c:v>
                </c:pt>
                <c:pt idx="324">
                  <c:v>70.959211963142025</c:v>
                </c:pt>
                <c:pt idx="325">
                  <c:v>71.316250663654102</c:v>
                </c:pt>
                <c:pt idx="326">
                  <c:v>71.665272459883496</c:v>
                </c:pt>
                <c:pt idx="327">
                  <c:v>72.01409023638027</c:v>
                </c:pt>
                <c:pt idx="328">
                  <c:v>72.361937343036359</c:v>
                </c:pt>
                <c:pt idx="329">
                  <c:v>72.713693261066595</c:v>
                </c:pt>
                <c:pt idx="330">
                  <c:v>73.042968159249511</c:v>
                </c:pt>
                <c:pt idx="331">
                  <c:v>73.351502415788858</c:v>
                </c:pt>
                <c:pt idx="332">
                  <c:v>73.635624185265158</c:v>
                </c:pt>
                <c:pt idx="333">
                  <c:v>73.878573695350738</c:v>
                </c:pt>
                <c:pt idx="334">
                  <c:v>74.07589070899634</c:v>
                </c:pt>
                <c:pt idx="335">
                  <c:v>74.232502558357652</c:v>
                </c:pt>
                <c:pt idx="336">
                  <c:v>74.366652069739587</c:v>
                </c:pt>
                <c:pt idx="337">
                  <c:v>74.479932714558856</c:v>
                </c:pt>
                <c:pt idx="338">
                  <c:v>74.568765461253776</c:v>
                </c:pt>
                <c:pt idx="339">
                  <c:v>74.625562111106291</c:v>
                </c:pt>
                <c:pt idx="340">
                  <c:v>74.649379010516654</c:v>
                </c:pt>
                <c:pt idx="341">
                  <c:v>74.639561760097848</c:v>
                </c:pt>
                <c:pt idx="342">
                  <c:v>74.613023972895334</c:v>
                </c:pt>
                <c:pt idx="343">
                  <c:v>74.574524758413176</c:v>
                </c:pt>
                <c:pt idx="344">
                  <c:v>74.522657596710644</c:v>
                </c:pt>
                <c:pt idx="345">
                  <c:v>74.369922508820281</c:v>
                </c:pt>
                <c:pt idx="346">
                  <c:v>74.115327030296413</c:v>
                </c:pt>
                <c:pt idx="347">
                  <c:v>73.752917775097032</c:v>
                </c:pt>
                <c:pt idx="348">
                  <c:v>73.359187947213286</c:v>
                </c:pt>
                <c:pt idx="349">
                  <c:v>72.933695098989972</c:v>
                </c:pt>
                <c:pt idx="350">
                  <c:v>72.477881493425684</c:v>
                </c:pt>
                <c:pt idx="351">
                  <c:v>72.015971733562637</c:v>
                </c:pt>
                <c:pt idx="352">
                  <c:v>71.544103565406076</c:v>
                </c:pt>
                <c:pt idx="353">
                  <c:v>71.061814040933541</c:v>
                </c:pt>
                <c:pt idx="354">
                  <c:v>70.5856727590335</c:v>
                </c:pt>
                <c:pt idx="355">
                  <c:v>70.115017043319511</c:v>
                </c:pt>
                <c:pt idx="356">
                  <c:v>69.651461078384372</c:v>
                </c:pt>
                <c:pt idx="357">
                  <c:v>69.30467048091883</c:v>
                </c:pt>
                <c:pt idx="358">
                  <c:v>69.07380177134587</c:v>
                </c:pt>
                <c:pt idx="359">
                  <c:v>68.959624770770759</c:v>
                </c:pt>
                <c:pt idx="360">
                  <c:v>68.867915528191233</c:v>
                </c:pt>
                <c:pt idx="361">
                  <c:v>68.802393956220442</c:v>
                </c:pt>
                <c:pt idx="362">
                  <c:v>68.76227199219305</c:v>
                </c:pt>
                <c:pt idx="363">
                  <c:v>68.738609007094055</c:v>
                </c:pt>
                <c:pt idx="364">
                  <c:v>68.732387486361802</c:v>
                </c:pt>
                <c:pt idx="365">
                  <c:v>68.747601710138824</c:v>
                </c:pt>
                <c:pt idx="366">
                  <c:v>68.77299997573823</c:v>
                </c:pt>
                <c:pt idx="367">
                  <c:v>68.80613298653742</c:v>
                </c:pt>
                <c:pt idx="368">
                  <c:v>68.85121680658078</c:v>
                </c:pt>
                <c:pt idx="369">
                  <c:v>68.931743759701092</c:v>
                </c:pt>
                <c:pt idx="370">
                  <c:v>69.047486429954972</c:v>
                </c:pt>
                <c:pt idx="371">
                  <c:v>69.196617902686313</c:v>
                </c:pt>
                <c:pt idx="372">
                  <c:v>69.379435383544745</c:v>
                </c:pt>
                <c:pt idx="373">
                  <c:v>69.594012578886094</c:v>
                </c:pt>
                <c:pt idx="374">
                  <c:v>69.835092639782928</c:v>
                </c:pt>
                <c:pt idx="375">
                  <c:v>70.118910959542873</c:v>
                </c:pt>
                <c:pt idx="376">
                  <c:v>70.446807421873672</c:v>
                </c:pt>
                <c:pt idx="377">
                  <c:v>70.821908668748748</c:v>
                </c:pt>
                <c:pt idx="378">
                  <c:v>71.241605738327607</c:v>
                </c:pt>
                <c:pt idx="379">
                  <c:v>71.705591523014363</c:v>
                </c:pt>
                <c:pt idx="380">
                  <c:v>72.216521010617001</c:v>
                </c:pt>
                <c:pt idx="381">
                  <c:v>72.743381543174337</c:v>
                </c:pt>
                <c:pt idx="382">
                  <c:v>73.285767102268949</c:v>
                </c:pt>
                <c:pt idx="383">
                  <c:v>73.844434406853864</c:v>
                </c:pt>
                <c:pt idx="384">
                  <c:v>74.405256351064111</c:v>
                </c:pt>
                <c:pt idx="385">
                  <c:v>74.968731761197375</c:v>
                </c:pt>
                <c:pt idx="386">
                  <c:v>75.532559548097609</c:v>
                </c:pt>
                <c:pt idx="387">
                  <c:v>76.084842906386257</c:v>
                </c:pt>
                <c:pt idx="388">
                  <c:v>76.627502437702489</c:v>
                </c:pt>
                <c:pt idx="389">
                  <c:v>77.160978229546288</c:v>
                </c:pt>
                <c:pt idx="390">
                  <c:v>77.677656975350274</c:v>
                </c:pt>
                <c:pt idx="391">
                  <c:v>78.1721743424593</c:v>
                </c:pt>
                <c:pt idx="392">
                  <c:v>78.645000575955265</c:v>
                </c:pt>
                <c:pt idx="393">
                  <c:v>79.129063111574084</c:v>
                </c:pt>
                <c:pt idx="394">
                  <c:v>79.627456653005368</c:v>
                </c:pt>
                <c:pt idx="395">
                  <c:v>80.137673942324085</c:v>
                </c:pt>
                <c:pt idx="396">
                  <c:v>80.639416329122568</c:v>
                </c:pt>
                <c:pt idx="397">
                  <c:v>81.129492656568658</c:v>
                </c:pt>
                <c:pt idx="398">
                  <c:v>81.612157906547239</c:v>
                </c:pt>
                <c:pt idx="399">
                  <c:v>82.088046712013238</c:v>
                </c:pt>
                <c:pt idx="400">
                  <c:v>82.554848759560315</c:v>
                </c:pt>
                <c:pt idx="401">
                  <c:v>83.013089831512303</c:v>
                </c:pt>
                <c:pt idx="402">
                  <c:v>83.465931514387577</c:v>
                </c:pt>
                <c:pt idx="403">
                  <c:v>83.913913325883868</c:v>
                </c:pt>
                <c:pt idx="404">
                  <c:v>84.356903078871014</c:v>
                </c:pt>
                <c:pt idx="405">
                  <c:v>84.77903103881971</c:v>
                </c:pt>
                <c:pt idx="406">
                  <c:v>85.178889574642469</c:v>
                </c:pt>
                <c:pt idx="407">
                  <c:v>85.555388876199942</c:v>
                </c:pt>
                <c:pt idx="408">
                  <c:v>85.91994497902364</c:v>
                </c:pt>
                <c:pt idx="409">
                  <c:v>86.273012500944986</c:v>
                </c:pt>
                <c:pt idx="410">
                  <c:v>86.612717644329848</c:v>
                </c:pt>
                <c:pt idx="411">
                  <c:v>86.941768176790546</c:v>
                </c:pt>
                <c:pt idx="412">
                  <c:v>87.261776247058179</c:v>
                </c:pt>
                <c:pt idx="413">
                  <c:v>87.572681405287739</c:v>
                </c:pt>
                <c:pt idx="414">
                  <c:v>87.88545744017388</c:v>
                </c:pt>
                <c:pt idx="415">
                  <c:v>88.202827446621313</c:v>
                </c:pt>
                <c:pt idx="416">
                  <c:v>88.523468010665212</c:v>
                </c:pt>
                <c:pt idx="417">
                  <c:v>88.835528343890033</c:v>
                </c:pt>
                <c:pt idx="418">
                  <c:v>89.138581179612729</c:v>
                </c:pt>
                <c:pt idx="419">
                  <c:v>89.429871225631061</c:v>
                </c:pt>
                <c:pt idx="420">
                  <c:v>89.710746079877737</c:v>
                </c:pt>
                <c:pt idx="421">
                  <c:v>89.974912072055517</c:v>
                </c:pt>
                <c:pt idx="422">
                  <c:v>90.222440309233818</c:v>
                </c:pt>
                <c:pt idx="423">
                  <c:v>90.44700610420864</c:v>
                </c:pt>
                <c:pt idx="424">
                  <c:v>90.640367363992155</c:v>
                </c:pt>
                <c:pt idx="425">
                  <c:v>90.805241046818225</c:v>
                </c:pt>
                <c:pt idx="426">
                  <c:v>90.947499557689127</c:v>
                </c:pt>
                <c:pt idx="427">
                  <c:v>91.068917354144133</c:v>
                </c:pt>
                <c:pt idx="428">
                  <c:v>91.175061562136136</c:v>
                </c:pt>
                <c:pt idx="429">
                  <c:v>91.257163457105307</c:v>
                </c:pt>
                <c:pt idx="430">
                  <c:v>91.308730139928727</c:v>
                </c:pt>
                <c:pt idx="431">
                  <c:v>91.333781510592715</c:v>
                </c:pt>
                <c:pt idx="432">
                  <c:v>91.352416648736437</c:v>
                </c:pt>
                <c:pt idx="433">
                  <c:v>91.360876544838774</c:v>
                </c:pt>
                <c:pt idx="434">
                  <c:v>91.359234523542298</c:v>
                </c:pt>
                <c:pt idx="435">
                  <c:v>91.355348592131762</c:v>
                </c:pt>
                <c:pt idx="436">
                  <c:v>91.346929703959447</c:v>
                </c:pt>
                <c:pt idx="437">
                  <c:v>91.332165477613614</c:v>
                </c:pt>
                <c:pt idx="438">
                  <c:v>91.312828267636306</c:v>
                </c:pt>
                <c:pt idx="439">
                  <c:v>91.286052440877029</c:v>
                </c:pt>
                <c:pt idx="440">
                  <c:v>91.244596062956106</c:v>
                </c:pt>
                <c:pt idx="441">
                  <c:v>91.203372898132869</c:v>
                </c:pt>
                <c:pt idx="442">
                  <c:v>91.168238358856058</c:v>
                </c:pt>
                <c:pt idx="443">
                  <c:v>91.140271227069533</c:v>
                </c:pt>
                <c:pt idx="444">
                  <c:v>91.121719237903875</c:v>
                </c:pt>
                <c:pt idx="445">
                  <c:v>91.116998441080298</c:v>
                </c:pt>
                <c:pt idx="446">
                  <c:v>91.131662333952718</c:v>
                </c:pt>
                <c:pt idx="447">
                  <c:v>91.154578323235938</c:v>
                </c:pt>
                <c:pt idx="448">
                  <c:v>91.187389046410388</c:v>
                </c:pt>
                <c:pt idx="449">
                  <c:v>91.226223596956004</c:v>
                </c:pt>
                <c:pt idx="450">
                  <c:v>91.297977859156433</c:v>
                </c:pt>
                <c:pt idx="451">
                  <c:v>91.39765841267824</c:v>
                </c:pt>
                <c:pt idx="452">
                  <c:v>91.526979214526534</c:v>
                </c:pt>
                <c:pt idx="453">
                  <c:v>91.712442275551311</c:v>
                </c:pt>
                <c:pt idx="454">
                  <c:v>91.956089158070583</c:v>
                </c:pt>
                <c:pt idx="455">
                  <c:v>92.253272058279109</c:v>
                </c:pt>
                <c:pt idx="456">
                  <c:v>92.586318475273472</c:v>
                </c:pt>
                <c:pt idx="457">
                  <c:v>92.954415856460571</c:v>
                </c:pt>
                <c:pt idx="458">
                  <c:v>93.363386181470801</c:v>
                </c:pt>
                <c:pt idx="459">
                  <c:v>93.825218059578745</c:v>
                </c:pt>
                <c:pt idx="460">
                  <c:v>94.340490427127008</c:v>
                </c:pt>
                <c:pt idx="461">
                  <c:v>94.912177900139937</c:v>
                </c:pt>
                <c:pt idx="462">
                  <c:v>95.529069442731569</c:v>
                </c:pt>
                <c:pt idx="463">
                  <c:v>96.18582993280468</c:v>
                </c:pt>
                <c:pt idx="464">
                  <c:v>96.883114547915213</c:v>
                </c:pt>
                <c:pt idx="465">
                  <c:v>97.688241651645271</c:v>
                </c:pt>
                <c:pt idx="466">
                  <c:v>98.606965260878411</c:v>
                </c:pt>
                <c:pt idx="467">
                  <c:v>99.644787831902235</c:v>
                </c:pt>
                <c:pt idx="468">
                  <c:v>100.71585697004015</c:v>
                </c:pt>
                <c:pt idx="469">
                  <c:v>101.81717712755487</c:v>
                </c:pt>
                <c:pt idx="470">
                  <c:v>102.94655280301036</c:v>
                </c:pt>
                <c:pt idx="471">
                  <c:v>104.07007600833597</c:v>
                </c:pt>
                <c:pt idx="472">
                  <c:v>105.19157061582627</c:v>
                </c:pt>
                <c:pt idx="473">
                  <c:v>106.31380731713135</c:v>
                </c:pt>
                <c:pt idx="474">
                  <c:v>107.40919630892174</c:v>
                </c:pt>
                <c:pt idx="475">
                  <c:v>108.48018447675946</c:v>
                </c:pt>
                <c:pt idx="476">
                  <c:v>109.52565427756299</c:v>
                </c:pt>
                <c:pt idx="477">
                  <c:v>110.45311436125522</c:v>
                </c:pt>
                <c:pt idx="478">
                  <c:v>111.26605879005113</c:v>
                </c:pt>
                <c:pt idx="479">
                  <c:v>111.96383576048584</c:v>
                </c:pt>
                <c:pt idx="480">
                  <c:v>112.55578917892676</c:v>
                </c:pt>
                <c:pt idx="481">
                  <c:v>113.04202308620036</c:v>
                </c:pt>
                <c:pt idx="482">
                  <c:v>113.43041826125277</c:v>
                </c:pt>
                <c:pt idx="483">
                  <c:v>113.75478003011388</c:v>
                </c:pt>
                <c:pt idx="484">
                  <c:v>114.0076091361573</c:v>
                </c:pt>
                <c:pt idx="485">
                  <c:v>114.18294001795689</c:v>
                </c:pt>
                <c:pt idx="486">
                  <c:v>114.33449796743062</c:v>
                </c:pt>
                <c:pt idx="487">
                  <c:v>114.46483333887093</c:v>
                </c:pt>
                <c:pt idx="488">
                  <c:v>114.57492698734295</c:v>
                </c:pt>
                <c:pt idx="489">
                  <c:v>114.65464819846173</c:v>
                </c:pt>
                <c:pt idx="490">
                  <c:v>114.70426236359104</c:v>
                </c:pt>
                <c:pt idx="491">
                  <c:v>114.72353578720738</c:v>
                </c:pt>
                <c:pt idx="492">
                  <c:v>114.82826754574218</c:v>
                </c:pt>
                <c:pt idx="493">
                  <c:v>115.01665609186151</c:v>
                </c:pt>
                <c:pt idx="494">
                  <c:v>115.28998072879907</c:v>
                </c:pt>
                <c:pt idx="495">
                  <c:v>115.63771684507006</c:v>
                </c:pt>
                <c:pt idx="496">
                  <c:v>116.05741049876445</c:v>
                </c:pt>
                <c:pt idx="497">
                  <c:v>116.5412916692963</c:v>
                </c:pt>
              </c:numCache>
            </c:numRef>
          </c:val>
          <c:smooth val="0"/>
          <c:extLst>
            <c:ext xmlns:c16="http://schemas.microsoft.com/office/drawing/2014/chart" uri="{C3380CC4-5D6E-409C-BE32-E72D297353CC}">
              <c16:uniqueId val="{00000001-EB00-4B74-8486-0B889547F2C1}"/>
            </c:ext>
          </c:extLst>
        </c:ser>
        <c:dLbls>
          <c:showLegendKey val="0"/>
          <c:showVal val="0"/>
          <c:showCatName val="0"/>
          <c:showSerName val="0"/>
          <c:showPercent val="0"/>
          <c:showBubbleSize val="0"/>
        </c:dLbls>
        <c:smooth val="0"/>
        <c:axId val="1144668488"/>
        <c:axId val="1144668816"/>
      </c:lineChart>
      <c:catAx>
        <c:axId val="1144668488"/>
        <c:scaling>
          <c:orientation val="minMax"/>
        </c:scaling>
        <c:delete val="0"/>
        <c:axPos val="b"/>
        <c:numFmt formatCode="General" sourceLinked="1"/>
        <c:majorTickMark val="none"/>
        <c:minorTickMark val="none"/>
        <c:tickLblPos val="low"/>
        <c:spPr>
          <a:noFill/>
          <a:ln w="9525" cap="flat" cmpd="sng" algn="ctr">
            <a:noFill/>
            <a:round/>
          </a:ln>
          <a:effectLst/>
        </c:spPr>
        <c:txPr>
          <a:bodyPr rot="-2700000" spcFirstLastPara="1" vertOverflow="ellipsis" wrap="square" anchor="ctr" anchorCtr="1"/>
          <a:lstStyle/>
          <a:p>
            <a:pPr>
              <a:defRPr sz="1400" b="1" i="0" u="none" strike="noStrike" kern="1200" baseline="0">
                <a:solidFill>
                  <a:srgbClr val="332618"/>
                </a:solidFill>
                <a:latin typeface="Garamond" panose="02020404030301010803" pitchFamily="18" charset="0"/>
                <a:ea typeface="+mn-ea"/>
                <a:cs typeface="+mn-cs"/>
              </a:defRPr>
            </a:pPr>
            <a:endParaRPr lang="en-US"/>
          </a:p>
        </c:txPr>
        <c:crossAx val="1144668816"/>
        <c:crosses val="autoZero"/>
        <c:auto val="0"/>
        <c:lblAlgn val="ctr"/>
        <c:lblOffset val="100"/>
        <c:tickMarkSkip val="6"/>
        <c:noMultiLvlLbl val="0"/>
      </c:catAx>
      <c:valAx>
        <c:axId val="1144668816"/>
        <c:scaling>
          <c:orientation val="minMax"/>
          <c:max val="22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332618"/>
                </a:solidFill>
                <a:latin typeface="Garamond" panose="02020404030301010803" pitchFamily="18" charset="0"/>
                <a:ea typeface="+mn-ea"/>
                <a:cs typeface="+mn-cs"/>
              </a:defRPr>
            </a:pPr>
            <a:endParaRPr lang="en-US"/>
          </a:p>
        </c:txPr>
        <c:crossAx val="1144668488"/>
        <c:crosses val="autoZero"/>
        <c:crossBetween val="between"/>
        <c:majorUnit val="20"/>
      </c:valAx>
      <c:spPr>
        <a:noFill/>
        <a:ln>
          <a:solidFill>
            <a:srgbClr val="332618"/>
          </a:solid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rgbClr val="332618"/>
              </a:solidFill>
              <a:latin typeface="Garamond" panose="020204040303010108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rgbClr val="332618"/>
          </a:solidFill>
          <a:latin typeface="Garamond" panose="02020404030301010803" pitchFamily="18"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1955-1998</c:v>
          </c:tx>
          <c:spPr>
            <a:ln w="19050" cap="rnd">
              <a:noFill/>
              <a:round/>
            </a:ln>
            <a:effectLst/>
          </c:spPr>
          <c:marker>
            <c:symbol val="circle"/>
            <c:size val="5"/>
            <c:spPr>
              <a:solidFill>
                <a:srgbClr val="A79B69"/>
              </a:solidFill>
              <a:ln w="9525">
                <a:noFill/>
              </a:ln>
              <a:effectLst/>
            </c:spPr>
          </c:marker>
          <c:xVal>
            <c:numRef>
              <c:f>Sheet1!$B$2:$B$529</c:f>
              <c:numCache>
                <c:formatCode>General</c:formatCode>
                <c:ptCount val="528"/>
                <c:pt idx="0">
                  <c:v>2.61</c:v>
                </c:pt>
                <c:pt idx="1">
                  <c:v>2.65</c:v>
                </c:pt>
                <c:pt idx="2">
                  <c:v>2.68</c:v>
                </c:pt>
                <c:pt idx="3">
                  <c:v>2.75</c:v>
                </c:pt>
                <c:pt idx="4">
                  <c:v>2.76</c:v>
                </c:pt>
                <c:pt idx="5">
                  <c:v>2.78</c:v>
                </c:pt>
                <c:pt idx="6">
                  <c:v>2.9</c:v>
                </c:pt>
                <c:pt idx="7">
                  <c:v>2.97</c:v>
                </c:pt>
                <c:pt idx="8">
                  <c:v>2.97</c:v>
                </c:pt>
                <c:pt idx="9">
                  <c:v>2.88</c:v>
                </c:pt>
                <c:pt idx="10">
                  <c:v>2.89</c:v>
                </c:pt>
                <c:pt idx="11">
                  <c:v>2.96</c:v>
                </c:pt>
                <c:pt idx="12">
                  <c:v>2.9</c:v>
                </c:pt>
                <c:pt idx="13">
                  <c:v>2.84</c:v>
                </c:pt>
                <c:pt idx="14">
                  <c:v>2.96</c:v>
                </c:pt>
                <c:pt idx="15">
                  <c:v>3.18</c:v>
                </c:pt>
                <c:pt idx="16">
                  <c:v>3.07</c:v>
                </c:pt>
                <c:pt idx="17">
                  <c:v>3</c:v>
                </c:pt>
                <c:pt idx="18">
                  <c:v>3.11</c:v>
                </c:pt>
                <c:pt idx="19">
                  <c:v>3.33</c:v>
                </c:pt>
                <c:pt idx="20">
                  <c:v>3.38</c:v>
                </c:pt>
                <c:pt idx="21">
                  <c:v>3.34</c:v>
                </c:pt>
                <c:pt idx="22">
                  <c:v>3.49</c:v>
                </c:pt>
                <c:pt idx="23">
                  <c:v>3.59</c:v>
                </c:pt>
                <c:pt idx="24">
                  <c:v>3.46</c:v>
                </c:pt>
                <c:pt idx="25">
                  <c:v>3.34</c:v>
                </c:pt>
                <c:pt idx="26">
                  <c:v>3.41</c:v>
                </c:pt>
                <c:pt idx="27">
                  <c:v>3.48</c:v>
                </c:pt>
                <c:pt idx="28">
                  <c:v>3.6</c:v>
                </c:pt>
                <c:pt idx="29">
                  <c:v>3.8</c:v>
                </c:pt>
                <c:pt idx="30">
                  <c:v>3.93</c:v>
                </c:pt>
                <c:pt idx="31">
                  <c:v>3.93</c:v>
                </c:pt>
                <c:pt idx="32">
                  <c:v>3.92</c:v>
                </c:pt>
                <c:pt idx="33">
                  <c:v>3.97</c:v>
                </c:pt>
                <c:pt idx="34">
                  <c:v>3.72</c:v>
                </c:pt>
                <c:pt idx="35">
                  <c:v>3.21</c:v>
                </c:pt>
                <c:pt idx="36">
                  <c:v>3.09</c:v>
                </c:pt>
                <c:pt idx="37">
                  <c:v>3.05</c:v>
                </c:pt>
                <c:pt idx="38">
                  <c:v>2.98</c:v>
                </c:pt>
                <c:pt idx="39">
                  <c:v>2.88</c:v>
                </c:pt>
                <c:pt idx="40">
                  <c:v>2.92</c:v>
                </c:pt>
                <c:pt idx="41">
                  <c:v>2.97</c:v>
                </c:pt>
                <c:pt idx="42">
                  <c:v>3.2</c:v>
                </c:pt>
                <c:pt idx="43">
                  <c:v>3.54</c:v>
                </c:pt>
                <c:pt idx="44">
                  <c:v>3.76</c:v>
                </c:pt>
                <c:pt idx="45">
                  <c:v>3.8</c:v>
                </c:pt>
                <c:pt idx="46">
                  <c:v>3.74</c:v>
                </c:pt>
                <c:pt idx="47">
                  <c:v>3.86</c:v>
                </c:pt>
                <c:pt idx="48">
                  <c:v>4.0199999999999996</c:v>
                </c:pt>
                <c:pt idx="49">
                  <c:v>3.96</c:v>
                </c:pt>
                <c:pt idx="50">
                  <c:v>3.99</c:v>
                </c:pt>
                <c:pt idx="51">
                  <c:v>4.12</c:v>
                </c:pt>
                <c:pt idx="52">
                  <c:v>4.3099999999999996</c:v>
                </c:pt>
                <c:pt idx="53">
                  <c:v>4.34</c:v>
                </c:pt>
                <c:pt idx="54">
                  <c:v>4.4000000000000004</c:v>
                </c:pt>
                <c:pt idx="55">
                  <c:v>4.43</c:v>
                </c:pt>
                <c:pt idx="56">
                  <c:v>4.68</c:v>
                </c:pt>
                <c:pt idx="57">
                  <c:v>4.53</c:v>
                </c:pt>
                <c:pt idx="58">
                  <c:v>4.53</c:v>
                </c:pt>
                <c:pt idx="59">
                  <c:v>4.6900000000000004</c:v>
                </c:pt>
                <c:pt idx="60">
                  <c:v>4.72</c:v>
                </c:pt>
                <c:pt idx="61">
                  <c:v>4.49</c:v>
                </c:pt>
                <c:pt idx="62">
                  <c:v>4.25</c:v>
                </c:pt>
                <c:pt idx="63">
                  <c:v>4.28</c:v>
                </c:pt>
                <c:pt idx="64">
                  <c:v>4.3499999999999996</c:v>
                </c:pt>
                <c:pt idx="65">
                  <c:v>4.1500000000000004</c:v>
                </c:pt>
                <c:pt idx="66">
                  <c:v>3.9</c:v>
                </c:pt>
                <c:pt idx="67">
                  <c:v>3.8</c:v>
                </c:pt>
                <c:pt idx="68">
                  <c:v>3.8</c:v>
                </c:pt>
                <c:pt idx="69">
                  <c:v>3.89</c:v>
                </c:pt>
                <c:pt idx="70">
                  <c:v>3.93</c:v>
                </c:pt>
                <c:pt idx="71">
                  <c:v>3.84</c:v>
                </c:pt>
                <c:pt idx="72">
                  <c:v>3.84</c:v>
                </c:pt>
                <c:pt idx="73">
                  <c:v>3.78</c:v>
                </c:pt>
                <c:pt idx="74">
                  <c:v>3.74</c:v>
                </c:pt>
                <c:pt idx="75">
                  <c:v>3.78</c:v>
                </c:pt>
                <c:pt idx="76">
                  <c:v>3.71</c:v>
                </c:pt>
                <c:pt idx="77">
                  <c:v>3.88</c:v>
                </c:pt>
                <c:pt idx="78">
                  <c:v>3.92</c:v>
                </c:pt>
                <c:pt idx="79">
                  <c:v>4.04</c:v>
                </c:pt>
                <c:pt idx="80">
                  <c:v>3.98</c:v>
                </c:pt>
                <c:pt idx="81">
                  <c:v>3.92</c:v>
                </c:pt>
                <c:pt idx="82">
                  <c:v>3.94</c:v>
                </c:pt>
                <c:pt idx="83">
                  <c:v>4.0599999999999996</c:v>
                </c:pt>
                <c:pt idx="84">
                  <c:v>4.08</c:v>
                </c:pt>
                <c:pt idx="85">
                  <c:v>4.04</c:v>
                </c:pt>
                <c:pt idx="86">
                  <c:v>3.93</c:v>
                </c:pt>
                <c:pt idx="87">
                  <c:v>3.84</c:v>
                </c:pt>
                <c:pt idx="88">
                  <c:v>3.87</c:v>
                </c:pt>
                <c:pt idx="89">
                  <c:v>3.91</c:v>
                </c:pt>
                <c:pt idx="90">
                  <c:v>4.01</c:v>
                </c:pt>
                <c:pt idx="91">
                  <c:v>3.98</c:v>
                </c:pt>
                <c:pt idx="92">
                  <c:v>3.98</c:v>
                </c:pt>
                <c:pt idx="93">
                  <c:v>3.93</c:v>
                </c:pt>
                <c:pt idx="94">
                  <c:v>3.92</c:v>
                </c:pt>
                <c:pt idx="95">
                  <c:v>3.86</c:v>
                </c:pt>
                <c:pt idx="96">
                  <c:v>3.83</c:v>
                </c:pt>
                <c:pt idx="97">
                  <c:v>3.92</c:v>
                </c:pt>
                <c:pt idx="98">
                  <c:v>3.93</c:v>
                </c:pt>
                <c:pt idx="99">
                  <c:v>3.97</c:v>
                </c:pt>
                <c:pt idx="100">
                  <c:v>3.93</c:v>
                </c:pt>
                <c:pt idx="101">
                  <c:v>3.99</c:v>
                </c:pt>
                <c:pt idx="102">
                  <c:v>4.0199999999999996</c:v>
                </c:pt>
                <c:pt idx="103">
                  <c:v>4</c:v>
                </c:pt>
                <c:pt idx="104">
                  <c:v>4.08</c:v>
                </c:pt>
                <c:pt idx="105">
                  <c:v>4.1100000000000003</c:v>
                </c:pt>
                <c:pt idx="106">
                  <c:v>4.12</c:v>
                </c:pt>
                <c:pt idx="107">
                  <c:v>4.13</c:v>
                </c:pt>
                <c:pt idx="108">
                  <c:v>4.17</c:v>
                </c:pt>
                <c:pt idx="109">
                  <c:v>4.1500000000000004</c:v>
                </c:pt>
                <c:pt idx="110">
                  <c:v>4.22</c:v>
                </c:pt>
                <c:pt idx="111">
                  <c:v>4.2300000000000004</c:v>
                </c:pt>
                <c:pt idx="112">
                  <c:v>4.2</c:v>
                </c:pt>
                <c:pt idx="113">
                  <c:v>4.17</c:v>
                </c:pt>
                <c:pt idx="114">
                  <c:v>4.1900000000000004</c:v>
                </c:pt>
                <c:pt idx="115">
                  <c:v>4.1900000000000004</c:v>
                </c:pt>
                <c:pt idx="116">
                  <c:v>4.2</c:v>
                </c:pt>
                <c:pt idx="117">
                  <c:v>4.1900000000000004</c:v>
                </c:pt>
                <c:pt idx="118">
                  <c:v>4.1500000000000004</c:v>
                </c:pt>
                <c:pt idx="119">
                  <c:v>4.18</c:v>
                </c:pt>
                <c:pt idx="120">
                  <c:v>4.1900000000000004</c:v>
                </c:pt>
                <c:pt idx="121">
                  <c:v>4.21</c:v>
                </c:pt>
                <c:pt idx="122">
                  <c:v>4.21</c:v>
                </c:pt>
                <c:pt idx="123">
                  <c:v>4.2</c:v>
                </c:pt>
                <c:pt idx="124">
                  <c:v>4.21</c:v>
                </c:pt>
                <c:pt idx="125">
                  <c:v>4.21</c:v>
                </c:pt>
                <c:pt idx="126">
                  <c:v>4.2</c:v>
                </c:pt>
                <c:pt idx="127">
                  <c:v>4.25</c:v>
                </c:pt>
                <c:pt idx="128">
                  <c:v>4.29</c:v>
                </c:pt>
                <c:pt idx="129">
                  <c:v>4.3499999999999996</c:v>
                </c:pt>
                <c:pt idx="130">
                  <c:v>4.45</c:v>
                </c:pt>
                <c:pt idx="131">
                  <c:v>4.62</c:v>
                </c:pt>
                <c:pt idx="132">
                  <c:v>4.6100000000000003</c:v>
                </c:pt>
                <c:pt idx="133">
                  <c:v>4.83</c:v>
                </c:pt>
                <c:pt idx="134">
                  <c:v>4.87</c:v>
                </c:pt>
                <c:pt idx="135">
                  <c:v>4.75</c:v>
                </c:pt>
                <c:pt idx="136">
                  <c:v>4.78</c:v>
                </c:pt>
                <c:pt idx="137">
                  <c:v>4.8099999999999996</c:v>
                </c:pt>
                <c:pt idx="138">
                  <c:v>5.0199999999999996</c:v>
                </c:pt>
                <c:pt idx="139">
                  <c:v>5.22</c:v>
                </c:pt>
                <c:pt idx="140">
                  <c:v>5.18</c:v>
                </c:pt>
                <c:pt idx="141">
                  <c:v>5.01</c:v>
                </c:pt>
                <c:pt idx="142">
                  <c:v>5.16</c:v>
                </c:pt>
                <c:pt idx="143">
                  <c:v>4.84</c:v>
                </c:pt>
                <c:pt idx="144">
                  <c:v>4.58</c:v>
                </c:pt>
                <c:pt idx="145">
                  <c:v>4.63</c:v>
                </c:pt>
                <c:pt idx="146">
                  <c:v>4.54</c:v>
                </c:pt>
                <c:pt idx="147">
                  <c:v>4.59</c:v>
                </c:pt>
                <c:pt idx="148">
                  <c:v>4.8499999999999996</c:v>
                </c:pt>
                <c:pt idx="149">
                  <c:v>5.0199999999999996</c:v>
                </c:pt>
                <c:pt idx="150">
                  <c:v>5.16</c:v>
                </c:pt>
                <c:pt idx="151">
                  <c:v>5.28</c:v>
                </c:pt>
                <c:pt idx="152">
                  <c:v>5.3</c:v>
                </c:pt>
                <c:pt idx="153">
                  <c:v>5.48</c:v>
                </c:pt>
                <c:pt idx="154">
                  <c:v>5.75</c:v>
                </c:pt>
                <c:pt idx="155">
                  <c:v>5.7</c:v>
                </c:pt>
                <c:pt idx="156">
                  <c:v>5.53</c:v>
                </c:pt>
                <c:pt idx="157">
                  <c:v>5.56</c:v>
                </c:pt>
                <c:pt idx="158">
                  <c:v>5.74</c:v>
                </c:pt>
                <c:pt idx="159">
                  <c:v>5.64</c:v>
                </c:pt>
                <c:pt idx="160">
                  <c:v>5.87</c:v>
                </c:pt>
                <c:pt idx="161">
                  <c:v>5.72</c:v>
                </c:pt>
                <c:pt idx="162">
                  <c:v>5.5</c:v>
                </c:pt>
                <c:pt idx="163">
                  <c:v>5.42</c:v>
                </c:pt>
                <c:pt idx="164">
                  <c:v>5.46</c:v>
                </c:pt>
                <c:pt idx="165">
                  <c:v>5.58</c:v>
                </c:pt>
                <c:pt idx="166">
                  <c:v>5.7</c:v>
                </c:pt>
                <c:pt idx="167">
                  <c:v>6.03</c:v>
                </c:pt>
                <c:pt idx="168">
                  <c:v>6.04</c:v>
                </c:pt>
                <c:pt idx="169">
                  <c:v>6.19</c:v>
                </c:pt>
                <c:pt idx="170">
                  <c:v>6.3</c:v>
                </c:pt>
                <c:pt idx="171">
                  <c:v>6.17</c:v>
                </c:pt>
                <c:pt idx="172">
                  <c:v>6.32</c:v>
                </c:pt>
                <c:pt idx="173">
                  <c:v>6.57</c:v>
                </c:pt>
                <c:pt idx="174">
                  <c:v>6.72</c:v>
                </c:pt>
                <c:pt idx="175">
                  <c:v>6.69</c:v>
                </c:pt>
                <c:pt idx="176">
                  <c:v>7.16</c:v>
                </c:pt>
                <c:pt idx="177">
                  <c:v>7.1</c:v>
                </c:pt>
                <c:pt idx="178">
                  <c:v>7.14</c:v>
                </c:pt>
                <c:pt idx="179">
                  <c:v>7.65</c:v>
                </c:pt>
                <c:pt idx="180">
                  <c:v>7.79</c:v>
                </c:pt>
                <c:pt idx="181">
                  <c:v>7.24</c:v>
                </c:pt>
                <c:pt idx="182">
                  <c:v>7.07</c:v>
                </c:pt>
                <c:pt idx="183">
                  <c:v>7.39</c:v>
                </c:pt>
                <c:pt idx="184">
                  <c:v>7.91</c:v>
                </c:pt>
                <c:pt idx="185">
                  <c:v>7.84</c:v>
                </c:pt>
                <c:pt idx="186">
                  <c:v>7.46</c:v>
                </c:pt>
                <c:pt idx="187">
                  <c:v>7.53</c:v>
                </c:pt>
                <c:pt idx="188">
                  <c:v>7.39</c:v>
                </c:pt>
                <c:pt idx="189">
                  <c:v>7.33</c:v>
                </c:pt>
                <c:pt idx="190">
                  <c:v>6.84</c:v>
                </c:pt>
                <c:pt idx="191">
                  <c:v>6.39</c:v>
                </c:pt>
                <c:pt idx="192">
                  <c:v>6.24</c:v>
                </c:pt>
                <c:pt idx="193">
                  <c:v>6.11</c:v>
                </c:pt>
                <c:pt idx="194">
                  <c:v>5.7</c:v>
                </c:pt>
                <c:pt idx="195">
                  <c:v>5.83</c:v>
                </c:pt>
                <c:pt idx="196">
                  <c:v>6.39</c:v>
                </c:pt>
                <c:pt idx="197">
                  <c:v>6.52</c:v>
                </c:pt>
                <c:pt idx="198">
                  <c:v>6.73</c:v>
                </c:pt>
                <c:pt idx="199">
                  <c:v>6.58</c:v>
                </c:pt>
                <c:pt idx="200">
                  <c:v>6.14</c:v>
                </c:pt>
                <c:pt idx="201">
                  <c:v>5.93</c:v>
                </c:pt>
                <c:pt idx="202">
                  <c:v>5.81</c:v>
                </c:pt>
                <c:pt idx="203">
                  <c:v>5.93</c:v>
                </c:pt>
                <c:pt idx="204">
                  <c:v>5.95</c:v>
                </c:pt>
                <c:pt idx="205">
                  <c:v>6.08</c:v>
                </c:pt>
                <c:pt idx="206">
                  <c:v>6.07</c:v>
                </c:pt>
                <c:pt idx="207">
                  <c:v>6.19</c:v>
                </c:pt>
                <c:pt idx="208">
                  <c:v>6.13</c:v>
                </c:pt>
                <c:pt idx="209">
                  <c:v>6.11</c:v>
                </c:pt>
                <c:pt idx="210">
                  <c:v>6.11</c:v>
                </c:pt>
                <c:pt idx="211">
                  <c:v>6.21</c:v>
                </c:pt>
                <c:pt idx="212">
                  <c:v>6.55</c:v>
                </c:pt>
                <c:pt idx="213">
                  <c:v>6.48</c:v>
                </c:pt>
                <c:pt idx="214">
                  <c:v>6.28</c:v>
                </c:pt>
                <c:pt idx="215">
                  <c:v>6.36</c:v>
                </c:pt>
                <c:pt idx="216">
                  <c:v>6.46</c:v>
                </c:pt>
                <c:pt idx="217">
                  <c:v>6.64</c:v>
                </c:pt>
                <c:pt idx="218">
                  <c:v>6.71</c:v>
                </c:pt>
                <c:pt idx="219">
                  <c:v>6.67</c:v>
                </c:pt>
                <c:pt idx="220">
                  <c:v>6.85</c:v>
                </c:pt>
                <c:pt idx="221">
                  <c:v>6.9</c:v>
                </c:pt>
                <c:pt idx="222">
                  <c:v>7.13</c:v>
                </c:pt>
                <c:pt idx="223">
                  <c:v>7.4</c:v>
                </c:pt>
                <c:pt idx="224">
                  <c:v>7.09</c:v>
                </c:pt>
                <c:pt idx="225">
                  <c:v>6.79</c:v>
                </c:pt>
                <c:pt idx="226">
                  <c:v>6.73</c:v>
                </c:pt>
                <c:pt idx="227">
                  <c:v>6.74</c:v>
                </c:pt>
                <c:pt idx="228">
                  <c:v>6.99</c:v>
                </c:pt>
                <c:pt idx="229">
                  <c:v>6.96</c:v>
                </c:pt>
                <c:pt idx="230">
                  <c:v>7.21</c:v>
                </c:pt>
                <c:pt idx="231">
                  <c:v>7.51</c:v>
                </c:pt>
                <c:pt idx="232">
                  <c:v>7.58</c:v>
                </c:pt>
                <c:pt idx="233">
                  <c:v>7.54</c:v>
                </c:pt>
                <c:pt idx="234">
                  <c:v>7.81</c:v>
                </c:pt>
                <c:pt idx="235">
                  <c:v>8.0399999999999991</c:v>
                </c:pt>
                <c:pt idx="236">
                  <c:v>8.0399999999999991</c:v>
                </c:pt>
                <c:pt idx="237">
                  <c:v>7.9</c:v>
                </c:pt>
                <c:pt idx="238">
                  <c:v>7.68</c:v>
                </c:pt>
                <c:pt idx="239">
                  <c:v>7.43</c:v>
                </c:pt>
                <c:pt idx="240">
                  <c:v>7.5</c:v>
                </c:pt>
                <c:pt idx="241">
                  <c:v>7.39</c:v>
                </c:pt>
                <c:pt idx="242">
                  <c:v>7.73</c:v>
                </c:pt>
                <c:pt idx="243">
                  <c:v>8.23</c:v>
                </c:pt>
                <c:pt idx="244">
                  <c:v>8.06</c:v>
                </c:pt>
                <c:pt idx="245">
                  <c:v>7.86</c:v>
                </c:pt>
                <c:pt idx="246">
                  <c:v>8.06</c:v>
                </c:pt>
                <c:pt idx="247">
                  <c:v>8.4</c:v>
                </c:pt>
                <c:pt idx="248">
                  <c:v>8.43</c:v>
                </c:pt>
                <c:pt idx="249">
                  <c:v>8.14</c:v>
                </c:pt>
                <c:pt idx="250">
                  <c:v>8.0500000000000007</c:v>
                </c:pt>
                <c:pt idx="251">
                  <c:v>8</c:v>
                </c:pt>
                <c:pt idx="252">
                  <c:v>7.74</c:v>
                </c:pt>
                <c:pt idx="253">
                  <c:v>7.79</c:v>
                </c:pt>
                <c:pt idx="254">
                  <c:v>7.73</c:v>
                </c:pt>
                <c:pt idx="255">
                  <c:v>7.56</c:v>
                </c:pt>
                <c:pt idx="256">
                  <c:v>7.9</c:v>
                </c:pt>
                <c:pt idx="257">
                  <c:v>7.86</c:v>
                </c:pt>
                <c:pt idx="258">
                  <c:v>7.83</c:v>
                </c:pt>
                <c:pt idx="259">
                  <c:v>7.77</c:v>
                </c:pt>
                <c:pt idx="260">
                  <c:v>7.59</c:v>
                </c:pt>
                <c:pt idx="261">
                  <c:v>7.41</c:v>
                </c:pt>
                <c:pt idx="262">
                  <c:v>7.29</c:v>
                </c:pt>
                <c:pt idx="263">
                  <c:v>6.87</c:v>
                </c:pt>
                <c:pt idx="264">
                  <c:v>7.21</c:v>
                </c:pt>
                <c:pt idx="265">
                  <c:v>7.39</c:v>
                </c:pt>
                <c:pt idx="266">
                  <c:v>7.46</c:v>
                </c:pt>
                <c:pt idx="267">
                  <c:v>7.37</c:v>
                </c:pt>
                <c:pt idx="268">
                  <c:v>7.46</c:v>
                </c:pt>
                <c:pt idx="269">
                  <c:v>7.28</c:v>
                </c:pt>
                <c:pt idx="270">
                  <c:v>7.33</c:v>
                </c:pt>
                <c:pt idx="271">
                  <c:v>7.4</c:v>
                </c:pt>
                <c:pt idx="272">
                  <c:v>7.34</c:v>
                </c:pt>
                <c:pt idx="273">
                  <c:v>7.52</c:v>
                </c:pt>
                <c:pt idx="274">
                  <c:v>7.58</c:v>
                </c:pt>
                <c:pt idx="275">
                  <c:v>7.69</c:v>
                </c:pt>
                <c:pt idx="276">
                  <c:v>7.96</c:v>
                </c:pt>
                <c:pt idx="277">
                  <c:v>8.0299999999999994</c:v>
                </c:pt>
                <c:pt idx="278">
                  <c:v>8.0399999999999991</c:v>
                </c:pt>
                <c:pt idx="279">
                  <c:v>8.15</c:v>
                </c:pt>
                <c:pt idx="280">
                  <c:v>8.35</c:v>
                </c:pt>
                <c:pt idx="281">
                  <c:v>8.4600000000000009</c:v>
                </c:pt>
                <c:pt idx="282">
                  <c:v>8.64</c:v>
                </c:pt>
                <c:pt idx="283">
                  <c:v>8.41</c:v>
                </c:pt>
                <c:pt idx="284">
                  <c:v>8.42</c:v>
                </c:pt>
                <c:pt idx="285">
                  <c:v>8.64</c:v>
                </c:pt>
                <c:pt idx="286">
                  <c:v>8.81</c:v>
                </c:pt>
                <c:pt idx="287">
                  <c:v>9.01</c:v>
                </c:pt>
                <c:pt idx="288">
                  <c:v>9.1</c:v>
                </c:pt>
                <c:pt idx="289">
                  <c:v>9.1</c:v>
                </c:pt>
                <c:pt idx="290">
                  <c:v>9.1199999999999992</c:v>
                </c:pt>
                <c:pt idx="291">
                  <c:v>9.18</c:v>
                </c:pt>
                <c:pt idx="292">
                  <c:v>9.25</c:v>
                </c:pt>
                <c:pt idx="293">
                  <c:v>8.91</c:v>
                </c:pt>
                <c:pt idx="294">
                  <c:v>8.9499999999999993</c:v>
                </c:pt>
                <c:pt idx="295">
                  <c:v>9.0299999999999994</c:v>
                </c:pt>
                <c:pt idx="296">
                  <c:v>9.33</c:v>
                </c:pt>
                <c:pt idx="297">
                  <c:v>10.3</c:v>
                </c:pt>
                <c:pt idx="298">
                  <c:v>10.65</c:v>
                </c:pt>
                <c:pt idx="299">
                  <c:v>10.39</c:v>
                </c:pt>
                <c:pt idx="300">
                  <c:v>10.8</c:v>
                </c:pt>
                <c:pt idx="301">
                  <c:v>12.41</c:v>
                </c:pt>
                <c:pt idx="302">
                  <c:v>12.75</c:v>
                </c:pt>
                <c:pt idx="303">
                  <c:v>11.47</c:v>
                </c:pt>
                <c:pt idx="304">
                  <c:v>10.18</c:v>
                </c:pt>
                <c:pt idx="305">
                  <c:v>9.7799999999999994</c:v>
                </c:pt>
                <c:pt idx="306">
                  <c:v>10.25</c:v>
                </c:pt>
                <c:pt idx="307">
                  <c:v>11.1</c:v>
                </c:pt>
                <c:pt idx="308">
                  <c:v>11.51</c:v>
                </c:pt>
                <c:pt idx="309">
                  <c:v>11.75</c:v>
                </c:pt>
                <c:pt idx="310">
                  <c:v>12.68</c:v>
                </c:pt>
                <c:pt idx="311">
                  <c:v>12.84</c:v>
                </c:pt>
                <c:pt idx="312">
                  <c:v>12.57</c:v>
                </c:pt>
                <c:pt idx="313">
                  <c:v>13.19</c:v>
                </c:pt>
                <c:pt idx="314">
                  <c:v>13.12</c:v>
                </c:pt>
                <c:pt idx="315">
                  <c:v>13.68</c:v>
                </c:pt>
                <c:pt idx="316">
                  <c:v>14.1</c:v>
                </c:pt>
                <c:pt idx="317">
                  <c:v>13.47</c:v>
                </c:pt>
                <c:pt idx="318">
                  <c:v>14.28</c:v>
                </c:pt>
                <c:pt idx="319">
                  <c:v>14.94</c:v>
                </c:pt>
                <c:pt idx="320">
                  <c:v>15.32</c:v>
                </c:pt>
                <c:pt idx="321">
                  <c:v>15.15</c:v>
                </c:pt>
                <c:pt idx="322">
                  <c:v>13.39</c:v>
                </c:pt>
                <c:pt idx="323">
                  <c:v>13.72</c:v>
                </c:pt>
                <c:pt idx="324">
                  <c:v>14.59</c:v>
                </c:pt>
                <c:pt idx="325">
                  <c:v>14.43</c:v>
                </c:pt>
                <c:pt idx="326">
                  <c:v>13.86</c:v>
                </c:pt>
                <c:pt idx="327">
                  <c:v>13.87</c:v>
                </c:pt>
                <c:pt idx="328">
                  <c:v>13.62</c:v>
                </c:pt>
                <c:pt idx="329">
                  <c:v>14.3</c:v>
                </c:pt>
                <c:pt idx="330">
                  <c:v>13.95</c:v>
                </c:pt>
                <c:pt idx="331">
                  <c:v>13.06</c:v>
                </c:pt>
                <c:pt idx="332">
                  <c:v>12.34</c:v>
                </c:pt>
                <c:pt idx="333">
                  <c:v>10.91</c:v>
                </c:pt>
                <c:pt idx="334">
                  <c:v>10.55</c:v>
                </c:pt>
                <c:pt idx="335">
                  <c:v>10.54</c:v>
                </c:pt>
                <c:pt idx="336">
                  <c:v>10.46</c:v>
                </c:pt>
                <c:pt idx="337">
                  <c:v>10.72</c:v>
                </c:pt>
                <c:pt idx="338">
                  <c:v>10.51</c:v>
                </c:pt>
                <c:pt idx="339">
                  <c:v>10.4</c:v>
                </c:pt>
                <c:pt idx="340">
                  <c:v>10.38</c:v>
                </c:pt>
                <c:pt idx="341">
                  <c:v>10.85</c:v>
                </c:pt>
                <c:pt idx="342">
                  <c:v>11.38</c:v>
                </c:pt>
                <c:pt idx="343">
                  <c:v>11.85</c:v>
                </c:pt>
                <c:pt idx="344">
                  <c:v>11.65</c:v>
                </c:pt>
                <c:pt idx="345">
                  <c:v>11.54</c:v>
                </c:pt>
                <c:pt idx="346">
                  <c:v>11.69</c:v>
                </c:pt>
                <c:pt idx="347">
                  <c:v>11.83</c:v>
                </c:pt>
                <c:pt idx="348">
                  <c:v>11.67</c:v>
                </c:pt>
                <c:pt idx="349">
                  <c:v>11.84</c:v>
                </c:pt>
                <c:pt idx="350">
                  <c:v>12.32</c:v>
                </c:pt>
                <c:pt idx="351">
                  <c:v>12.63</c:v>
                </c:pt>
                <c:pt idx="352">
                  <c:v>13.41</c:v>
                </c:pt>
                <c:pt idx="353">
                  <c:v>13.56</c:v>
                </c:pt>
                <c:pt idx="354">
                  <c:v>13.36</c:v>
                </c:pt>
                <c:pt idx="355">
                  <c:v>12.72</c:v>
                </c:pt>
                <c:pt idx="356">
                  <c:v>12.52</c:v>
                </c:pt>
                <c:pt idx="357">
                  <c:v>12.16</c:v>
                </c:pt>
                <c:pt idx="358">
                  <c:v>11.57</c:v>
                </c:pt>
                <c:pt idx="359">
                  <c:v>11.5</c:v>
                </c:pt>
                <c:pt idx="360">
                  <c:v>11.38</c:v>
                </c:pt>
                <c:pt idx="361">
                  <c:v>11.51</c:v>
                </c:pt>
                <c:pt idx="362">
                  <c:v>11.86</c:v>
                </c:pt>
                <c:pt idx="363">
                  <c:v>11.43</c:v>
                </c:pt>
                <c:pt idx="364">
                  <c:v>10.85</c:v>
                </c:pt>
                <c:pt idx="365">
                  <c:v>10.16</c:v>
                </c:pt>
                <c:pt idx="366">
                  <c:v>10.31</c:v>
                </c:pt>
                <c:pt idx="367">
                  <c:v>10.33</c:v>
                </c:pt>
                <c:pt idx="368">
                  <c:v>10.37</c:v>
                </c:pt>
                <c:pt idx="369">
                  <c:v>10.24</c:v>
                </c:pt>
                <c:pt idx="370">
                  <c:v>9.7799999999999994</c:v>
                </c:pt>
                <c:pt idx="371">
                  <c:v>9.26</c:v>
                </c:pt>
                <c:pt idx="372">
                  <c:v>9.19</c:v>
                </c:pt>
                <c:pt idx="373">
                  <c:v>8.6999999999999993</c:v>
                </c:pt>
                <c:pt idx="374">
                  <c:v>7.78</c:v>
                </c:pt>
                <c:pt idx="375">
                  <c:v>7.3</c:v>
                </c:pt>
                <c:pt idx="376">
                  <c:v>7.71</c:v>
                </c:pt>
                <c:pt idx="377">
                  <c:v>7.8</c:v>
                </c:pt>
                <c:pt idx="378">
                  <c:v>7.3</c:v>
                </c:pt>
                <c:pt idx="379">
                  <c:v>7.17</c:v>
                </c:pt>
                <c:pt idx="380">
                  <c:v>7.45</c:v>
                </c:pt>
                <c:pt idx="381">
                  <c:v>7.43</c:v>
                </c:pt>
                <c:pt idx="382">
                  <c:v>7.25</c:v>
                </c:pt>
                <c:pt idx="383">
                  <c:v>7.11</c:v>
                </c:pt>
                <c:pt idx="384">
                  <c:v>7.08</c:v>
                </c:pt>
                <c:pt idx="385">
                  <c:v>7.25</c:v>
                </c:pt>
                <c:pt idx="386">
                  <c:v>7.25</c:v>
                </c:pt>
                <c:pt idx="387">
                  <c:v>8.02</c:v>
                </c:pt>
                <c:pt idx="388">
                  <c:v>8.61</c:v>
                </c:pt>
                <c:pt idx="389">
                  <c:v>8.4</c:v>
                </c:pt>
                <c:pt idx="390">
                  <c:v>8.4499999999999993</c:v>
                </c:pt>
                <c:pt idx="391">
                  <c:v>8.76</c:v>
                </c:pt>
                <c:pt idx="392">
                  <c:v>9.42</c:v>
                </c:pt>
                <c:pt idx="393">
                  <c:v>9.52</c:v>
                </c:pt>
                <c:pt idx="394">
                  <c:v>8.86</c:v>
                </c:pt>
                <c:pt idx="395">
                  <c:v>8.99</c:v>
                </c:pt>
                <c:pt idx="396">
                  <c:v>8.67</c:v>
                </c:pt>
                <c:pt idx="397">
                  <c:v>8.2100000000000009</c:v>
                </c:pt>
                <c:pt idx="398">
                  <c:v>8.3699999999999992</c:v>
                </c:pt>
                <c:pt idx="399">
                  <c:v>8.7200000000000006</c:v>
                </c:pt>
                <c:pt idx="400">
                  <c:v>9.09</c:v>
                </c:pt>
                <c:pt idx="401">
                  <c:v>8.92</c:v>
                </c:pt>
                <c:pt idx="402">
                  <c:v>9.06</c:v>
                </c:pt>
                <c:pt idx="403">
                  <c:v>9.26</c:v>
                </c:pt>
                <c:pt idx="404">
                  <c:v>8.98</c:v>
                </c:pt>
                <c:pt idx="405">
                  <c:v>8.8000000000000007</c:v>
                </c:pt>
                <c:pt idx="406">
                  <c:v>8.9600000000000009</c:v>
                </c:pt>
                <c:pt idx="407">
                  <c:v>9.11</c:v>
                </c:pt>
                <c:pt idx="408">
                  <c:v>9.09</c:v>
                </c:pt>
                <c:pt idx="409">
                  <c:v>9.17</c:v>
                </c:pt>
                <c:pt idx="410">
                  <c:v>9.36</c:v>
                </c:pt>
                <c:pt idx="411">
                  <c:v>9.18</c:v>
                </c:pt>
                <c:pt idx="412">
                  <c:v>8.86</c:v>
                </c:pt>
                <c:pt idx="413">
                  <c:v>8.2799999999999994</c:v>
                </c:pt>
                <c:pt idx="414">
                  <c:v>8.02</c:v>
                </c:pt>
                <c:pt idx="415">
                  <c:v>8.11</c:v>
                </c:pt>
                <c:pt idx="416">
                  <c:v>8.19</c:v>
                </c:pt>
                <c:pt idx="417">
                  <c:v>8.01</c:v>
                </c:pt>
                <c:pt idx="418">
                  <c:v>7.87</c:v>
                </c:pt>
                <c:pt idx="419">
                  <c:v>7.84</c:v>
                </c:pt>
                <c:pt idx="420">
                  <c:v>8.2100000000000009</c:v>
                </c:pt>
                <c:pt idx="421">
                  <c:v>8.4700000000000006</c:v>
                </c:pt>
                <c:pt idx="422">
                  <c:v>8.59</c:v>
                </c:pt>
                <c:pt idx="423">
                  <c:v>8.7899999999999991</c:v>
                </c:pt>
                <c:pt idx="424">
                  <c:v>8.76</c:v>
                </c:pt>
                <c:pt idx="425">
                  <c:v>8.48</c:v>
                </c:pt>
                <c:pt idx="426">
                  <c:v>8.4700000000000006</c:v>
                </c:pt>
                <c:pt idx="427">
                  <c:v>8.75</c:v>
                </c:pt>
                <c:pt idx="428">
                  <c:v>8.89</c:v>
                </c:pt>
                <c:pt idx="429">
                  <c:v>8.7200000000000006</c:v>
                </c:pt>
                <c:pt idx="430">
                  <c:v>8.39</c:v>
                </c:pt>
                <c:pt idx="431">
                  <c:v>8.08</c:v>
                </c:pt>
                <c:pt idx="432">
                  <c:v>8.09</c:v>
                </c:pt>
                <c:pt idx="433">
                  <c:v>7.85</c:v>
                </c:pt>
                <c:pt idx="434">
                  <c:v>8.11</c:v>
                </c:pt>
                <c:pt idx="435">
                  <c:v>8.0399999999999991</c:v>
                </c:pt>
                <c:pt idx="436">
                  <c:v>8.07</c:v>
                </c:pt>
                <c:pt idx="437">
                  <c:v>8.2799999999999994</c:v>
                </c:pt>
                <c:pt idx="438">
                  <c:v>8.27</c:v>
                </c:pt>
                <c:pt idx="439">
                  <c:v>7.9</c:v>
                </c:pt>
                <c:pt idx="440">
                  <c:v>7.65</c:v>
                </c:pt>
                <c:pt idx="441">
                  <c:v>7.53</c:v>
                </c:pt>
                <c:pt idx="442">
                  <c:v>7.42</c:v>
                </c:pt>
                <c:pt idx="443">
                  <c:v>7.09</c:v>
                </c:pt>
                <c:pt idx="444">
                  <c:v>7.03</c:v>
                </c:pt>
                <c:pt idx="445">
                  <c:v>7.34</c:v>
                </c:pt>
                <c:pt idx="446">
                  <c:v>7.54</c:v>
                </c:pt>
                <c:pt idx="447">
                  <c:v>7.48</c:v>
                </c:pt>
                <c:pt idx="448">
                  <c:v>7.39</c:v>
                </c:pt>
                <c:pt idx="449">
                  <c:v>7.26</c:v>
                </c:pt>
                <c:pt idx="450">
                  <c:v>6.84</c:v>
                </c:pt>
                <c:pt idx="451">
                  <c:v>6.59</c:v>
                </c:pt>
                <c:pt idx="452">
                  <c:v>6.42</c:v>
                </c:pt>
                <c:pt idx="453">
                  <c:v>6.59</c:v>
                </c:pt>
                <c:pt idx="454">
                  <c:v>6.87</c:v>
                </c:pt>
                <c:pt idx="455">
                  <c:v>6.77</c:v>
                </c:pt>
                <c:pt idx="456">
                  <c:v>6.6</c:v>
                </c:pt>
                <c:pt idx="457">
                  <c:v>6.26</c:v>
                </c:pt>
                <c:pt idx="458">
                  <c:v>5.98</c:v>
                </c:pt>
                <c:pt idx="459">
                  <c:v>5.97</c:v>
                </c:pt>
                <c:pt idx="460">
                  <c:v>6.04</c:v>
                </c:pt>
                <c:pt idx="461">
                  <c:v>5.96</c:v>
                </c:pt>
                <c:pt idx="462">
                  <c:v>5.81</c:v>
                </c:pt>
                <c:pt idx="463">
                  <c:v>5.68</c:v>
                </c:pt>
                <c:pt idx="464">
                  <c:v>5.36</c:v>
                </c:pt>
                <c:pt idx="465">
                  <c:v>5.33</c:v>
                </c:pt>
                <c:pt idx="466">
                  <c:v>5.72</c:v>
                </c:pt>
                <c:pt idx="467">
                  <c:v>5.77</c:v>
                </c:pt>
                <c:pt idx="468">
                  <c:v>5.75</c:v>
                </c:pt>
                <c:pt idx="469">
                  <c:v>5.97</c:v>
                </c:pt>
                <c:pt idx="470">
                  <c:v>6.48</c:v>
                </c:pt>
                <c:pt idx="471">
                  <c:v>6.97</c:v>
                </c:pt>
                <c:pt idx="472">
                  <c:v>7.18</c:v>
                </c:pt>
                <c:pt idx="473">
                  <c:v>7.1</c:v>
                </c:pt>
                <c:pt idx="474">
                  <c:v>7.3</c:v>
                </c:pt>
                <c:pt idx="475">
                  <c:v>7.24</c:v>
                </c:pt>
                <c:pt idx="476">
                  <c:v>7.46</c:v>
                </c:pt>
                <c:pt idx="477">
                  <c:v>7.74</c:v>
                </c:pt>
                <c:pt idx="478">
                  <c:v>7.96</c:v>
                </c:pt>
                <c:pt idx="479">
                  <c:v>7.81</c:v>
                </c:pt>
                <c:pt idx="480">
                  <c:v>7.78</c:v>
                </c:pt>
                <c:pt idx="481">
                  <c:v>7.47</c:v>
                </c:pt>
                <c:pt idx="482">
                  <c:v>7.2</c:v>
                </c:pt>
                <c:pt idx="483">
                  <c:v>7.06</c:v>
                </c:pt>
                <c:pt idx="484">
                  <c:v>6.63</c:v>
                </c:pt>
                <c:pt idx="485">
                  <c:v>6.17</c:v>
                </c:pt>
                <c:pt idx="486">
                  <c:v>6.28</c:v>
                </c:pt>
                <c:pt idx="487">
                  <c:v>6.49</c:v>
                </c:pt>
                <c:pt idx="488">
                  <c:v>6.2</c:v>
                </c:pt>
                <c:pt idx="489">
                  <c:v>6.04</c:v>
                </c:pt>
                <c:pt idx="490">
                  <c:v>5.93</c:v>
                </c:pt>
                <c:pt idx="491">
                  <c:v>5.71</c:v>
                </c:pt>
                <c:pt idx="492">
                  <c:v>5.65</c:v>
                </c:pt>
                <c:pt idx="493">
                  <c:v>5.81</c:v>
                </c:pt>
                <c:pt idx="494">
                  <c:v>6.27</c:v>
                </c:pt>
                <c:pt idx="495">
                  <c:v>6.51</c:v>
                </c:pt>
                <c:pt idx="496">
                  <c:v>6.74</c:v>
                </c:pt>
                <c:pt idx="497">
                  <c:v>6.91</c:v>
                </c:pt>
                <c:pt idx="498">
                  <c:v>6.87</c:v>
                </c:pt>
                <c:pt idx="499">
                  <c:v>6.64</c:v>
                </c:pt>
                <c:pt idx="500">
                  <c:v>6.83</c:v>
                </c:pt>
                <c:pt idx="501">
                  <c:v>6.53</c:v>
                </c:pt>
                <c:pt idx="502">
                  <c:v>6.2</c:v>
                </c:pt>
                <c:pt idx="503">
                  <c:v>6.3</c:v>
                </c:pt>
                <c:pt idx="504">
                  <c:v>6.58</c:v>
                </c:pt>
                <c:pt idx="505">
                  <c:v>6.42</c:v>
                </c:pt>
                <c:pt idx="506">
                  <c:v>6.69</c:v>
                </c:pt>
                <c:pt idx="507">
                  <c:v>6.89</c:v>
                </c:pt>
                <c:pt idx="508">
                  <c:v>6.71</c:v>
                </c:pt>
                <c:pt idx="509">
                  <c:v>6.49</c:v>
                </c:pt>
                <c:pt idx="510">
                  <c:v>6.22</c:v>
                </c:pt>
                <c:pt idx="511">
                  <c:v>6.3</c:v>
                </c:pt>
                <c:pt idx="512">
                  <c:v>6.21</c:v>
                </c:pt>
                <c:pt idx="513">
                  <c:v>6.03</c:v>
                </c:pt>
                <c:pt idx="514">
                  <c:v>5.88</c:v>
                </c:pt>
                <c:pt idx="515">
                  <c:v>5.81</c:v>
                </c:pt>
                <c:pt idx="516">
                  <c:v>5.54</c:v>
                </c:pt>
                <c:pt idx="517">
                  <c:v>5.57</c:v>
                </c:pt>
                <c:pt idx="518">
                  <c:v>5.65</c:v>
                </c:pt>
                <c:pt idx="519">
                  <c:v>5.64</c:v>
                </c:pt>
                <c:pt idx="520">
                  <c:v>5.65</c:v>
                </c:pt>
                <c:pt idx="521">
                  <c:v>5.5</c:v>
                </c:pt>
                <c:pt idx="522">
                  <c:v>5.46</c:v>
                </c:pt>
                <c:pt idx="523">
                  <c:v>5.34</c:v>
                </c:pt>
                <c:pt idx="524">
                  <c:v>4.8099999999999996</c:v>
                </c:pt>
                <c:pt idx="525">
                  <c:v>4.53</c:v>
                </c:pt>
                <c:pt idx="526">
                  <c:v>4.83</c:v>
                </c:pt>
                <c:pt idx="527">
                  <c:v>4.6500000000000004</c:v>
                </c:pt>
              </c:numCache>
            </c:numRef>
          </c:xVal>
          <c:yVal>
            <c:numRef>
              <c:f>Sheet1!$D$2:$D$529</c:f>
              <c:numCache>
                <c:formatCode>General</c:formatCode>
                <c:ptCount val="528"/>
                <c:pt idx="0">
                  <c:v>15.990781062969836</c:v>
                </c:pt>
                <c:pt idx="1">
                  <c:v>16.437728215987114</c:v>
                </c:pt>
                <c:pt idx="2">
                  <c:v>16.219282945537792</c:v>
                </c:pt>
                <c:pt idx="3">
                  <c:v>16.685266628063506</c:v>
                </c:pt>
                <c:pt idx="4">
                  <c:v>16.518057827257802</c:v>
                </c:pt>
                <c:pt idx="5">
                  <c:v>17.370091963405311</c:v>
                </c:pt>
                <c:pt idx="6">
                  <c:v>18.454031906632874</c:v>
                </c:pt>
                <c:pt idx="7">
                  <c:v>18.22232646304775</c:v>
                </c:pt>
                <c:pt idx="8">
                  <c:v>18.843960654261313</c:v>
                </c:pt>
                <c:pt idx="9">
                  <c:v>17.772325789386091</c:v>
                </c:pt>
                <c:pt idx="10">
                  <c:v>18.835559288273899</c:v>
                </c:pt>
                <c:pt idx="11">
                  <c:v>18.942369035813577</c:v>
                </c:pt>
                <c:pt idx="12">
                  <c:v>18.292585385418896</c:v>
                </c:pt>
                <c:pt idx="13">
                  <c:v>18.266116815127784</c:v>
                </c:pt>
                <c:pt idx="14">
                  <c:v>19.371210099299965</c:v>
                </c:pt>
                <c:pt idx="15">
                  <c:v>19.370593634578501</c:v>
                </c:pt>
                <c:pt idx="16">
                  <c:v>18.544506591754438</c:v>
                </c:pt>
                <c:pt idx="17">
                  <c:v>18.158163846958701</c:v>
                </c:pt>
                <c:pt idx="18">
                  <c:v>18.856797596896786</c:v>
                </c:pt>
                <c:pt idx="19">
                  <c:v>18.670937110186419</c:v>
                </c:pt>
                <c:pt idx="20">
                  <c:v>17.836640796312022</c:v>
                </c:pt>
                <c:pt idx="21">
                  <c:v>17.418952948636125</c:v>
                </c:pt>
                <c:pt idx="22">
                  <c:v>17.120339736628257</c:v>
                </c:pt>
                <c:pt idx="23">
                  <c:v>17.197522725560923</c:v>
                </c:pt>
                <c:pt idx="24">
                  <c:v>16.717780078533004</c:v>
                </c:pt>
                <c:pt idx="25">
                  <c:v>15.843733142229734</c:v>
                </c:pt>
                <c:pt idx="26">
                  <c:v>15.900417108869162</c:v>
                </c:pt>
                <c:pt idx="27">
                  <c:v>16.12370436021175</c:v>
                </c:pt>
                <c:pt idx="28">
                  <c:v>16.598110789114259</c:v>
                </c:pt>
                <c:pt idx="29">
                  <c:v>16.729918872472858</c:v>
                </c:pt>
                <c:pt idx="30">
                  <c:v>16.868882383979788</c:v>
                </c:pt>
                <c:pt idx="31">
                  <c:v>15.868942729452238</c:v>
                </c:pt>
                <c:pt idx="32">
                  <c:v>15.157274488962207</c:v>
                </c:pt>
                <c:pt idx="33">
                  <c:v>14.149451489483532</c:v>
                </c:pt>
                <c:pt idx="34">
                  <c:v>13.736242235298478</c:v>
                </c:pt>
                <c:pt idx="35">
                  <c:v>13.673246057951379</c:v>
                </c:pt>
                <c:pt idx="36">
                  <c:v>13.788431552307626</c:v>
                </c:pt>
                <c:pt idx="37">
                  <c:v>13.784906390337669</c:v>
                </c:pt>
                <c:pt idx="38">
                  <c:v>13.925589923892934</c:v>
                </c:pt>
                <c:pt idx="39">
                  <c:v>13.913501765262776</c:v>
                </c:pt>
                <c:pt idx="40">
                  <c:v>14.323824968409223</c:v>
                </c:pt>
                <c:pt idx="41">
                  <c:v>14.635555551956262</c:v>
                </c:pt>
                <c:pt idx="42">
                  <c:v>14.957457101901126</c:v>
                </c:pt>
                <c:pt idx="43">
                  <c:v>15.544566891165914</c:v>
                </c:pt>
                <c:pt idx="44">
                  <c:v>15.931923184092836</c:v>
                </c:pt>
                <c:pt idx="45">
                  <c:v>16.559803310351562</c:v>
                </c:pt>
                <c:pt idx="46">
                  <c:v>16.988883579386325</c:v>
                </c:pt>
                <c:pt idx="47">
                  <c:v>17.358357365369955</c:v>
                </c:pt>
                <c:pt idx="48">
                  <c:v>17.980339342993389</c:v>
                </c:pt>
                <c:pt idx="49">
                  <c:v>17.759169263611419</c:v>
                </c:pt>
                <c:pt idx="50">
                  <c:v>18.200871845485633</c:v>
                </c:pt>
                <c:pt idx="51">
                  <c:v>18.430753048783416</c:v>
                </c:pt>
                <c:pt idx="52">
                  <c:v>18.69272143959418</c:v>
                </c:pt>
                <c:pt idx="53">
                  <c:v>18.448591397066473</c:v>
                </c:pt>
                <c:pt idx="54">
                  <c:v>19.090533975796504</c:v>
                </c:pt>
                <c:pt idx="55">
                  <c:v>18.958803640750201</c:v>
                </c:pt>
                <c:pt idx="56">
                  <c:v>18.123290556758612</c:v>
                </c:pt>
                <c:pt idx="57">
                  <c:v>18.021962441515416</c:v>
                </c:pt>
                <c:pt idx="58">
                  <c:v>18.07178913057021</c:v>
                </c:pt>
                <c:pt idx="59">
                  <c:v>18.624728977900102</c:v>
                </c:pt>
                <c:pt idx="60">
                  <c:v>18.338284994375556</c:v>
                </c:pt>
                <c:pt idx="61">
                  <c:v>17.545275108945972</c:v>
                </c:pt>
                <c:pt idx="62">
                  <c:v>17.286020720522149</c:v>
                </c:pt>
                <c:pt idx="63">
                  <c:v>17.429766947597201</c:v>
                </c:pt>
                <c:pt idx="64">
                  <c:v>17.256170578727911</c:v>
                </c:pt>
                <c:pt idx="65">
                  <c:v>17.823363817264742</c:v>
                </c:pt>
                <c:pt idx="66">
                  <c:v>17.37680647289811</c:v>
                </c:pt>
                <c:pt idx="67">
                  <c:v>17.582113039577667</c:v>
                </c:pt>
                <c:pt idx="68">
                  <c:v>17.052015467817665</c:v>
                </c:pt>
                <c:pt idx="69">
                  <c:v>16.605104536251027</c:v>
                </c:pt>
                <c:pt idx="70">
                  <c:v>17.146088452419004</c:v>
                </c:pt>
                <c:pt idx="71">
                  <c:v>17.562090833957125</c:v>
                </c:pt>
                <c:pt idx="72">
                  <c:v>18.470416986477179</c:v>
                </c:pt>
                <c:pt idx="73">
                  <c:v>19.234014498298357</c:v>
                </c:pt>
                <c:pt idx="74">
                  <c:v>19.844225272725573</c:v>
                </c:pt>
                <c:pt idx="75">
                  <c:v>20.38284297575478</c:v>
                </c:pt>
                <c:pt idx="76">
                  <c:v>20.598606843297347</c:v>
                </c:pt>
                <c:pt idx="77">
                  <c:v>20.332414551592301</c:v>
                </c:pt>
                <c:pt idx="78">
                  <c:v>20.146643736827318</c:v>
                </c:pt>
                <c:pt idx="79">
                  <c:v>20.941688475215191</c:v>
                </c:pt>
                <c:pt idx="80">
                  <c:v>20.705243044147256</c:v>
                </c:pt>
                <c:pt idx="81">
                  <c:v>20.924190141010783</c:v>
                </c:pt>
                <c:pt idx="82">
                  <c:v>21.857957721959671</c:v>
                </c:pt>
                <c:pt idx="83">
                  <c:v>22.041480198382267</c:v>
                </c:pt>
                <c:pt idx="84">
                  <c:v>21.197931400015218</c:v>
                </c:pt>
                <c:pt idx="85">
                  <c:v>21.451687754873372</c:v>
                </c:pt>
                <c:pt idx="86">
                  <c:v>21.443158568526229</c:v>
                </c:pt>
                <c:pt idx="87">
                  <c:v>20.658336447649024</c:v>
                </c:pt>
                <c:pt idx="88">
                  <c:v>19.089367498116641</c:v>
                </c:pt>
                <c:pt idx="89">
                  <c:v>16.827571244792459</c:v>
                </c:pt>
                <c:pt idx="90">
                  <c:v>17.141325661322782</c:v>
                </c:pt>
                <c:pt idx="91">
                  <c:v>17.571262631045521</c:v>
                </c:pt>
                <c:pt idx="92">
                  <c:v>17.32146114746547</c:v>
                </c:pt>
                <c:pt idx="93">
                  <c:v>16.73982096790132</c:v>
                </c:pt>
                <c:pt idx="94">
                  <c:v>17.854386489497138</c:v>
                </c:pt>
                <c:pt idx="95">
                  <c:v>18.585836118439847</c:v>
                </c:pt>
                <c:pt idx="96">
                  <c:v>19.259231693254048</c:v>
                </c:pt>
                <c:pt idx="97">
                  <c:v>19.469191309671398</c:v>
                </c:pt>
                <c:pt idx="98">
                  <c:v>19.288064606604827</c:v>
                </c:pt>
                <c:pt idx="99">
                  <c:v>20.15007723822697</c:v>
                </c:pt>
                <c:pt idx="100">
                  <c:v>20.507585864952603</c:v>
                </c:pt>
                <c:pt idx="101">
                  <c:v>20.384149993840982</c:v>
                </c:pt>
                <c:pt idx="102">
                  <c:v>19.969231885949625</c:v>
                </c:pt>
                <c:pt idx="103">
                  <c:v>20.472637900527669</c:v>
                </c:pt>
                <c:pt idx="104">
                  <c:v>20.960360090705102</c:v>
                </c:pt>
                <c:pt idx="105">
                  <c:v>20.891344595411486</c:v>
                </c:pt>
                <c:pt idx="106">
                  <c:v>20.7203993353397</c:v>
                </c:pt>
                <c:pt idx="107">
                  <c:v>21.038599376737039</c:v>
                </c:pt>
                <c:pt idx="108">
                  <c:v>21.627216196980925</c:v>
                </c:pt>
                <c:pt idx="109">
                  <c:v>21.83267082671032</c:v>
                </c:pt>
                <c:pt idx="110">
                  <c:v>22.167245585982627</c:v>
                </c:pt>
                <c:pt idx="111">
                  <c:v>22.422192169737169</c:v>
                </c:pt>
                <c:pt idx="112">
                  <c:v>22.574330769563822</c:v>
                </c:pt>
                <c:pt idx="113">
                  <c:v>22.30028803608278</c:v>
                </c:pt>
                <c:pt idx="114">
                  <c:v>22.984351845738392</c:v>
                </c:pt>
                <c:pt idx="115">
                  <c:v>22.650407292938787</c:v>
                </c:pt>
                <c:pt idx="116">
                  <c:v>22.892221984231682</c:v>
                </c:pt>
                <c:pt idx="117">
                  <c:v>23.212154680675333</c:v>
                </c:pt>
                <c:pt idx="118">
                  <c:v>23.225019793095814</c:v>
                </c:pt>
                <c:pt idx="119">
                  <c:v>22.752984772787258</c:v>
                </c:pt>
                <c:pt idx="120">
                  <c:v>23.26933508192246</c:v>
                </c:pt>
                <c:pt idx="121">
                  <c:v>23.372068272751324</c:v>
                </c:pt>
                <c:pt idx="122">
                  <c:v>23.253528200034836</c:v>
                </c:pt>
                <c:pt idx="123">
                  <c:v>23.420551954771284</c:v>
                </c:pt>
                <c:pt idx="124">
                  <c:v>23.708808308861933</c:v>
                </c:pt>
                <c:pt idx="125">
                  <c:v>22.385342986457779</c:v>
                </c:pt>
                <c:pt idx="126">
                  <c:v>22.300781712174423</c:v>
                </c:pt>
                <c:pt idx="127">
                  <c:v>22.665971845964378</c:v>
                </c:pt>
                <c:pt idx="128">
                  <c:v>23.37414683164862</c:v>
                </c:pt>
                <c:pt idx="129">
                  <c:v>23.775745523312686</c:v>
                </c:pt>
                <c:pt idx="130">
                  <c:v>23.925461156673723</c:v>
                </c:pt>
                <c:pt idx="131">
                  <c:v>23.694111549106317</c:v>
                </c:pt>
                <c:pt idx="132">
                  <c:v>24.058483388421749</c:v>
                </c:pt>
                <c:pt idx="133">
                  <c:v>23.700027145579401</c:v>
                </c:pt>
                <c:pt idx="134">
                  <c:v>22.611112582289998</c:v>
                </c:pt>
                <c:pt idx="135">
                  <c:v>23.113696462615824</c:v>
                </c:pt>
                <c:pt idx="136">
                  <c:v>21.852177976763095</c:v>
                </c:pt>
                <c:pt idx="137">
                  <c:v>21.555253383226255</c:v>
                </c:pt>
                <c:pt idx="138">
                  <c:v>21.381702007433415</c:v>
                </c:pt>
                <c:pt idx="139">
                  <c:v>19.913903864009811</c:v>
                </c:pt>
                <c:pt idx="140">
                  <c:v>19.16167625061501</c:v>
                </c:pt>
                <c:pt idx="141">
                  <c:v>18.825409371315676</c:v>
                </c:pt>
                <c:pt idx="142">
                  <c:v>19.711251211928971</c:v>
                </c:pt>
                <c:pt idx="143">
                  <c:v>19.736473752791973</c:v>
                </c:pt>
                <c:pt idx="144">
                  <c:v>20.432242125384285</c:v>
                </c:pt>
                <c:pt idx="145">
                  <c:v>21.074443163678442</c:v>
                </c:pt>
                <c:pt idx="146">
                  <c:v>21.4438986020191</c:v>
                </c:pt>
                <c:pt idx="147">
                  <c:v>21.686025566746242</c:v>
                </c:pt>
                <c:pt idx="148">
                  <c:v>21.948477389658404</c:v>
                </c:pt>
                <c:pt idx="149">
                  <c:v>21.552097609793488</c:v>
                </c:pt>
                <c:pt idx="150">
                  <c:v>21.804196245666365</c:v>
                </c:pt>
                <c:pt idx="151">
                  <c:v>22.030627049126025</c:v>
                </c:pt>
                <c:pt idx="152">
                  <c:v>22.2191454886648</c:v>
                </c:pt>
                <c:pt idx="153">
                  <c:v>22.068199194183894</c:v>
                </c:pt>
                <c:pt idx="154">
                  <c:v>21.263102968336284</c:v>
                </c:pt>
                <c:pt idx="155">
                  <c:v>21.751597808723641</c:v>
                </c:pt>
                <c:pt idx="156">
                  <c:v>21.511535896332184</c:v>
                </c:pt>
                <c:pt idx="157">
                  <c:v>20.424992376214227</c:v>
                </c:pt>
                <c:pt idx="158">
                  <c:v>19.934711308295704</c:v>
                </c:pt>
                <c:pt idx="159">
                  <c:v>21.277356015671746</c:v>
                </c:pt>
                <c:pt idx="160">
                  <c:v>21.630227142779884</c:v>
                </c:pt>
                <c:pt idx="161">
                  <c:v>22.004623431346534</c:v>
                </c:pt>
                <c:pt idx="162">
                  <c:v>21.753537415670952</c:v>
                </c:pt>
                <c:pt idx="163">
                  <c:v>21.137766793617857</c:v>
                </c:pt>
                <c:pt idx="164">
                  <c:v>21.680275633292933</c:v>
                </c:pt>
                <c:pt idx="165">
                  <c:v>22.004606927956885</c:v>
                </c:pt>
                <c:pt idx="166">
                  <c:v>22.195529227158158</c:v>
                </c:pt>
                <c:pt idx="167">
                  <c:v>22.277872995434883</c:v>
                </c:pt>
                <c:pt idx="168">
                  <c:v>21.194968072847153</c:v>
                </c:pt>
                <c:pt idx="169">
                  <c:v>20.895729901987242</c:v>
                </c:pt>
                <c:pt idx="170">
                  <c:v>20.202287616481659</c:v>
                </c:pt>
                <c:pt idx="171">
                  <c:v>20.428608081932158</c:v>
                </c:pt>
                <c:pt idx="172">
                  <c:v>20.972258271972098</c:v>
                </c:pt>
                <c:pt idx="173">
                  <c:v>19.713341583757632</c:v>
                </c:pt>
                <c:pt idx="174">
                  <c:v>18.681708207192766</c:v>
                </c:pt>
                <c:pt idx="175">
                  <c:v>18.429515590207753</c:v>
                </c:pt>
                <c:pt idx="176">
                  <c:v>18.398046344676981</c:v>
                </c:pt>
                <c:pt idx="177">
                  <c:v>18.448662031815363</c:v>
                </c:pt>
                <c:pt idx="178">
                  <c:v>18.437760084691046</c:v>
                </c:pt>
                <c:pt idx="179">
                  <c:v>17.326929913742685</c:v>
                </c:pt>
                <c:pt idx="180">
                  <c:v>17.09054139514021</c:v>
                </c:pt>
                <c:pt idx="181">
                  <c:v>16.372586787159854</c:v>
                </c:pt>
                <c:pt idx="182">
                  <c:v>16.531690813943619</c:v>
                </c:pt>
                <c:pt idx="183">
                  <c:v>15.873067819354064</c:v>
                </c:pt>
                <c:pt idx="184">
                  <c:v>13.983836060789194</c:v>
                </c:pt>
                <c:pt idx="185">
                  <c:v>13.799691797725185</c:v>
                </c:pt>
                <c:pt idx="186">
                  <c:v>13.726499744359772</c:v>
                </c:pt>
                <c:pt idx="187">
                  <c:v>14.100456516815449</c:v>
                </c:pt>
                <c:pt idx="188">
                  <c:v>14.842661145242227</c:v>
                </c:pt>
                <c:pt idx="189">
                  <c:v>15.064185404089635</c:v>
                </c:pt>
                <c:pt idx="190">
                  <c:v>14.950761908791735</c:v>
                </c:pt>
                <c:pt idx="191">
                  <c:v>15.873840687205746</c:v>
                </c:pt>
                <c:pt idx="192">
                  <c:v>16.461793943491944</c:v>
                </c:pt>
                <c:pt idx="193">
                  <c:v>17.034534781502128</c:v>
                </c:pt>
                <c:pt idx="194">
                  <c:v>17.402902607188878</c:v>
                </c:pt>
                <c:pt idx="195">
                  <c:v>17.92411044795961</c:v>
                </c:pt>
                <c:pt idx="196">
                  <c:v>17.564153279699386</c:v>
                </c:pt>
                <c:pt idx="197">
                  <c:v>17.08316688007071</c:v>
                </c:pt>
                <c:pt idx="198">
                  <c:v>16.889414708693359</c:v>
                </c:pt>
                <c:pt idx="199">
                  <c:v>16.519449443051567</c:v>
                </c:pt>
                <c:pt idx="200">
                  <c:v>16.856792547836001</c:v>
                </c:pt>
                <c:pt idx="201">
                  <c:v>16.428862709159475</c:v>
                </c:pt>
                <c:pt idx="202">
                  <c:v>15.638712654326643</c:v>
                </c:pt>
                <c:pt idx="203">
                  <c:v>16.603557212925331</c:v>
                </c:pt>
                <c:pt idx="204">
                  <c:v>17.262996797035171</c:v>
                </c:pt>
                <c:pt idx="205">
                  <c:v>17.464147605486168</c:v>
                </c:pt>
                <c:pt idx="206">
                  <c:v>17.805643849614935</c:v>
                </c:pt>
                <c:pt idx="207">
                  <c:v>17.915161678498293</c:v>
                </c:pt>
                <c:pt idx="208">
                  <c:v>17.662646200372553</c:v>
                </c:pt>
                <c:pt idx="209">
                  <c:v>17.640857315740252</c:v>
                </c:pt>
                <c:pt idx="210">
                  <c:v>17.39869003113817</c:v>
                </c:pt>
                <c:pt idx="211">
                  <c:v>17.943404688029805</c:v>
                </c:pt>
                <c:pt idx="212">
                  <c:v>17.613854552912116</c:v>
                </c:pt>
                <c:pt idx="213">
                  <c:v>17.533183854158558</c:v>
                </c:pt>
                <c:pt idx="214">
                  <c:v>18.338894714968063</c:v>
                </c:pt>
                <c:pt idx="215">
                  <c:v>18.645719442073684</c:v>
                </c:pt>
                <c:pt idx="216">
                  <c:v>18.712530467302436</c:v>
                </c:pt>
                <c:pt idx="217">
                  <c:v>17.889889599193761</c:v>
                </c:pt>
                <c:pt idx="218">
                  <c:v>17.412142058290339</c:v>
                </c:pt>
                <c:pt idx="219">
                  <c:v>16.935740066050826</c:v>
                </c:pt>
                <c:pt idx="220">
                  <c:v>16.314338759668576</c:v>
                </c:pt>
                <c:pt idx="221">
                  <c:v>15.808323047681986</c:v>
                </c:pt>
                <c:pt idx="222">
                  <c:v>15.889518573988788</c:v>
                </c:pt>
                <c:pt idx="223">
                  <c:v>15.278501094706131</c:v>
                </c:pt>
                <c:pt idx="224">
                  <c:v>15.475308601805573</c:v>
                </c:pt>
                <c:pt idx="225">
                  <c:v>15.913516308933396</c:v>
                </c:pt>
                <c:pt idx="226">
                  <c:v>14.651845159710575</c:v>
                </c:pt>
                <c:pt idx="227">
                  <c:v>13.493329686205898</c:v>
                </c:pt>
                <c:pt idx="228">
                  <c:v>13.530721892513958</c:v>
                </c:pt>
                <c:pt idx="229">
                  <c:v>12.957321280205393</c:v>
                </c:pt>
                <c:pt idx="230">
                  <c:v>13.310364239140165</c:v>
                </c:pt>
                <c:pt idx="231">
                  <c:v>12.550411048540914</c:v>
                </c:pt>
                <c:pt idx="232">
                  <c:v>11.995436947329667</c:v>
                </c:pt>
                <c:pt idx="233">
                  <c:v>11.888498820079004</c:v>
                </c:pt>
                <c:pt idx="234">
                  <c:v>10.39414180532706</c:v>
                </c:pt>
                <c:pt idx="235">
                  <c:v>9.8241957231412034</c:v>
                </c:pt>
                <c:pt idx="236">
                  <c:v>8.6804213056463375</c:v>
                </c:pt>
                <c:pt idx="237">
                  <c:v>8.744983833809588</c:v>
                </c:pt>
                <c:pt idx="238">
                  <c:v>8.9489845127556134</c:v>
                </c:pt>
                <c:pt idx="239">
                  <c:v>8.2890600559230876</c:v>
                </c:pt>
                <c:pt idx="240">
                  <c:v>8.9209955084042534</c:v>
                </c:pt>
                <c:pt idx="241">
                  <c:v>9.762246716166473</c:v>
                </c:pt>
                <c:pt idx="242">
                  <c:v>10.163796767444039</c:v>
                </c:pt>
                <c:pt idx="243">
                  <c:v>10.233076136605918</c:v>
                </c:pt>
                <c:pt idx="244">
                  <c:v>10.818139119335811</c:v>
                </c:pt>
                <c:pt idx="245">
                  <c:v>11.011354609247666</c:v>
                </c:pt>
                <c:pt idx="246">
                  <c:v>10.902767048238577</c:v>
                </c:pt>
                <c:pt idx="247">
                  <c:v>10.089769593328018</c:v>
                </c:pt>
                <c:pt idx="248">
                  <c:v>9.918905356559419</c:v>
                </c:pt>
                <c:pt idx="249">
                  <c:v>10.327599777501112</c:v>
                </c:pt>
                <c:pt idx="250">
                  <c:v>10.435859457947895</c:v>
                </c:pt>
                <c:pt idx="251">
                  <c:v>10.250368416256835</c:v>
                </c:pt>
                <c:pt idx="252">
                  <c:v>11.185051362622147</c:v>
                </c:pt>
                <c:pt idx="253">
                  <c:v>11.586092994449686</c:v>
                </c:pt>
                <c:pt idx="254">
                  <c:v>11.631754403566507</c:v>
                </c:pt>
                <c:pt idx="255">
                  <c:v>11.689164132206361</c:v>
                </c:pt>
                <c:pt idx="256">
                  <c:v>11.532053585609416</c:v>
                </c:pt>
                <c:pt idx="257">
                  <c:v>11.543841631417097</c:v>
                </c:pt>
                <c:pt idx="258">
                  <c:v>11.757490488689907</c:v>
                </c:pt>
                <c:pt idx="259">
                  <c:v>11.597986002509247</c:v>
                </c:pt>
                <c:pt idx="260">
                  <c:v>11.80599094953979</c:v>
                </c:pt>
                <c:pt idx="261">
                  <c:v>11.345696136316697</c:v>
                </c:pt>
                <c:pt idx="262">
                  <c:v>11.248855860507964</c:v>
                </c:pt>
                <c:pt idx="263">
                  <c:v>11.597589726582939</c:v>
                </c:pt>
                <c:pt idx="264">
                  <c:v>11.437961346787551</c:v>
                </c:pt>
                <c:pt idx="265">
                  <c:v>11.014841854222775</c:v>
                </c:pt>
                <c:pt idx="266">
                  <c:v>10.895746511662736</c:v>
                </c:pt>
                <c:pt idx="267">
                  <c:v>10.636037409141359</c:v>
                </c:pt>
                <c:pt idx="268">
                  <c:v>10.548486693556995</c:v>
                </c:pt>
                <c:pt idx="269">
                  <c:v>10.530023959090757</c:v>
                </c:pt>
                <c:pt idx="270">
                  <c:v>10.567692447775407</c:v>
                </c:pt>
                <c:pt idx="271">
                  <c:v>10.268385666710998</c:v>
                </c:pt>
                <c:pt idx="272">
                  <c:v>10.067742820070706</c:v>
                </c:pt>
                <c:pt idx="273">
                  <c:v>9.7666662995565474</c:v>
                </c:pt>
                <c:pt idx="274">
                  <c:v>9.7662999836602022</c:v>
                </c:pt>
                <c:pt idx="275">
                  <c:v>9.6782665825359224</c:v>
                </c:pt>
                <c:pt idx="276">
                  <c:v>9.2414622609346893</c:v>
                </c:pt>
                <c:pt idx="277">
                  <c:v>9.0452635707047442</c:v>
                </c:pt>
                <c:pt idx="278">
                  <c:v>8.9504200776338934</c:v>
                </c:pt>
                <c:pt idx="279">
                  <c:v>9.2625887208668445</c:v>
                </c:pt>
                <c:pt idx="280">
                  <c:v>9.634910728598447</c:v>
                </c:pt>
                <c:pt idx="281">
                  <c:v>9.5496789810417386</c:v>
                </c:pt>
                <c:pt idx="282">
                  <c:v>9.4255240477873592</c:v>
                </c:pt>
                <c:pt idx="283">
                  <c:v>10.023970854003753</c:v>
                </c:pt>
                <c:pt idx="284">
                  <c:v>9.9418874730044084</c:v>
                </c:pt>
                <c:pt idx="285">
                  <c:v>9.5336083582088307</c:v>
                </c:pt>
                <c:pt idx="286">
                  <c:v>8.9284189022931493</c:v>
                </c:pt>
                <c:pt idx="287">
                  <c:v>9.011941819133833</c:v>
                </c:pt>
                <c:pt idx="288">
                  <c:v>9.257636919139971</c:v>
                </c:pt>
                <c:pt idx="289">
                  <c:v>9.0037403710456339</c:v>
                </c:pt>
                <c:pt idx="290">
                  <c:v>9.0707850296607599</c:v>
                </c:pt>
                <c:pt idx="291">
                  <c:v>9.1330635662174107</c:v>
                </c:pt>
                <c:pt idx="292">
                  <c:v>8.7943832898149523</c:v>
                </c:pt>
                <c:pt idx="293">
                  <c:v>8.8539377646939457</c:v>
                </c:pt>
                <c:pt idx="294">
                  <c:v>8.8274980455423595</c:v>
                </c:pt>
                <c:pt idx="295">
                  <c:v>9.1271657972150297</c:v>
                </c:pt>
                <c:pt idx="296">
                  <c:v>9.1127589907409554</c:v>
                </c:pt>
                <c:pt idx="297">
                  <c:v>8.6818433068993119</c:v>
                </c:pt>
                <c:pt idx="298">
                  <c:v>8.5187843029835548</c:v>
                </c:pt>
                <c:pt idx="299">
                  <c:v>8.7452044046692894</c:v>
                </c:pt>
                <c:pt idx="300">
                  <c:v>8.8509341807291051</c:v>
                </c:pt>
                <c:pt idx="301">
                  <c:v>9.0544760921925143</c:v>
                </c:pt>
                <c:pt idx="302">
                  <c:v>8.0811509007854987</c:v>
                </c:pt>
                <c:pt idx="303">
                  <c:v>7.8440245047192185</c:v>
                </c:pt>
                <c:pt idx="304">
                  <c:v>8.1042258071764959</c:v>
                </c:pt>
                <c:pt idx="305">
                  <c:v>8.5120779623067406</c:v>
                </c:pt>
                <c:pt idx="306">
                  <c:v>8.8808655272958426</c:v>
                </c:pt>
                <c:pt idx="307">
                  <c:v>9.071005981618379</c:v>
                </c:pt>
                <c:pt idx="308">
                  <c:v>9.1960401317432385</c:v>
                </c:pt>
                <c:pt idx="309">
                  <c:v>9.3578410467571125</c:v>
                </c:pt>
                <c:pt idx="310">
                  <c:v>9.6540436632333897</c:v>
                </c:pt>
                <c:pt idx="311">
                  <c:v>9.3899020849217401</c:v>
                </c:pt>
                <c:pt idx="312">
                  <c:v>9.2594045308779513</c:v>
                </c:pt>
                <c:pt idx="313">
                  <c:v>8.8298993538313066</c:v>
                </c:pt>
                <c:pt idx="314">
                  <c:v>9.081096883854622</c:v>
                </c:pt>
                <c:pt idx="315">
                  <c:v>9.085561230788743</c:v>
                </c:pt>
                <c:pt idx="316">
                  <c:v>8.8184834665480647</c:v>
                </c:pt>
                <c:pt idx="317">
                  <c:v>8.7653407443049272</c:v>
                </c:pt>
                <c:pt idx="318">
                  <c:v>8.4453194678755121</c:v>
                </c:pt>
                <c:pt idx="319">
                  <c:v>8.3998063165664387</c:v>
                </c:pt>
                <c:pt idx="320">
                  <c:v>7.5811630519231565</c:v>
                </c:pt>
                <c:pt idx="321">
                  <c:v>7.649141713319211</c:v>
                </c:pt>
                <c:pt idx="322">
                  <c:v>7.8107525657161103</c:v>
                </c:pt>
                <c:pt idx="323">
                  <c:v>7.8325621371418954</c:v>
                </c:pt>
                <c:pt idx="324">
                  <c:v>7.3886599733759946</c:v>
                </c:pt>
                <c:pt idx="325">
                  <c:v>7.181823450546732</c:v>
                </c:pt>
                <c:pt idx="326">
                  <c:v>6.9506737935360325</c:v>
                </c:pt>
                <c:pt idx="327">
                  <c:v>7.2590726254261426</c:v>
                </c:pt>
                <c:pt idx="328">
                  <c:v>7.1926124844646218</c:v>
                </c:pt>
                <c:pt idx="329">
                  <c:v>6.6921339881975834</c:v>
                </c:pt>
                <c:pt idx="330">
                  <c:v>6.6386531002087583</c:v>
                </c:pt>
                <c:pt idx="331">
                  <c:v>6.6434227521660878</c:v>
                </c:pt>
                <c:pt idx="332">
                  <c:v>7.398838200323306</c:v>
                </c:pt>
                <c:pt idx="333">
                  <c:v>7.9998409945345843</c:v>
                </c:pt>
                <c:pt idx="334">
                  <c:v>8.3474769381554221</c:v>
                </c:pt>
                <c:pt idx="335">
                  <c:v>8.4677384014004744</c:v>
                </c:pt>
                <c:pt idx="336">
                  <c:v>8.7567832241347414</c:v>
                </c:pt>
                <c:pt idx="337">
                  <c:v>8.9104934366241171</c:v>
                </c:pt>
                <c:pt idx="338">
                  <c:v>9.2328297051905217</c:v>
                </c:pt>
                <c:pt idx="339">
                  <c:v>9.5315812841604064</c:v>
                </c:pt>
                <c:pt idx="340">
                  <c:v>9.8744565046683981</c:v>
                </c:pt>
                <c:pt idx="341">
                  <c:v>10.00011790313002</c:v>
                </c:pt>
                <c:pt idx="342">
                  <c:v>10.014475995571024</c:v>
                </c:pt>
                <c:pt idx="343">
                  <c:v>9.728056935665208</c:v>
                </c:pt>
                <c:pt idx="344">
                  <c:v>9.9842024580287791</c:v>
                </c:pt>
                <c:pt idx="345">
                  <c:v>10.003391799449627</c:v>
                </c:pt>
                <c:pt idx="346">
                  <c:v>9.8535816493642834</c:v>
                </c:pt>
                <c:pt idx="347">
                  <c:v>9.8150109036086715</c:v>
                </c:pt>
                <c:pt idx="348">
                  <c:v>9.8949318092025376</c:v>
                </c:pt>
                <c:pt idx="349">
                  <c:v>9.3245296457279832</c:v>
                </c:pt>
                <c:pt idx="350">
                  <c:v>9.3267470665082435</c:v>
                </c:pt>
                <c:pt idx="351">
                  <c:v>9.3056434045948233</c:v>
                </c:pt>
                <c:pt idx="352">
                  <c:v>9.2318318168960456</c:v>
                </c:pt>
                <c:pt idx="353">
                  <c:v>9.0101855122910077</c:v>
                </c:pt>
                <c:pt idx="354">
                  <c:v>8.8683022140433039</c:v>
                </c:pt>
                <c:pt idx="355">
                  <c:v>9.6230632573731718</c:v>
                </c:pt>
                <c:pt idx="356">
                  <c:v>9.6873413136280817</c:v>
                </c:pt>
                <c:pt idx="357">
                  <c:v>9.5950707030485027</c:v>
                </c:pt>
                <c:pt idx="358">
                  <c:v>9.691973221783087</c:v>
                </c:pt>
                <c:pt idx="359">
                  <c:v>9.5950548011334593</c:v>
                </c:pt>
                <c:pt idx="360">
                  <c:v>9.9970011777304553</c:v>
                </c:pt>
                <c:pt idx="361">
                  <c:v>10.494935172607081</c:v>
                </c:pt>
                <c:pt idx="362">
                  <c:v>10.373217214924733</c:v>
                </c:pt>
                <c:pt idx="363">
                  <c:v>10.39711871981682</c:v>
                </c:pt>
                <c:pt idx="364">
                  <c:v>10.608120467860097</c:v>
                </c:pt>
                <c:pt idx="365">
                  <c:v>10.810049845861212</c:v>
                </c:pt>
                <c:pt idx="366">
                  <c:v>10.99756395679338</c:v>
                </c:pt>
                <c:pt idx="367">
                  <c:v>10.73879980887728</c:v>
                </c:pt>
                <c:pt idx="368">
                  <c:v>10.471234661697547</c:v>
                </c:pt>
                <c:pt idx="369">
                  <c:v>10.552516982943748</c:v>
                </c:pt>
                <c:pt idx="370">
                  <c:v>11.164611128667463</c:v>
                </c:pt>
                <c:pt idx="371">
                  <c:v>11.690521474467589</c:v>
                </c:pt>
                <c:pt idx="372">
                  <c:v>11.71500758448798</c:v>
                </c:pt>
                <c:pt idx="373">
                  <c:v>12.388219099418119</c:v>
                </c:pt>
                <c:pt idx="374">
                  <c:v>13.189022981532707</c:v>
                </c:pt>
                <c:pt idx="375">
                  <c:v>13.552504172869471</c:v>
                </c:pt>
                <c:pt idx="376">
                  <c:v>13.56004619923233</c:v>
                </c:pt>
                <c:pt idx="377">
                  <c:v>13.888688626457107</c:v>
                </c:pt>
                <c:pt idx="378">
                  <c:v>13.619995534083802</c:v>
                </c:pt>
                <c:pt idx="379">
                  <c:v>13.88766755086605</c:v>
                </c:pt>
                <c:pt idx="380">
                  <c:v>13.467314312977123</c:v>
                </c:pt>
                <c:pt idx="381">
                  <c:v>13.425918860857355</c:v>
                </c:pt>
                <c:pt idx="382">
                  <c:v>13.872985596138596</c:v>
                </c:pt>
                <c:pt idx="383">
                  <c:v>14.085139814743306</c:v>
                </c:pt>
                <c:pt idx="384">
                  <c:v>14.92220810371894</c:v>
                </c:pt>
                <c:pt idx="385">
                  <c:v>15.822318142836449</c:v>
                </c:pt>
                <c:pt idx="386">
                  <c:v>16.433343976069917</c:v>
                </c:pt>
                <c:pt idx="387">
                  <c:v>16.196534453220874</c:v>
                </c:pt>
                <c:pt idx="388">
                  <c:v>16.160311952655736</c:v>
                </c:pt>
                <c:pt idx="389">
                  <c:v>16.825207307878706</c:v>
                </c:pt>
                <c:pt idx="390">
                  <c:v>17.306004390512214</c:v>
                </c:pt>
                <c:pt idx="391">
                  <c:v>18.326907245856329</c:v>
                </c:pt>
                <c:pt idx="392">
                  <c:v>17.675620449938208</c:v>
                </c:pt>
                <c:pt idx="393">
                  <c:v>15.530055563627306</c:v>
                </c:pt>
                <c:pt idx="394">
                  <c:v>13.59088514318908</c:v>
                </c:pt>
                <c:pt idx="395">
                  <c:v>13.389028514426959</c:v>
                </c:pt>
                <c:pt idx="396">
                  <c:v>13.898336683569136</c:v>
                </c:pt>
                <c:pt idx="397">
                  <c:v>14.298270962469521</c:v>
                </c:pt>
                <c:pt idx="398">
                  <c:v>14.668946811103464</c:v>
                </c:pt>
                <c:pt idx="399">
                  <c:v>14.433316420838942</c:v>
                </c:pt>
                <c:pt idx="400">
                  <c:v>14.031891348027772</c:v>
                </c:pt>
                <c:pt idx="401">
                  <c:v>14.766468647879615</c:v>
                </c:pt>
                <c:pt idx="402">
                  <c:v>14.608315717522098</c:v>
                </c:pt>
                <c:pt idx="403">
                  <c:v>14.244946310675644</c:v>
                </c:pt>
                <c:pt idx="404">
                  <c:v>14.369428776140163</c:v>
                </c:pt>
                <c:pt idx="405">
                  <c:v>14.811450153277722</c:v>
                </c:pt>
                <c:pt idx="406">
                  <c:v>14.445530680872885</c:v>
                </c:pt>
                <c:pt idx="407">
                  <c:v>14.702086748571995</c:v>
                </c:pt>
                <c:pt idx="408">
                  <c:v>15.088072442713285</c:v>
                </c:pt>
                <c:pt idx="409">
                  <c:v>15.467060462734748</c:v>
                </c:pt>
                <c:pt idx="410">
                  <c:v>15.298969108882353</c:v>
                </c:pt>
                <c:pt idx="411">
                  <c:v>15.686742656144579</c:v>
                </c:pt>
                <c:pt idx="412">
                  <c:v>16.186353538544555</c:v>
                </c:pt>
                <c:pt idx="413">
                  <c:v>16.641904235808578</c:v>
                </c:pt>
                <c:pt idx="414">
                  <c:v>17.013407650499122</c:v>
                </c:pt>
                <c:pt idx="415">
                  <c:v>17.734251436577324</c:v>
                </c:pt>
                <c:pt idx="416">
                  <c:v>17.714220678979082</c:v>
                </c:pt>
                <c:pt idx="417">
                  <c:v>17.640853852797949</c:v>
                </c:pt>
                <c:pt idx="418">
                  <c:v>17.242369266947428</c:v>
                </c:pt>
                <c:pt idx="419">
                  <c:v>17.650212904947328</c:v>
                </c:pt>
                <c:pt idx="420">
                  <c:v>17.048843606878268</c:v>
                </c:pt>
                <c:pt idx="421">
                  <c:v>16.508093516490288</c:v>
                </c:pt>
                <c:pt idx="422">
                  <c:v>16.833748233480947</c:v>
                </c:pt>
                <c:pt idx="423">
                  <c:v>16.81391389873577</c:v>
                </c:pt>
                <c:pt idx="424">
                  <c:v>17.392413588645013</c:v>
                </c:pt>
                <c:pt idx="425">
                  <c:v>17.817082821653017</c:v>
                </c:pt>
                <c:pt idx="426">
                  <c:v>17.747171587070252</c:v>
                </c:pt>
                <c:pt idx="427">
                  <c:v>16.168334756508983</c:v>
                </c:pt>
                <c:pt idx="428">
                  <c:v>15.301285443522628</c:v>
                </c:pt>
                <c:pt idx="429">
                  <c:v>14.818147965500808</c:v>
                </c:pt>
                <c:pt idx="430">
                  <c:v>15.187607599503195</c:v>
                </c:pt>
                <c:pt idx="431">
                  <c:v>15.846314974728774</c:v>
                </c:pt>
                <c:pt idx="432">
                  <c:v>15.606190118802369</c:v>
                </c:pt>
                <c:pt idx="433">
                  <c:v>17.354664745205113</c:v>
                </c:pt>
                <c:pt idx="434">
                  <c:v>17.818620083397381</c:v>
                </c:pt>
                <c:pt idx="435">
                  <c:v>18.155345895198025</c:v>
                </c:pt>
                <c:pt idx="436">
                  <c:v>18.03543091100406</c:v>
                </c:pt>
                <c:pt idx="437">
                  <c:v>18.015227044688334</c:v>
                </c:pt>
                <c:pt idx="438">
                  <c:v>18.103452345519756</c:v>
                </c:pt>
                <c:pt idx="439">
                  <c:v>18.512258455337719</c:v>
                </c:pt>
                <c:pt idx="440">
                  <c:v>18.357282591774329</c:v>
                </c:pt>
                <c:pt idx="441">
                  <c:v>18.349187992001987</c:v>
                </c:pt>
                <c:pt idx="442">
                  <c:v>18.288868169301342</c:v>
                </c:pt>
                <c:pt idx="443">
                  <c:v>18.44165231351273</c:v>
                </c:pt>
                <c:pt idx="444">
                  <c:v>19.773068211462654</c:v>
                </c:pt>
                <c:pt idx="445">
                  <c:v>19.582982970386752</c:v>
                </c:pt>
                <c:pt idx="446">
                  <c:v>19.283561861298558</c:v>
                </c:pt>
                <c:pt idx="447">
                  <c:v>19.30122950788105</c:v>
                </c:pt>
                <c:pt idx="448">
                  <c:v>19.662279795641695</c:v>
                </c:pt>
                <c:pt idx="449">
                  <c:v>19.315365967644599</c:v>
                </c:pt>
                <c:pt idx="450">
                  <c:v>19.620740694824416</c:v>
                </c:pt>
                <c:pt idx="451">
                  <c:v>19.722137498351536</c:v>
                </c:pt>
                <c:pt idx="452">
                  <c:v>19.70876642474531</c:v>
                </c:pt>
                <c:pt idx="453">
                  <c:v>19.370271076906981</c:v>
                </c:pt>
                <c:pt idx="454">
                  <c:v>19.833656038801241</c:v>
                </c:pt>
                <c:pt idx="455">
                  <c:v>20.448606721242978</c:v>
                </c:pt>
                <c:pt idx="456">
                  <c:v>20.323410802995717</c:v>
                </c:pt>
                <c:pt idx="457">
                  <c:v>20.545336792900457</c:v>
                </c:pt>
                <c:pt idx="458">
                  <c:v>20.855200148690919</c:v>
                </c:pt>
                <c:pt idx="459">
                  <c:v>20.457362016642193</c:v>
                </c:pt>
                <c:pt idx="460">
                  <c:v>20.517605633764873</c:v>
                </c:pt>
                <c:pt idx="461">
                  <c:v>20.608357012960205</c:v>
                </c:pt>
                <c:pt idx="462">
                  <c:v>20.564596413297153</c:v>
                </c:pt>
                <c:pt idx="463">
                  <c:v>20.812227546627394</c:v>
                </c:pt>
                <c:pt idx="464">
                  <c:v>20.993501005229138</c:v>
                </c:pt>
                <c:pt idx="465">
                  <c:v>21.109178247475128</c:v>
                </c:pt>
                <c:pt idx="466">
                  <c:v>21.037901189606384</c:v>
                </c:pt>
                <c:pt idx="467">
                  <c:v>21.164732079814659</c:v>
                </c:pt>
                <c:pt idx="468">
                  <c:v>21.411974913826555</c:v>
                </c:pt>
                <c:pt idx="469">
                  <c:v>21.263840187313036</c:v>
                </c:pt>
                <c:pt idx="470">
                  <c:v>20.833375889460417</c:v>
                </c:pt>
                <c:pt idx="471">
                  <c:v>20.055250085063847</c:v>
                </c:pt>
                <c:pt idx="472">
                  <c:v>20.196492421281455</c:v>
                </c:pt>
                <c:pt idx="473">
                  <c:v>20.290763690670314</c:v>
                </c:pt>
                <c:pt idx="474">
                  <c:v>20.067951816142156</c:v>
                </c:pt>
                <c:pt idx="475">
                  <c:v>20.535549404755645</c:v>
                </c:pt>
                <c:pt idx="476">
                  <c:v>20.576450100818882</c:v>
                </c:pt>
                <c:pt idx="477">
                  <c:v>20.395759282410264</c:v>
                </c:pt>
                <c:pt idx="478">
                  <c:v>20.209473020394061</c:v>
                </c:pt>
                <c:pt idx="479">
                  <c:v>19.911484108090335</c:v>
                </c:pt>
                <c:pt idx="480">
                  <c:v>20.219119422457315</c:v>
                </c:pt>
                <c:pt idx="481">
                  <c:v>20.802571764332694</c:v>
                </c:pt>
                <c:pt idx="482">
                  <c:v>21.152737302036993</c:v>
                </c:pt>
                <c:pt idx="483">
                  <c:v>21.642739261879662</c:v>
                </c:pt>
                <c:pt idx="484">
                  <c:v>22.195426698019961</c:v>
                </c:pt>
                <c:pt idx="485">
                  <c:v>22.718356759520628</c:v>
                </c:pt>
                <c:pt idx="486">
                  <c:v>23.376412691512137</c:v>
                </c:pt>
                <c:pt idx="487">
                  <c:v>23.284070256230546</c:v>
                </c:pt>
                <c:pt idx="488">
                  <c:v>23.946007075299875</c:v>
                </c:pt>
                <c:pt idx="489">
                  <c:v>23.926762764083293</c:v>
                </c:pt>
                <c:pt idx="490">
                  <c:v>24.347586881114829</c:v>
                </c:pt>
                <c:pt idx="491">
                  <c:v>25.02738066493913</c:v>
                </c:pt>
                <c:pt idx="492">
                  <c:v>24.762465194644047</c:v>
                </c:pt>
                <c:pt idx="493">
                  <c:v>25.976065550593415</c:v>
                </c:pt>
                <c:pt idx="494">
                  <c:v>25.629930395216135</c:v>
                </c:pt>
                <c:pt idx="495">
                  <c:v>25.424203848381548</c:v>
                </c:pt>
                <c:pt idx="496">
                  <c:v>25.814043827699049</c:v>
                </c:pt>
                <c:pt idx="497">
                  <c:v>25.966673558333873</c:v>
                </c:pt>
                <c:pt idx="498">
                  <c:v>24.85841133234841</c:v>
                </c:pt>
                <c:pt idx="499">
                  <c:v>25.412529121454973</c:v>
                </c:pt>
                <c:pt idx="500">
                  <c:v>25.680115512876778</c:v>
                </c:pt>
                <c:pt idx="501">
                  <c:v>26.48346772089722</c:v>
                </c:pt>
                <c:pt idx="502">
                  <c:v>27.58561204901282</c:v>
                </c:pt>
                <c:pt idx="503">
                  <c:v>27.723946163893981</c:v>
                </c:pt>
                <c:pt idx="504">
                  <c:v>28.332870129950383</c:v>
                </c:pt>
                <c:pt idx="505">
                  <c:v>29.265634883575963</c:v>
                </c:pt>
                <c:pt idx="506">
                  <c:v>28.802458591871677</c:v>
                </c:pt>
                <c:pt idx="507">
                  <c:v>27.585160338136557</c:v>
                </c:pt>
                <c:pt idx="508">
                  <c:v>29.92836222468879</c:v>
                </c:pt>
                <c:pt idx="509">
                  <c:v>31.256560616381282</c:v>
                </c:pt>
                <c:pt idx="510">
                  <c:v>32.766637689669942</c:v>
                </c:pt>
                <c:pt idx="511">
                  <c:v>32.586283486713185</c:v>
                </c:pt>
                <c:pt idx="512">
                  <c:v>32.666581341708635</c:v>
                </c:pt>
                <c:pt idx="513">
                  <c:v>32.901498179798125</c:v>
                </c:pt>
                <c:pt idx="514">
                  <c:v>32.336600532812689</c:v>
                </c:pt>
                <c:pt idx="515">
                  <c:v>33.030789042905432</c:v>
                </c:pt>
                <c:pt idx="516">
                  <c:v>32.859968415052251</c:v>
                </c:pt>
                <c:pt idx="517">
                  <c:v>34.709677782269999</c:v>
                </c:pt>
                <c:pt idx="518">
                  <c:v>36.296927736425104</c:v>
                </c:pt>
                <c:pt idx="519">
                  <c:v>37.276934043028767</c:v>
                </c:pt>
                <c:pt idx="520">
                  <c:v>36.956598518969017</c:v>
                </c:pt>
                <c:pt idx="521">
                  <c:v>36.802293460092038</c:v>
                </c:pt>
                <c:pt idx="522">
                  <c:v>38.259645085248565</c:v>
                </c:pt>
                <c:pt idx="523">
                  <c:v>35.423401024878338</c:v>
                </c:pt>
                <c:pt idx="524">
                  <c:v>33.532356980834912</c:v>
                </c:pt>
                <c:pt idx="525">
                  <c:v>33.773102879048153</c:v>
                </c:pt>
                <c:pt idx="526">
                  <c:v>37.369391883920962</c:v>
                </c:pt>
                <c:pt idx="527">
                  <c:v>38.820274780098174</c:v>
                </c:pt>
              </c:numCache>
            </c:numRef>
          </c:yVal>
          <c:smooth val="0"/>
          <c:extLst>
            <c:ext xmlns:c16="http://schemas.microsoft.com/office/drawing/2014/chart" uri="{C3380CC4-5D6E-409C-BE32-E72D297353CC}">
              <c16:uniqueId val="{00000000-E621-486C-9A81-CBF309E0F3B1}"/>
            </c:ext>
          </c:extLst>
        </c:ser>
        <c:ser>
          <c:idx val="1"/>
          <c:order val="1"/>
          <c:tx>
            <c:v>1999-2000</c:v>
          </c:tx>
          <c:spPr>
            <a:ln w="25400" cap="rnd">
              <a:noFill/>
              <a:round/>
            </a:ln>
            <a:effectLst/>
          </c:spPr>
          <c:marker>
            <c:symbol val="circle"/>
            <c:size val="5"/>
            <c:spPr>
              <a:solidFill>
                <a:srgbClr val="4A8261"/>
              </a:solidFill>
              <a:ln w="9525">
                <a:noFill/>
              </a:ln>
              <a:effectLst/>
            </c:spPr>
          </c:marker>
          <c:xVal>
            <c:numRef>
              <c:f>Sheet1!$B$530:$B$553</c:f>
              <c:numCache>
                <c:formatCode>General</c:formatCode>
                <c:ptCount val="24"/>
                <c:pt idx="0">
                  <c:v>4.72</c:v>
                </c:pt>
                <c:pt idx="1">
                  <c:v>5</c:v>
                </c:pt>
                <c:pt idx="2">
                  <c:v>5.23</c:v>
                </c:pt>
                <c:pt idx="3">
                  <c:v>5.18</c:v>
                </c:pt>
                <c:pt idx="4">
                  <c:v>5.54</c:v>
                </c:pt>
                <c:pt idx="5">
                  <c:v>5.9</c:v>
                </c:pt>
                <c:pt idx="6">
                  <c:v>5.79</c:v>
                </c:pt>
                <c:pt idx="7">
                  <c:v>5.94</c:v>
                </c:pt>
                <c:pt idx="8">
                  <c:v>5.92</c:v>
                </c:pt>
                <c:pt idx="9">
                  <c:v>6.11</c:v>
                </c:pt>
                <c:pt idx="10">
                  <c:v>6.03</c:v>
                </c:pt>
                <c:pt idx="11">
                  <c:v>6.28</c:v>
                </c:pt>
                <c:pt idx="12">
                  <c:v>6.66</c:v>
                </c:pt>
                <c:pt idx="13">
                  <c:v>6.52</c:v>
                </c:pt>
                <c:pt idx="14">
                  <c:v>6.26</c:v>
                </c:pt>
                <c:pt idx="15">
                  <c:v>5.99</c:v>
                </c:pt>
                <c:pt idx="16">
                  <c:v>6.44</c:v>
                </c:pt>
                <c:pt idx="17">
                  <c:v>6.1</c:v>
                </c:pt>
                <c:pt idx="18">
                  <c:v>6.05</c:v>
                </c:pt>
                <c:pt idx="19">
                  <c:v>5.83</c:v>
                </c:pt>
                <c:pt idx="20">
                  <c:v>5.8</c:v>
                </c:pt>
                <c:pt idx="21">
                  <c:v>5.74</c:v>
                </c:pt>
                <c:pt idx="22">
                  <c:v>5.72</c:v>
                </c:pt>
                <c:pt idx="23">
                  <c:v>5.24</c:v>
                </c:pt>
              </c:numCache>
            </c:numRef>
          </c:xVal>
          <c:yVal>
            <c:numRef>
              <c:f>Sheet1!$D$530:$D$553</c:f>
              <c:numCache>
                <c:formatCode>General</c:formatCode>
                <c:ptCount val="24"/>
                <c:pt idx="0">
                  <c:v>40.576957677208135</c:v>
                </c:pt>
                <c:pt idx="1">
                  <c:v>40.400159229259977</c:v>
                </c:pt>
                <c:pt idx="2">
                  <c:v>41.356103632713015</c:v>
                </c:pt>
                <c:pt idx="3">
                  <c:v>42.70450951689218</c:v>
                </c:pt>
                <c:pt idx="4">
                  <c:v>42.556676709518065</c:v>
                </c:pt>
                <c:pt idx="5">
                  <c:v>42.180675911746953</c:v>
                </c:pt>
                <c:pt idx="6">
                  <c:v>43.828035992805425</c:v>
                </c:pt>
                <c:pt idx="7">
                  <c:v>41.930712159940484</c:v>
                </c:pt>
                <c:pt idx="8">
                  <c:v>41.323451334715045</c:v>
                </c:pt>
                <c:pt idx="9">
                  <c:v>40.552854399539896</c:v>
                </c:pt>
                <c:pt idx="10">
                  <c:v>43.208290714613952</c:v>
                </c:pt>
                <c:pt idx="11">
                  <c:v>44.197939761040594</c:v>
                </c:pt>
                <c:pt idx="12">
                  <c:v>43.772578146938031</c:v>
                </c:pt>
                <c:pt idx="13">
                  <c:v>42.185635887917357</c:v>
                </c:pt>
                <c:pt idx="14">
                  <c:v>43.220748439965888</c:v>
                </c:pt>
                <c:pt idx="15">
                  <c:v>43.528574288507755</c:v>
                </c:pt>
                <c:pt idx="16">
                  <c:v>41.96605050332434</c:v>
                </c:pt>
                <c:pt idx="17">
                  <c:v>42.781971567071473</c:v>
                </c:pt>
                <c:pt idx="18">
                  <c:v>42.758093618269612</c:v>
                </c:pt>
                <c:pt idx="19">
                  <c:v>42.869565494419511</c:v>
                </c:pt>
                <c:pt idx="20">
                  <c:v>41.898007924884766</c:v>
                </c:pt>
                <c:pt idx="21">
                  <c:v>39.369699044201397</c:v>
                </c:pt>
                <c:pt idx="22">
                  <c:v>38.78214245678479</c:v>
                </c:pt>
                <c:pt idx="23">
                  <c:v>37.274238004497214</c:v>
                </c:pt>
              </c:numCache>
            </c:numRef>
          </c:yVal>
          <c:smooth val="0"/>
          <c:extLst>
            <c:ext xmlns:c16="http://schemas.microsoft.com/office/drawing/2014/chart" uri="{C3380CC4-5D6E-409C-BE32-E72D297353CC}">
              <c16:uniqueId val="{00000001-E621-486C-9A81-CBF309E0F3B1}"/>
            </c:ext>
          </c:extLst>
        </c:ser>
        <c:ser>
          <c:idx val="2"/>
          <c:order val="2"/>
          <c:tx>
            <c:v>2001-2020</c:v>
          </c:tx>
          <c:spPr>
            <a:ln w="25400" cap="rnd">
              <a:noFill/>
              <a:round/>
            </a:ln>
            <a:effectLst/>
          </c:spPr>
          <c:marker>
            <c:symbol val="circle"/>
            <c:size val="5"/>
            <c:spPr>
              <a:solidFill>
                <a:srgbClr val="A79B69"/>
              </a:solidFill>
              <a:ln w="9525">
                <a:noFill/>
              </a:ln>
              <a:effectLst/>
            </c:spPr>
          </c:marker>
          <c:xVal>
            <c:numRef>
              <c:f>Sheet1!$B$554:$B$790</c:f>
              <c:numCache>
                <c:formatCode>General</c:formatCode>
                <c:ptCount val="237"/>
                <c:pt idx="0">
                  <c:v>5.16</c:v>
                </c:pt>
                <c:pt idx="1">
                  <c:v>5.0999999999999996</c:v>
                </c:pt>
                <c:pt idx="2">
                  <c:v>4.8899999999999997</c:v>
                </c:pt>
                <c:pt idx="3">
                  <c:v>5.14</c:v>
                </c:pt>
                <c:pt idx="4">
                  <c:v>5.39</c:v>
                </c:pt>
                <c:pt idx="5">
                  <c:v>5.28</c:v>
                </c:pt>
                <c:pt idx="6">
                  <c:v>5.24</c:v>
                </c:pt>
                <c:pt idx="7">
                  <c:v>4.97</c:v>
                </c:pt>
                <c:pt idx="8">
                  <c:v>4.7300000000000004</c:v>
                </c:pt>
                <c:pt idx="9">
                  <c:v>4.57</c:v>
                </c:pt>
                <c:pt idx="10">
                  <c:v>4.6500000000000004</c:v>
                </c:pt>
                <c:pt idx="11">
                  <c:v>5.09</c:v>
                </c:pt>
                <c:pt idx="12">
                  <c:v>5.04</c:v>
                </c:pt>
                <c:pt idx="13">
                  <c:v>4.91</c:v>
                </c:pt>
                <c:pt idx="14">
                  <c:v>5.28</c:v>
                </c:pt>
                <c:pt idx="15">
                  <c:v>5.21</c:v>
                </c:pt>
                <c:pt idx="16">
                  <c:v>5.16</c:v>
                </c:pt>
                <c:pt idx="17">
                  <c:v>4.93</c:v>
                </c:pt>
                <c:pt idx="18">
                  <c:v>4.6500000000000004</c:v>
                </c:pt>
                <c:pt idx="19">
                  <c:v>4.26</c:v>
                </c:pt>
                <c:pt idx="20">
                  <c:v>3.87</c:v>
                </c:pt>
                <c:pt idx="21">
                  <c:v>3.94</c:v>
                </c:pt>
                <c:pt idx="22">
                  <c:v>4.05</c:v>
                </c:pt>
                <c:pt idx="23">
                  <c:v>4.03</c:v>
                </c:pt>
                <c:pt idx="24">
                  <c:v>4.05</c:v>
                </c:pt>
                <c:pt idx="25">
                  <c:v>3.9</c:v>
                </c:pt>
                <c:pt idx="26">
                  <c:v>3.81</c:v>
                </c:pt>
                <c:pt idx="27">
                  <c:v>3.96</c:v>
                </c:pt>
                <c:pt idx="28">
                  <c:v>3.57</c:v>
                </c:pt>
                <c:pt idx="29">
                  <c:v>3.33</c:v>
                </c:pt>
                <c:pt idx="30">
                  <c:v>3.98</c:v>
                </c:pt>
                <c:pt idx="31">
                  <c:v>4.45</c:v>
                </c:pt>
                <c:pt idx="32">
                  <c:v>4.2699999999999996</c:v>
                </c:pt>
                <c:pt idx="33">
                  <c:v>4.29</c:v>
                </c:pt>
                <c:pt idx="34">
                  <c:v>4.3</c:v>
                </c:pt>
                <c:pt idx="35">
                  <c:v>4.2699999999999996</c:v>
                </c:pt>
                <c:pt idx="36">
                  <c:v>4.1500000000000004</c:v>
                </c:pt>
                <c:pt idx="37">
                  <c:v>4.08</c:v>
                </c:pt>
                <c:pt idx="38">
                  <c:v>3.83</c:v>
                </c:pt>
                <c:pt idx="39">
                  <c:v>4.3499999999999996</c:v>
                </c:pt>
                <c:pt idx="40">
                  <c:v>4.72</c:v>
                </c:pt>
                <c:pt idx="41">
                  <c:v>4.7300000000000004</c:v>
                </c:pt>
                <c:pt idx="42">
                  <c:v>4.5</c:v>
                </c:pt>
                <c:pt idx="43">
                  <c:v>4.28</c:v>
                </c:pt>
                <c:pt idx="44">
                  <c:v>4.13</c:v>
                </c:pt>
                <c:pt idx="45">
                  <c:v>4.0999999999999996</c:v>
                </c:pt>
                <c:pt idx="46">
                  <c:v>4.1900000000000004</c:v>
                </c:pt>
                <c:pt idx="47">
                  <c:v>4.2300000000000004</c:v>
                </c:pt>
                <c:pt idx="48">
                  <c:v>4.22</c:v>
                </c:pt>
                <c:pt idx="49">
                  <c:v>4.17</c:v>
                </c:pt>
                <c:pt idx="50">
                  <c:v>4.5</c:v>
                </c:pt>
                <c:pt idx="51">
                  <c:v>4.34</c:v>
                </c:pt>
                <c:pt idx="52">
                  <c:v>4.1399999999999997</c:v>
                </c:pt>
                <c:pt idx="53">
                  <c:v>4</c:v>
                </c:pt>
                <c:pt idx="54">
                  <c:v>4.18</c:v>
                </c:pt>
                <c:pt idx="55">
                  <c:v>4.26</c:v>
                </c:pt>
                <c:pt idx="56">
                  <c:v>4.2</c:v>
                </c:pt>
                <c:pt idx="57">
                  <c:v>4.46</c:v>
                </c:pt>
                <c:pt idx="58">
                  <c:v>4.54</c:v>
                </c:pt>
                <c:pt idx="59">
                  <c:v>4.47</c:v>
                </c:pt>
                <c:pt idx="60">
                  <c:v>4.42</c:v>
                </c:pt>
                <c:pt idx="61">
                  <c:v>4.57</c:v>
                </c:pt>
                <c:pt idx="62">
                  <c:v>4.72</c:v>
                </c:pt>
                <c:pt idx="63">
                  <c:v>4.99</c:v>
                </c:pt>
                <c:pt idx="64">
                  <c:v>5.1100000000000003</c:v>
                </c:pt>
                <c:pt idx="65">
                  <c:v>5.1100000000000003</c:v>
                </c:pt>
                <c:pt idx="66">
                  <c:v>5.09</c:v>
                </c:pt>
                <c:pt idx="67">
                  <c:v>4.88</c:v>
                </c:pt>
                <c:pt idx="68">
                  <c:v>4.72</c:v>
                </c:pt>
                <c:pt idx="69">
                  <c:v>4.7300000000000004</c:v>
                </c:pt>
                <c:pt idx="70">
                  <c:v>4.5999999999999996</c:v>
                </c:pt>
                <c:pt idx="71">
                  <c:v>4.5599999999999996</c:v>
                </c:pt>
                <c:pt idx="72">
                  <c:v>4.76</c:v>
                </c:pt>
                <c:pt idx="73">
                  <c:v>4.72</c:v>
                </c:pt>
                <c:pt idx="74">
                  <c:v>4.5599999999999996</c:v>
                </c:pt>
                <c:pt idx="75">
                  <c:v>4.6900000000000004</c:v>
                </c:pt>
                <c:pt idx="76">
                  <c:v>4.75</c:v>
                </c:pt>
                <c:pt idx="77">
                  <c:v>5.0999999999999996</c:v>
                </c:pt>
                <c:pt idx="78">
                  <c:v>5</c:v>
                </c:pt>
                <c:pt idx="79">
                  <c:v>4.67</c:v>
                </c:pt>
                <c:pt idx="80">
                  <c:v>4.5199999999999996</c:v>
                </c:pt>
                <c:pt idx="81">
                  <c:v>4.53</c:v>
                </c:pt>
                <c:pt idx="82">
                  <c:v>4.1500000000000004</c:v>
                </c:pt>
                <c:pt idx="83">
                  <c:v>4.0999999999999996</c:v>
                </c:pt>
                <c:pt idx="84">
                  <c:v>3.74</c:v>
                </c:pt>
                <c:pt idx="85">
                  <c:v>3.74</c:v>
                </c:pt>
                <c:pt idx="86">
                  <c:v>3.51</c:v>
                </c:pt>
                <c:pt idx="87">
                  <c:v>3.68</c:v>
                </c:pt>
                <c:pt idx="88">
                  <c:v>3.88</c:v>
                </c:pt>
                <c:pt idx="89">
                  <c:v>4.0999999999999996</c:v>
                </c:pt>
                <c:pt idx="90">
                  <c:v>4.01</c:v>
                </c:pt>
                <c:pt idx="91">
                  <c:v>3.89</c:v>
                </c:pt>
                <c:pt idx="92">
                  <c:v>3.69</c:v>
                </c:pt>
                <c:pt idx="93">
                  <c:v>3.81</c:v>
                </c:pt>
                <c:pt idx="94">
                  <c:v>3.53</c:v>
                </c:pt>
                <c:pt idx="95">
                  <c:v>2.42</c:v>
                </c:pt>
                <c:pt idx="96">
                  <c:v>2.52</c:v>
                </c:pt>
                <c:pt idx="97">
                  <c:v>2.87</c:v>
                </c:pt>
                <c:pt idx="98">
                  <c:v>2.82</c:v>
                </c:pt>
                <c:pt idx="99">
                  <c:v>2.93</c:v>
                </c:pt>
                <c:pt idx="100">
                  <c:v>3.29</c:v>
                </c:pt>
                <c:pt idx="101">
                  <c:v>3.72</c:v>
                </c:pt>
                <c:pt idx="102">
                  <c:v>3.56</c:v>
                </c:pt>
                <c:pt idx="103">
                  <c:v>3.59</c:v>
                </c:pt>
                <c:pt idx="104">
                  <c:v>3.4</c:v>
                </c:pt>
                <c:pt idx="105">
                  <c:v>3.39</c:v>
                </c:pt>
                <c:pt idx="106">
                  <c:v>3.4</c:v>
                </c:pt>
                <c:pt idx="107">
                  <c:v>3.59</c:v>
                </c:pt>
                <c:pt idx="108">
                  <c:v>3.73</c:v>
                </c:pt>
                <c:pt idx="109">
                  <c:v>3.69</c:v>
                </c:pt>
                <c:pt idx="110">
                  <c:v>3.73</c:v>
                </c:pt>
                <c:pt idx="111">
                  <c:v>3.85</c:v>
                </c:pt>
                <c:pt idx="112">
                  <c:v>3.42</c:v>
                </c:pt>
                <c:pt idx="113">
                  <c:v>3.2</c:v>
                </c:pt>
                <c:pt idx="114">
                  <c:v>3.01</c:v>
                </c:pt>
                <c:pt idx="115">
                  <c:v>2.7</c:v>
                </c:pt>
                <c:pt idx="116">
                  <c:v>2.65</c:v>
                </c:pt>
                <c:pt idx="117">
                  <c:v>2.54</c:v>
                </c:pt>
                <c:pt idx="118">
                  <c:v>2.76</c:v>
                </c:pt>
                <c:pt idx="119">
                  <c:v>3.29</c:v>
                </c:pt>
                <c:pt idx="120">
                  <c:v>3.39</c:v>
                </c:pt>
                <c:pt idx="121">
                  <c:v>3.58</c:v>
                </c:pt>
                <c:pt idx="122">
                  <c:v>3.41</c:v>
                </c:pt>
                <c:pt idx="123">
                  <c:v>3.46</c:v>
                </c:pt>
                <c:pt idx="124">
                  <c:v>3.17</c:v>
                </c:pt>
                <c:pt idx="125">
                  <c:v>3</c:v>
                </c:pt>
                <c:pt idx="126">
                  <c:v>3</c:v>
                </c:pt>
                <c:pt idx="127">
                  <c:v>2.2999999999999998</c:v>
                </c:pt>
                <c:pt idx="128">
                  <c:v>1.98</c:v>
                </c:pt>
                <c:pt idx="129">
                  <c:v>2.15</c:v>
                </c:pt>
                <c:pt idx="130">
                  <c:v>2.0099999999999998</c:v>
                </c:pt>
                <c:pt idx="131">
                  <c:v>1.98</c:v>
                </c:pt>
                <c:pt idx="132">
                  <c:v>1.97</c:v>
                </c:pt>
                <c:pt idx="133">
                  <c:v>1.97</c:v>
                </c:pt>
                <c:pt idx="134">
                  <c:v>2.17</c:v>
                </c:pt>
                <c:pt idx="135">
                  <c:v>2.0499999999999998</c:v>
                </c:pt>
                <c:pt idx="136">
                  <c:v>1.8</c:v>
                </c:pt>
                <c:pt idx="137">
                  <c:v>1.62</c:v>
                </c:pt>
                <c:pt idx="138">
                  <c:v>1.53</c:v>
                </c:pt>
                <c:pt idx="139">
                  <c:v>1.68</c:v>
                </c:pt>
                <c:pt idx="140">
                  <c:v>1.72</c:v>
                </c:pt>
                <c:pt idx="141">
                  <c:v>1.75</c:v>
                </c:pt>
                <c:pt idx="142">
                  <c:v>1.65</c:v>
                </c:pt>
                <c:pt idx="143">
                  <c:v>1.72</c:v>
                </c:pt>
                <c:pt idx="144">
                  <c:v>1.91</c:v>
                </c:pt>
                <c:pt idx="145">
                  <c:v>1.98</c:v>
                </c:pt>
                <c:pt idx="146">
                  <c:v>1.96</c:v>
                </c:pt>
                <c:pt idx="147">
                  <c:v>1.76</c:v>
                </c:pt>
                <c:pt idx="148">
                  <c:v>1.93</c:v>
                </c:pt>
                <c:pt idx="149">
                  <c:v>2.2999999999999998</c:v>
                </c:pt>
                <c:pt idx="150">
                  <c:v>2.58</c:v>
                </c:pt>
                <c:pt idx="151">
                  <c:v>2.74</c:v>
                </c:pt>
                <c:pt idx="152">
                  <c:v>2.81</c:v>
                </c:pt>
                <c:pt idx="153">
                  <c:v>2.62</c:v>
                </c:pt>
                <c:pt idx="154">
                  <c:v>2.72</c:v>
                </c:pt>
                <c:pt idx="155">
                  <c:v>2.9</c:v>
                </c:pt>
                <c:pt idx="156">
                  <c:v>2.86</c:v>
                </c:pt>
                <c:pt idx="157">
                  <c:v>2.71</c:v>
                </c:pt>
                <c:pt idx="158">
                  <c:v>2.72</c:v>
                </c:pt>
                <c:pt idx="159">
                  <c:v>2.71</c:v>
                </c:pt>
                <c:pt idx="160">
                  <c:v>2.56</c:v>
                </c:pt>
                <c:pt idx="161">
                  <c:v>2.6</c:v>
                </c:pt>
                <c:pt idx="162">
                  <c:v>2.54</c:v>
                </c:pt>
                <c:pt idx="163">
                  <c:v>2.42</c:v>
                </c:pt>
                <c:pt idx="164">
                  <c:v>2.5299999999999998</c:v>
                </c:pt>
                <c:pt idx="165">
                  <c:v>2.2999999999999998</c:v>
                </c:pt>
                <c:pt idx="166">
                  <c:v>2.33</c:v>
                </c:pt>
                <c:pt idx="167">
                  <c:v>2.21</c:v>
                </c:pt>
                <c:pt idx="168">
                  <c:v>1.88</c:v>
                </c:pt>
                <c:pt idx="169">
                  <c:v>1.98</c:v>
                </c:pt>
                <c:pt idx="170">
                  <c:v>2.04</c:v>
                </c:pt>
                <c:pt idx="171">
                  <c:v>1.94</c:v>
                </c:pt>
                <c:pt idx="172">
                  <c:v>2.2000000000000002</c:v>
                </c:pt>
                <c:pt idx="173">
                  <c:v>2.36</c:v>
                </c:pt>
                <c:pt idx="174">
                  <c:v>2.3199999999999998</c:v>
                </c:pt>
                <c:pt idx="175">
                  <c:v>2.17</c:v>
                </c:pt>
                <c:pt idx="176">
                  <c:v>2.17</c:v>
                </c:pt>
                <c:pt idx="177">
                  <c:v>2.0699999999999998</c:v>
                </c:pt>
                <c:pt idx="178">
                  <c:v>2.2599999999999998</c:v>
                </c:pt>
                <c:pt idx="179">
                  <c:v>2.2400000000000002</c:v>
                </c:pt>
                <c:pt idx="180">
                  <c:v>2.09</c:v>
                </c:pt>
                <c:pt idx="181">
                  <c:v>1.78</c:v>
                </c:pt>
                <c:pt idx="182">
                  <c:v>1.89</c:v>
                </c:pt>
                <c:pt idx="183">
                  <c:v>1.81</c:v>
                </c:pt>
                <c:pt idx="184">
                  <c:v>1.81</c:v>
                </c:pt>
                <c:pt idx="185">
                  <c:v>1.64</c:v>
                </c:pt>
                <c:pt idx="186">
                  <c:v>1.5</c:v>
                </c:pt>
                <c:pt idx="187">
                  <c:v>1.56</c:v>
                </c:pt>
                <c:pt idx="188">
                  <c:v>1.63</c:v>
                </c:pt>
                <c:pt idx="189">
                  <c:v>1.76</c:v>
                </c:pt>
                <c:pt idx="190">
                  <c:v>2.14</c:v>
                </c:pt>
                <c:pt idx="191">
                  <c:v>2.4900000000000002</c:v>
                </c:pt>
                <c:pt idx="192">
                  <c:v>2.4300000000000002</c:v>
                </c:pt>
                <c:pt idx="193">
                  <c:v>2.42</c:v>
                </c:pt>
                <c:pt idx="194">
                  <c:v>2.48</c:v>
                </c:pt>
                <c:pt idx="195">
                  <c:v>2.2999999999999998</c:v>
                </c:pt>
                <c:pt idx="196">
                  <c:v>2.2999999999999998</c:v>
                </c:pt>
                <c:pt idx="197">
                  <c:v>2.19</c:v>
                </c:pt>
                <c:pt idx="198">
                  <c:v>2.3199999999999998</c:v>
                </c:pt>
                <c:pt idx="199">
                  <c:v>2.21</c:v>
                </c:pt>
                <c:pt idx="200">
                  <c:v>2.2000000000000002</c:v>
                </c:pt>
                <c:pt idx="201">
                  <c:v>2.36</c:v>
                </c:pt>
                <c:pt idx="202">
                  <c:v>2.35</c:v>
                </c:pt>
                <c:pt idx="203">
                  <c:v>2.4</c:v>
                </c:pt>
                <c:pt idx="204">
                  <c:v>2.58</c:v>
                </c:pt>
                <c:pt idx="205">
                  <c:v>2.86</c:v>
                </c:pt>
                <c:pt idx="206">
                  <c:v>2.84</c:v>
                </c:pt>
                <c:pt idx="207">
                  <c:v>2.87</c:v>
                </c:pt>
                <c:pt idx="208">
                  <c:v>2.98</c:v>
                </c:pt>
                <c:pt idx="209">
                  <c:v>2.91</c:v>
                </c:pt>
                <c:pt idx="210">
                  <c:v>2.89</c:v>
                </c:pt>
                <c:pt idx="211">
                  <c:v>2.89</c:v>
                </c:pt>
                <c:pt idx="212">
                  <c:v>3</c:v>
                </c:pt>
                <c:pt idx="213">
                  <c:v>3.15</c:v>
                </c:pt>
                <c:pt idx="214">
                  <c:v>3.12</c:v>
                </c:pt>
                <c:pt idx="215">
                  <c:v>2.83</c:v>
                </c:pt>
                <c:pt idx="216">
                  <c:v>2.71</c:v>
                </c:pt>
                <c:pt idx="217">
                  <c:v>2.68</c:v>
                </c:pt>
                <c:pt idx="218">
                  <c:v>2.57</c:v>
                </c:pt>
                <c:pt idx="219">
                  <c:v>2.5299999999999998</c:v>
                </c:pt>
                <c:pt idx="220">
                  <c:v>2.4</c:v>
                </c:pt>
                <c:pt idx="221">
                  <c:v>2.0699999999999998</c:v>
                </c:pt>
                <c:pt idx="222">
                  <c:v>2.06</c:v>
                </c:pt>
                <c:pt idx="223">
                  <c:v>1.63</c:v>
                </c:pt>
                <c:pt idx="224">
                  <c:v>1.7</c:v>
                </c:pt>
                <c:pt idx="225">
                  <c:v>1.71</c:v>
                </c:pt>
                <c:pt idx="226">
                  <c:v>1.81</c:v>
                </c:pt>
                <c:pt idx="227">
                  <c:v>1.86</c:v>
                </c:pt>
                <c:pt idx="228">
                  <c:v>1.76</c:v>
                </c:pt>
                <c:pt idx="229">
                  <c:v>1.5</c:v>
                </c:pt>
                <c:pt idx="230">
                  <c:v>0.87</c:v>
                </c:pt>
                <c:pt idx="231">
                  <c:v>0.66</c:v>
                </c:pt>
                <c:pt idx="232">
                  <c:v>0.67</c:v>
                </c:pt>
                <c:pt idx="233">
                  <c:v>0.73</c:v>
                </c:pt>
                <c:pt idx="234">
                  <c:v>0.62</c:v>
                </c:pt>
                <c:pt idx="235">
                  <c:v>0.65</c:v>
                </c:pt>
                <c:pt idx="236">
                  <c:v>0.68</c:v>
                </c:pt>
              </c:numCache>
            </c:numRef>
          </c:xVal>
          <c:yVal>
            <c:numRef>
              <c:f>Sheet1!$D$554:$D$790</c:f>
              <c:numCache>
                <c:formatCode>General</c:formatCode>
                <c:ptCount val="237"/>
                <c:pt idx="0">
                  <c:v>36.978867997029838</c:v>
                </c:pt>
                <c:pt idx="1">
                  <c:v>35.834662651431302</c:v>
                </c:pt>
                <c:pt idx="2">
                  <c:v>32.325837236178771</c:v>
                </c:pt>
                <c:pt idx="3">
                  <c:v>32.173901168360707</c:v>
                </c:pt>
                <c:pt idx="4">
                  <c:v>34.074643217140043</c:v>
                </c:pt>
                <c:pt idx="5">
                  <c:v>33.068534411112793</c:v>
                </c:pt>
                <c:pt idx="6">
                  <c:v>32.16303868744437</c:v>
                </c:pt>
                <c:pt idx="7">
                  <c:v>31.404318760780153</c:v>
                </c:pt>
                <c:pt idx="8">
                  <c:v>27.667392586862505</c:v>
                </c:pt>
                <c:pt idx="9">
                  <c:v>28.57737311336011</c:v>
                </c:pt>
                <c:pt idx="10">
                  <c:v>30.005103811056824</c:v>
                </c:pt>
                <c:pt idx="11">
                  <c:v>30.499953255020465</c:v>
                </c:pt>
                <c:pt idx="12">
                  <c:v>30.277204433096006</c:v>
                </c:pt>
                <c:pt idx="13">
                  <c:v>29.085704152008436</c:v>
                </c:pt>
                <c:pt idx="14">
                  <c:v>30.292130640918685</c:v>
                </c:pt>
                <c:pt idx="15">
                  <c:v>29.005883253118697</c:v>
                </c:pt>
                <c:pt idx="16">
                  <c:v>28.128107508688348</c:v>
                </c:pt>
                <c:pt idx="17">
                  <c:v>26.38767254118336</c:v>
                </c:pt>
                <c:pt idx="18">
                  <c:v>23.463120467431452</c:v>
                </c:pt>
                <c:pt idx="19">
                  <c:v>23.588713528842383</c:v>
                </c:pt>
                <c:pt idx="20">
                  <c:v>22.365036801224342</c:v>
                </c:pt>
                <c:pt idx="21">
                  <c:v>21.956233863659094</c:v>
                </c:pt>
                <c:pt idx="22">
                  <c:v>23.348396502725137</c:v>
                </c:pt>
                <c:pt idx="23">
                  <c:v>23.101442537685646</c:v>
                </c:pt>
                <c:pt idx="24">
                  <c:v>22.898348576613223</c:v>
                </c:pt>
                <c:pt idx="25">
                  <c:v>21.214102123415291</c:v>
                </c:pt>
                <c:pt idx="26">
                  <c:v>21.309719026990994</c:v>
                </c:pt>
                <c:pt idx="27">
                  <c:v>22.427939577730911</c:v>
                </c:pt>
                <c:pt idx="28">
                  <c:v>23.591080453481492</c:v>
                </c:pt>
                <c:pt idx="29">
                  <c:v>24.832223259531066</c:v>
                </c:pt>
                <c:pt idx="30">
                  <c:v>24.867329101268783</c:v>
                </c:pt>
                <c:pt idx="31">
                  <c:v>24.642251409932168</c:v>
                </c:pt>
                <c:pt idx="32">
                  <c:v>25.243686752606258</c:v>
                </c:pt>
                <c:pt idx="33">
                  <c:v>25.682756070579686</c:v>
                </c:pt>
                <c:pt idx="34">
                  <c:v>25.94679821842012</c:v>
                </c:pt>
                <c:pt idx="35">
                  <c:v>26.63517051108154</c:v>
                </c:pt>
                <c:pt idx="36">
                  <c:v>27.65854035573658</c:v>
                </c:pt>
                <c:pt idx="37">
                  <c:v>27.650862036740222</c:v>
                </c:pt>
                <c:pt idx="38">
                  <c:v>26.886530384035865</c:v>
                </c:pt>
                <c:pt idx="39">
                  <c:v>26.900577508444897</c:v>
                </c:pt>
                <c:pt idx="40">
                  <c:v>25.902814292943759</c:v>
                </c:pt>
                <c:pt idx="41">
                  <c:v>26.401285366474912</c:v>
                </c:pt>
                <c:pt idx="42">
                  <c:v>25.695888646268564</c:v>
                </c:pt>
                <c:pt idx="43">
                  <c:v>25.174462226477775</c:v>
                </c:pt>
                <c:pt idx="44">
                  <c:v>25.668406776357703</c:v>
                </c:pt>
                <c:pt idx="45">
                  <c:v>25.411655665489338</c:v>
                </c:pt>
                <c:pt idx="46">
                  <c:v>26.465310814818054</c:v>
                </c:pt>
                <c:pt idx="47">
                  <c:v>27.14480869474124</c:v>
                </c:pt>
                <c:pt idx="48">
                  <c:v>26.58725069797039</c:v>
                </c:pt>
                <c:pt idx="49">
                  <c:v>26.744863128101194</c:v>
                </c:pt>
                <c:pt idx="50">
                  <c:v>26.33914213105794</c:v>
                </c:pt>
                <c:pt idx="51">
                  <c:v>25.408922569114473</c:v>
                </c:pt>
                <c:pt idx="52">
                  <c:v>25.650230187182984</c:v>
                </c:pt>
                <c:pt idx="53">
                  <c:v>26.068394871884003</c:v>
                </c:pt>
                <c:pt idx="54">
                  <c:v>26.287871091254758</c:v>
                </c:pt>
                <c:pt idx="55">
                  <c:v>26.10438141093616</c:v>
                </c:pt>
                <c:pt idx="56">
                  <c:v>25.730122990164482</c:v>
                </c:pt>
                <c:pt idx="57">
                  <c:v>24.876538723647965</c:v>
                </c:pt>
                <c:pt idx="58">
                  <c:v>25.931783309069026</c:v>
                </c:pt>
                <c:pt idx="59">
                  <c:v>26.443803114292415</c:v>
                </c:pt>
                <c:pt idx="60">
                  <c:v>26.468702626685729</c:v>
                </c:pt>
                <c:pt idx="61">
                  <c:v>26.249624763583309</c:v>
                </c:pt>
                <c:pt idx="62">
                  <c:v>26.3278377786677</c:v>
                </c:pt>
                <c:pt idx="63">
                  <c:v>26.147280943874534</c:v>
                </c:pt>
                <c:pt idx="64">
                  <c:v>25.650640708757351</c:v>
                </c:pt>
                <c:pt idx="65">
                  <c:v>24.749582241646387</c:v>
                </c:pt>
                <c:pt idx="66">
                  <c:v>24.696786766853311</c:v>
                </c:pt>
                <c:pt idx="67">
                  <c:v>25.051393562010976</c:v>
                </c:pt>
                <c:pt idx="68">
                  <c:v>25.644156440797399</c:v>
                </c:pt>
                <c:pt idx="69">
                  <c:v>26.53804028210174</c:v>
                </c:pt>
                <c:pt idx="70">
                  <c:v>26.928020270856504</c:v>
                </c:pt>
                <c:pt idx="71">
                  <c:v>27.282689787571698</c:v>
                </c:pt>
                <c:pt idx="72">
                  <c:v>27.207536656807147</c:v>
                </c:pt>
                <c:pt idx="73">
                  <c:v>27.315181413516633</c:v>
                </c:pt>
                <c:pt idx="74">
                  <c:v>26.227605554650907</c:v>
                </c:pt>
                <c:pt idx="75">
                  <c:v>26.976268314189099</c:v>
                </c:pt>
                <c:pt idx="76">
                  <c:v>27.548490451851276</c:v>
                </c:pt>
                <c:pt idx="77">
                  <c:v>27.418262740410615</c:v>
                </c:pt>
                <c:pt idx="78">
                  <c:v>27.410088167204336</c:v>
                </c:pt>
                <c:pt idx="79">
                  <c:v>26.14860718931233</c:v>
                </c:pt>
                <c:pt idx="80">
                  <c:v>26.725743047696927</c:v>
                </c:pt>
                <c:pt idx="81">
                  <c:v>27.320648130462025</c:v>
                </c:pt>
                <c:pt idx="82">
                  <c:v>25.729053579498387</c:v>
                </c:pt>
                <c:pt idx="83">
                  <c:v>25.955510105240233</c:v>
                </c:pt>
                <c:pt idx="84">
                  <c:v>24.022317760836827</c:v>
                </c:pt>
                <c:pt idx="85">
                  <c:v>23.495263401811783</c:v>
                </c:pt>
                <c:pt idx="86">
                  <c:v>22.606810842249342</c:v>
                </c:pt>
                <c:pt idx="87">
                  <c:v>23.356040643201617</c:v>
                </c:pt>
                <c:pt idx="88">
                  <c:v>23.696432116623178</c:v>
                </c:pt>
                <c:pt idx="89">
                  <c:v>22.416812802281946</c:v>
                </c:pt>
                <c:pt idx="90">
                  <c:v>20.907206462661584</c:v>
                </c:pt>
                <c:pt idx="91">
                  <c:v>21.401617360047933</c:v>
                </c:pt>
                <c:pt idx="92">
                  <c:v>20.362733946097521</c:v>
                </c:pt>
                <c:pt idx="93">
                  <c:v>16.387356548789839</c:v>
                </c:pt>
                <c:pt idx="94">
                  <c:v>15.259659405704586</c:v>
                </c:pt>
                <c:pt idx="95">
                  <c:v>15.376080747423776</c:v>
                </c:pt>
                <c:pt idx="96">
                  <c:v>15.174651936879677</c:v>
                </c:pt>
                <c:pt idx="97">
                  <c:v>14.122181801918902</c:v>
                </c:pt>
                <c:pt idx="98">
                  <c:v>13.323667656863934</c:v>
                </c:pt>
                <c:pt idx="99">
                  <c:v>14.981866453039249</c:v>
                </c:pt>
                <c:pt idx="100">
                  <c:v>15.996355755263158</c:v>
                </c:pt>
                <c:pt idx="101">
                  <c:v>16.384182816215347</c:v>
                </c:pt>
                <c:pt idx="102">
                  <c:v>16.69462081699562</c:v>
                </c:pt>
                <c:pt idx="103">
                  <c:v>18.094069801576087</c:v>
                </c:pt>
                <c:pt idx="104">
                  <c:v>18.831902264840082</c:v>
                </c:pt>
                <c:pt idx="105">
                  <c:v>19.358008443486845</c:v>
                </c:pt>
                <c:pt idx="106">
                  <c:v>19.812761079966059</c:v>
                </c:pt>
                <c:pt idx="107">
                  <c:v>20.322376500216546</c:v>
                </c:pt>
                <c:pt idx="108">
                  <c:v>20.527859801454412</c:v>
                </c:pt>
                <c:pt idx="109">
                  <c:v>19.920539306600443</c:v>
                </c:pt>
                <c:pt idx="110">
                  <c:v>21.004601209715357</c:v>
                </c:pt>
                <c:pt idx="111">
                  <c:v>21.804845599625157</c:v>
                </c:pt>
                <c:pt idx="112">
                  <c:v>20.480068638423404</c:v>
                </c:pt>
                <c:pt idx="113">
                  <c:v>19.742039853739453</c:v>
                </c:pt>
                <c:pt idx="114">
                  <c:v>19.6686604707177</c:v>
                </c:pt>
                <c:pt idx="115">
                  <c:v>19.77029917435857</c:v>
                </c:pt>
                <c:pt idx="116">
                  <c:v>20.381395233204024</c:v>
                </c:pt>
                <c:pt idx="117">
                  <c:v>21.240127651759408</c:v>
                </c:pt>
                <c:pt idx="118">
                  <c:v>21.700723827760605</c:v>
                </c:pt>
                <c:pt idx="119">
                  <c:v>22.396379773044199</c:v>
                </c:pt>
                <c:pt idx="120">
                  <c:v>22.978299430554969</c:v>
                </c:pt>
                <c:pt idx="121">
                  <c:v>23.489828703298514</c:v>
                </c:pt>
                <c:pt idx="122">
                  <c:v>22.899336430143627</c:v>
                </c:pt>
                <c:pt idx="123">
                  <c:v>23.143929447285931</c:v>
                </c:pt>
                <c:pt idx="124">
                  <c:v>23.059491506095327</c:v>
                </c:pt>
                <c:pt idx="125">
                  <c:v>22.100831286610983</c:v>
                </c:pt>
                <c:pt idx="126">
                  <c:v>22.610981701156614</c:v>
                </c:pt>
                <c:pt idx="127">
                  <c:v>20.049852721660486</c:v>
                </c:pt>
                <c:pt idx="128">
                  <c:v>19.698114568877703</c:v>
                </c:pt>
                <c:pt idx="129">
                  <c:v>20.155824786688743</c:v>
                </c:pt>
                <c:pt idx="130">
                  <c:v>20.345246797645814</c:v>
                </c:pt>
                <c:pt idx="131">
                  <c:v>20.523575499431686</c:v>
                </c:pt>
                <c:pt idx="132">
                  <c:v>21.213008091803445</c:v>
                </c:pt>
                <c:pt idx="133">
                  <c:v>21.797435963717529</c:v>
                </c:pt>
                <c:pt idx="134">
                  <c:v>22.053943972904701</c:v>
                </c:pt>
                <c:pt idx="135">
                  <c:v>21.779246906824881</c:v>
                </c:pt>
                <c:pt idx="136">
                  <c:v>20.941467419743464</c:v>
                </c:pt>
                <c:pt idx="137">
                  <c:v>20.54750408685608</c:v>
                </c:pt>
                <c:pt idx="138">
                  <c:v>20.999341293380553</c:v>
                </c:pt>
                <c:pt idx="139">
                  <c:v>21.410428453442929</c:v>
                </c:pt>
                <c:pt idx="140">
                  <c:v>21.78369030172767</c:v>
                </c:pt>
                <c:pt idx="141">
                  <c:v>21.577109654528769</c:v>
                </c:pt>
                <c:pt idx="142">
                  <c:v>20.898162059573682</c:v>
                </c:pt>
                <c:pt idx="143">
                  <c:v>21.238261139845601</c:v>
                </c:pt>
                <c:pt idx="144">
                  <c:v>21.900475413821798</c:v>
                </c:pt>
                <c:pt idx="145">
                  <c:v>22.052724336861932</c:v>
                </c:pt>
                <c:pt idx="146">
                  <c:v>22.41920711460256</c:v>
                </c:pt>
                <c:pt idx="147">
                  <c:v>22.595655396105585</c:v>
                </c:pt>
                <c:pt idx="148">
                  <c:v>23.411841781842394</c:v>
                </c:pt>
                <c:pt idx="149">
                  <c:v>22.925333173915313</c:v>
                </c:pt>
                <c:pt idx="150">
                  <c:v>23.492460177159629</c:v>
                </c:pt>
                <c:pt idx="151">
                  <c:v>23.356649094916079</c:v>
                </c:pt>
                <c:pt idx="152">
                  <c:v>23.44228716796059</c:v>
                </c:pt>
                <c:pt idx="153">
                  <c:v>23.83473788763142</c:v>
                </c:pt>
                <c:pt idx="154">
                  <c:v>24.642077092412041</c:v>
                </c:pt>
                <c:pt idx="155">
                  <c:v>24.861869296461926</c:v>
                </c:pt>
                <c:pt idx="156">
                  <c:v>24.859609093632699</c:v>
                </c:pt>
                <c:pt idx="157">
                  <c:v>24.59093087789412</c:v>
                </c:pt>
                <c:pt idx="158">
                  <c:v>24.956039153965374</c:v>
                </c:pt>
                <c:pt idx="159">
                  <c:v>24.786315396962628</c:v>
                </c:pt>
                <c:pt idx="160">
                  <c:v>24.943274109902575</c:v>
                </c:pt>
                <c:pt idx="161">
                  <c:v>25.558007623511287</c:v>
                </c:pt>
                <c:pt idx="162">
                  <c:v>25.817545976158726</c:v>
                </c:pt>
                <c:pt idx="163">
                  <c:v>25.61760642179939</c:v>
                </c:pt>
                <c:pt idx="164">
                  <c:v>25.918436892606184</c:v>
                </c:pt>
                <c:pt idx="165">
                  <c:v>25.162748283083243</c:v>
                </c:pt>
                <c:pt idx="166">
                  <c:v>26.606817147143406</c:v>
                </c:pt>
                <c:pt idx="167">
                  <c:v>26.794085482572541</c:v>
                </c:pt>
                <c:pt idx="168">
                  <c:v>26.492295420383112</c:v>
                </c:pt>
                <c:pt idx="169">
                  <c:v>26.995513699383228</c:v>
                </c:pt>
                <c:pt idx="170">
                  <c:v>26.728605452928463</c:v>
                </c:pt>
                <c:pt idx="171">
                  <c:v>26.791371680192309</c:v>
                </c:pt>
                <c:pt idx="172">
                  <c:v>26.806111379650808</c:v>
                </c:pt>
                <c:pt idx="173">
                  <c:v>26.495895292784823</c:v>
                </c:pt>
                <c:pt idx="174">
                  <c:v>26.381136336399685</c:v>
                </c:pt>
                <c:pt idx="175">
                  <c:v>25.693658417057691</c:v>
                </c:pt>
                <c:pt idx="176">
                  <c:v>24.49675217048642</c:v>
                </c:pt>
                <c:pt idx="177">
                  <c:v>25.491441046066733</c:v>
                </c:pt>
                <c:pt idx="178">
                  <c:v>26.225851890971924</c:v>
                </c:pt>
                <c:pt idx="179">
                  <c:v>25.965424037124158</c:v>
                </c:pt>
                <c:pt idx="180">
                  <c:v>24.206167203878458</c:v>
                </c:pt>
                <c:pt idx="181">
                  <c:v>24.002606777289742</c:v>
                </c:pt>
                <c:pt idx="182">
                  <c:v>25.372298620187891</c:v>
                </c:pt>
                <c:pt idx="183">
                  <c:v>25.922337543673869</c:v>
                </c:pt>
                <c:pt idx="184">
                  <c:v>25.694709923449956</c:v>
                </c:pt>
                <c:pt idx="185">
                  <c:v>25.840372927670501</c:v>
                </c:pt>
                <c:pt idx="186">
                  <c:v>26.694003256096281</c:v>
                </c:pt>
                <c:pt idx="187">
                  <c:v>26.948872433723846</c:v>
                </c:pt>
                <c:pt idx="188">
                  <c:v>26.727873346478518</c:v>
                </c:pt>
                <c:pt idx="189">
                  <c:v>26.525143085070578</c:v>
                </c:pt>
                <c:pt idx="190">
                  <c:v>26.850953531056245</c:v>
                </c:pt>
                <c:pt idx="191">
                  <c:v>27.865098223923514</c:v>
                </c:pt>
                <c:pt idx="192">
                  <c:v>28.063573742124447</c:v>
                </c:pt>
                <c:pt idx="193">
                  <c:v>28.655106525184117</c:v>
                </c:pt>
                <c:pt idx="194">
                  <c:v>29.086921742464636</c:v>
                </c:pt>
                <c:pt idx="195">
                  <c:v>28.904245956275144</c:v>
                </c:pt>
                <c:pt idx="196">
                  <c:v>29.31334498027142</c:v>
                </c:pt>
                <c:pt idx="197">
                  <c:v>29.748503240632751</c:v>
                </c:pt>
                <c:pt idx="198">
                  <c:v>30.002220744018562</c:v>
                </c:pt>
                <c:pt idx="199">
                  <c:v>29.914959397497491</c:v>
                </c:pt>
                <c:pt idx="200">
                  <c:v>30.168114410678907</c:v>
                </c:pt>
                <c:pt idx="201">
                  <c:v>30.920393290333838</c:v>
                </c:pt>
                <c:pt idx="202">
                  <c:v>31.298913333880265</c:v>
                </c:pt>
                <c:pt idx="203">
                  <c:v>32.086132007705999</c:v>
                </c:pt>
                <c:pt idx="204">
                  <c:v>33.307343828030668</c:v>
                </c:pt>
                <c:pt idx="205">
                  <c:v>32.03538233925029</c:v>
                </c:pt>
                <c:pt idx="206">
                  <c:v>31.808409057643125</c:v>
                </c:pt>
                <c:pt idx="207">
                  <c:v>30.970179293325234</c:v>
                </c:pt>
                <c:pt idx="208">
                  <c:v>31.243615074864611</c:v>
                </c:pt>
                <c:pt idx="209">
                  <c:v>31.630556496454613</c:v>
                </c:pt>
                <c:pt idx="210">
                  <c:v>31.886366962158988</c:v>
                </c:pt>
                <c:pt idx="211">
                  <c:v>32.390276880301123</c:v>
                </c:pt>
                <c:pt idx="212">
                  <c:v>32.622891120500206</c:v>
                </c:pt>
                <c:pt idx="213">
                  <c:v>31.037961078006511</c:v>
                </c:pt>
                <c:pt idx="214">
                  <c:v>30.195583406705254</c:v>
                </c:pt>
                <c:pt idx="215">
                  <c:v>28.291857012072882</c:v>
                </c:pt>
                <c:pt idx="216">
                  <c:v>28.38016446354759</c:v>
                </c:pt>
                <c:pt idx="217">
                  <c:v>29.541548965131224</c:v>
                </c:pt>
                <c:pt idx="218">
                  <c:v>29.576196014784834</c:v>
                </c:pt>
                <c:pt idx="219">
                  <c:v>30.133517171387524</c:v>
                </c:pt>
                <c:pt idx="220">
                  <c:v>29.242030936939859</c:v>
                </c:pt>
                <c:pt idx="221">
                  <c:v>29.283796275306276</c:v>
                </c:pt>
                <c:pt idx="222">
                  <c:v>29.986685335042534</c:v>
                </c:pt>
                <c:pt idx="223">
                  <c:v>28.705397371833083</c:v>
                </c:pt>
                <c:pt idx="224">
                  <c:v>29.229520233035291</c:v>
                </c:pt>
                <c:pt idx="225">
                  <c:v>28.841122881953417</c:v>
                </c:pt>
                <c:pt idx="226">
                  <c:v>29.836867659083445</c:v>
                </c:pt>
                <c:pt idx="227">
                  <c:v>30.331822322243305</c:v>
                </c:pt>
                <c:pt idx="228">
                  <c:v>30.985220300230711</c:v>
                </c:pt>
                <c:pt idx="229">
                  <c:v>30.729689264735761</c:v>
                </c:pt>
                <c:pt idx="230">
                  <c:v>24.817168629099431</c:v>
                </c:pt>
                <c:pt idx="231">
                  <c:v>25.927358825280194</c:v>
                </c:pt>
                <c:pt idx="232">
                  <c:v>27.327050443495533</c:v>
                </c:pt>
                <c:pt idx="233">
                  <c:v>28.897719172001612</c:v>
                </c:pt>
                <c:pt idx="234">
                  <c:v>29.660126915799886</c:v>
                </c:pt>
                <c:pt idx="235">
                  <c:v>31.217489472047056</c:v>
                </c:pt>
                <c:pt idx="236">
                  <c:v>30.897199829070477</c:v>
                </c:pt>
              </c:numCache>
            </c:numRef>
          </c:yVal>
          <c:smooth val="0"/>
          <c:extLst>
            <c:ext xmlns:c16="http://schemas.microsoft.com/office/drawing/2014/chart" uri="{C3380CC4-5D6E-409C-BE32-E72D297353CC}">
              <c16:uniqueId val="{00000002-E621-486C-9A81-CBF309E0F3B1}"/>
            </c:ext>
          </c:extLst>
        </c:ser>
        <c:ser>
          <c:idx val="3"/>
          <c:order val="3"/>
          <c:tx>
            <c:v>Total</c:v>
          </c:tx>
          <c:spPr>
            <a:ln w="25400" cap="rnd">
              <a:noFill/>
              <a:round/>
            </a:ln>
            <a:effectLst/>
          </c:spPr>
          <c:marker>
            <c:symbol val="circle"/>
            <c:size val="5"/>
            <c:spPr>
              <a:noFill/>
              <a:ln w="9525">
                <a:noFill/>
              </a:ln>
              <a:effectLst/>
            </c:spPr>
          </c:marker>
          <c:trendline>
            <c:spPr>
              <a:ln w="19050" cap="rnd">
                <a:solidFill>
                  <a:srgbClr val="332618"/>
                </a:solidFill>
                <a:prstDash val="lgDash"/>
              </a:ln>
              <a:effectLst/>
            </c:spPr>
            <c:trendlineType val="exp"/>
            <c:dispRSqr val="1"/>
            <c:dispEq val="0"/>
            <c:trendlineLbl>
              <c:layout>
                <c:manualLayout>
                  <c:x val="0.12560640793666075"/>
                  <c:y val="3.039962815925105E-3"/>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rgbClr val="332618"/>
                      </a:solidFill>
                      <a:latin typeface="Garamond" panose="02020404030301010803" pitchFamily="18" charset="0"/>
                      <a:ea typeface="+mn-ea"/>
                      <a:cs typeface="+mn-cs"/>
                    </a:defRPr>
                  </a:pPr>
                  <a:endParaRPr lang="en-US"/>
                </a:p>
              </c:txPr>
            </c:trendlineLbl>
          </c:trendline>
          <c:xVal>
            <c:numRef>
              <c:f>Sheet1!$B$2:$B$790</c:f>
              <c:numCache>
                <c:formatCode>General</c:formatCode>
                <c:ptCount val="789"/>
                <c:pt idx="0">
                  <c:v>2.61</c:v>
                </c:pt>
                <c:pt idx="1">
                  <c:v>2.65</c:v>
                </c:pt>
                <c:pt idx="2">
                  <c:v>2.68</c:v>
                </c:pt>
                <c:pt idx="3">
                  <c:v>2.75</c:v>
                </c:pt>
                <c:pt idx="4">
                  <c:v>2.76</c:v>
                </c:pt>
                <c:pt idx="5">
                  <c:v>2.78</c:v>
                </c:pt>
                <c:pt idx="6">
                  <c:v>2.9</c:v>
                </c:pt>
                <c:pt idx="7">
                  <c:v>2.97</c:v>
                </c:pt>
                <c:pt idx="8">
                  <c:v>2.97</c:v>
                </c:pt>
                <c:pt idx="9">
                  <c:v>2.88</c:v>
                </c:pt>
                <c:pt idx="10">
                  <c:v>2.89</c:v>
                </c:pt>
                <c:pt idx="11">
                  <c:v>2.96</c:v>
                </c:pt>
                <c:pt idx="12">
                  <c:v>2.9</c:v>
                </c:pt>
                <c:pt idx="13">
                  <c:v>2.84</c:v>
                </c:pt>
                <c:pt idx="14">
                  <c:v>2.96</c:v>
                </c:pt>
                <c:pt idx="15">
                  <c:v>3.18</c:v>
                </c:pt>
                <c:pt idx="16">
                  <c:v>3.07</c:v>
                </c:pt>
                <c:pt idx="17">
                  <c:v>3</c:v>
                </c:pt>
                <c:pt idx="18">
                  <c:v>3.11</c:v>
                </c:pt>
                <c:pt idx="19">
                  <c:v>3.33</c:v>
                </c:pt>
                <c:pt idx="20">
                  <c:v>3.38</c:v>
                </c:pt>
                <c:pt idx="21">
                  <c:v>3.34</c:v>
                </c:pt>
                <c:pt idx="22">
                  <c:v>3.49</c:v>
                </c:pt>
                <c:pt idx="23">
                  <c:v>3.59</c:v>
                </c:pt>
                <c:pt idx="24">
                  <c:v>3.46</c:v>
                </c:pt>
                <c:pt idx="25">
                  <c:v>3.34</c:v>
                </c:pt>
                <c:pt idx="26">
                  <c:v>3.41</c:v>
                </c:pt>
                <c:pt idx="27">
                  <c:v>3.48</c:v>
                </c:pt>
                <c:pt idx="28">
                  <c:v>3.6</c:v>
                </c:pt>
                <c:pt idx="29">
                  <c:v>3.8</c:v>
                </c:pt>
                <c:pt idx="30">
                  <c:v>3.93</c:v>
                </c:pt>
                <c:pt idx="31">
                  <c:v>3.93</c:v>
                </c:pt>
                <c:pt idx="32">
                  <c:v>3.92</c:v>
                </c:pt>
                <c:pt idx="33">
                  <c:v>3.97</c:v>
                </c:pt>
                <c:pt idx="34">
                  <c:v>3.72</c:v>
                </c:pt>
                <c:pt idx="35">
                  <c:v>3.21</c:v>
                </c:pt>
                <c:pt idx="36">
                  <c:v>3.09</c:v>
                </c:pt>
                <c:pt idx="37">
                  <c:v>3.05</c:v>
                </c:pt>
                <c:pt idx="38">
                  <c:v>2.98</c:v>
                </c:pt>
                <c:pt idx="39">
                  <c:v>2.88</c:v>
                </c:pt>
                <c:pt idx="40">
                  <c:v>2.92</c:v>
                </c:pt>
                <c:pt idx="41">
                  <c:v>2.97</c:v>
                </c:pt>
                <c:pt idx="42">
                  <c:v>3.2</c:v>
                </c:pt>
                <c:pt idx="43">
                  <c:v>3.54</c:v>
                </c:pt>
                <c:pt idx="44">
                  <c:v>3.76</c:v>
                </c:pt>
                <c:pt idx="45">
                  <c:v>3.8</c:v>
                </c:pt>
                <c:pt idx="46">
                  <c:v>3.74</c:v>
                </c:pt>
                <c:pt idx="47">
                  <c:v>3.86</c:v>
                </c:pt>
                <c:pt idx="48">
                  <c:v>4.0199999999999996</c:v>
                </c:pt>
                <c:pt idx="49">
                  <c:v>3.96</c:v>
                </c:pt>
                <c:pt idx="50">
                  <c:v>3.99</c:v>
                </c:pt>
                <c:pt idx="51">
                  <c:v>4.12</c:v>
                </c:pt>
                <c:pt idx="52">
                  <c:v>4.3099999999999996</c:v>
                </c:pt>
                <c:pt idx="53">
                  <c:v>4.34</c:v>
                </c:pt>
                <c:pt idx="54">
                  <c:v>4.4000000000000004</c:v>
                </c:pt>
                <c:pt idx="55">
                  <c:v>4.43</c:v>
                </c:pt>
                <c:pt idx="56">
                  <c:v>4.68</c:v>
                </c:pt>
                <c:pt idx="57">
                  <c:v>4.53</c:v>
                </c:pt>
                <c:pt idx="58">
                  <c:v>4.53</c:v>
                </c:pt>
                <c:pt idx="59">
                  <c:v>4.6900000000000004</c:v>
                </c:pt>
                <c:pt idx="60">
                  <c:v>4.72</c:v>
                </c:pt>
                <c:pt idx="61">
                  <c:v>4.49</c:v>
                </c:pt>
                <c:pt idx="62">
                  <c:v>4.25</c:v>
                </c:pt>
                <c:pt idx="63">
                  <c:v>4.28</c:v>
                </c:pt>
                <c:pt idx="64">
                  <c:v>4.3499999999999996</c:v>
                </c:pt>
                <c:pt idx="65">
                  <c:v>4.1500000000000004</c:v>
                </c:pt>
                <c:pt idx="66">
                  <c:v>3.9</c:v>
                </c:pt>
                <c:pt idx="67">
                  <c:v>3.8</c:v>
                </c:pt>
                <c:pt idx="68">
                  <c:v>3.8</c:v>
                </c:pt>
                <c:pt idx="69">
                  <c:v>3.89</c:v>
                </c:pt>
                <c:pt idx="70">
                  <c:v>3.93</c:v>
                </c:pt>
                <c:pt idx="71">
                  <c:v>3.84</c:v>
                </c:pt>
                <c:pt idx="72">
                  <c:v>3.84</c:v>
                </c:pt>
                <c:pt idx="73">
                  <c:v>3.78</c:v>
                </c:pt>
                <c:pt idx="74">
                  <c:v>3.74</c:v>
                </c:pt>
                <c:pt idx="75">
                  <c:v>3.78</c:v>
                </c:pt>
                <c:pt idx="76">
                  <c:v>3.71</c:v>
                </c:pt>
                <c:pt idx="77">
                  <c:v>3.88</c:v>
                </c:pt>
                <c:pt idx="78">
                  <c:v>3.92</c:v>
                </c:pt>
                <c:pt idx="79">
                  <c:v>4.04</c:v>
                </c:pt>
                <c:pt idx="80">
                  <c:v>3.98</c:v>
                </c:pt>
                <c:pt idx="81">
                  <c:v>3.92</c:v>
                </c:pt>
                <c:pt idx="82">
                  <c:v>3.94</c:v>
                </c:pt>
                <c:pt idx="83">
                  <c:v>4.0599999999999996</c:v>
                </c:pt>
                <c:pt idx="84">
                  <c:v>4.08</c:v>
                </c:pt>
                <c:pt idx="85">
                  <c:v>4.04</c:v>
                </c:pt>
                <c:pt idx="86">
                  <c:v>3.93</c:v>
                </c:pt>
                <c:pt idx="87">
                  <c:v>3.84</c:v>
                </c:pt>
                <c:pt idx="88">
                  <c:v>3.87</c:v>
                </c:pt>
                <c:pt idx="89">
                  <c:v>3.91</c:v>
                </c:pt>
                <c:pt idx="90">
                  <c:v>4.01</c:v>
                </c:pt>
                <c:pt idx="91">
                  <c:v>3.98</c:v>
                </c:pt>
                <c:pt idx="92">
                  <c:v>3.98</c:v>
                </c:pt>
                <c:pt idx="93">
                  <c:v>3.93</c:v>
                </c:pt>
                <c:pt idx="94">
                  <c:v>3.92</c:v>
                </c:pt>
                <c:pt idx="95">
                  <c:v>3.86</c:v>
                </c:pt>
                <c:pt idx="96">
                  <c:v>3.83</c:v>
                </c:pt>
                <c:pt idx="97">
                  <c:v>3.92</c:v>
                </c:pt>
                <c:pt idx="98">
                  <c:v>3.93</c:v>
                </c:pt>
                <c:pt idx="99">
                  <c:v>3.97</c:v>
                </c:pt>
                <c:pt idx="100">
                  <c:v>3.93</c:v>
                </c:pt>
                <c:pt idx="101">
                  <c:v>3.99</c:v>
                </c:pt>
                <c:pt idx="102">
                  <c:v>4.0199999999999996</c:v>
                </c:pt>
                <c:pt idx="103">
                  <c:v>4</c:v>
                </c:pt>
                <c:pt idx="104">
                  <c:v>4.08</c:v>
                </c:pt>
                <c:pt idx="105">
                  <c:v>4.1100000000000003</c:v>
                </c:pt>
                <c:pt idx="106">
                  <c:v>4.12</c:v>
                </c:pt>
                <c:pt idx="107">
                  <c:v>4.13</c:v>
                </c:pt>
                <c:pt idx="108">
                  <c:v>4.17</c:v>
                </c:pt>
                <c:pt idx="109">
                  <c:v>4.1500000000000004</c:v>
                </c:pt>
                <c:pt idx="110">
                  <c:v>4.22</c:v>
                </c:pt>
                <c:pt idx="111">
                  <c:v>4.2300000000000004</c:v>
                </c:pt>
                <c:pt idx="112">
                  <c:v>4.2</c:v>
                </c:pt>
                <c:pt idx="113">
                  <c:v>4.17</c:v>
                </c:pt>
                <c:pt idx="114">
                  <c:v>4.1900000000000004</c:v>
                </c:pt>
                <c:pt idx="115">
                  <c:v>4.1900000000000004</c:v>
                </c:pt>
                <c:pt idx="116">
                  <c:v>4.2</c:v>
                </c:pt>
                <c:pt idx="117">
                  <c:v>4.1900000000000004</c:v>
                </c:pt>
                <c:pt idx="118">
                  <c:v>4.1500000000000004</c:v>
                </c:pt>
                <c:pt idx="119">
                  <c:v>4.18</c:v>
                </c:pt>
                <c:pt idx="120">
                  <c:v>4.1900000000000004</c:v>
                </c:pt>
                <c:pt idx="121">
                  <c:v>4.21</c:v>
                </c:pt>
                <c:pt idx="122">
                  <c:v>4.21</c:v>
                </c:pt>
                <c:pt idx="123">
                  <c:v>4.2</c:v>
                </c:pt>
                <c:pt idx="124">
                  <c:v>4.21</c:v>
                </c:pt>
                <c:pt idx="125">
                  <c:v>4.21</c:v>
                </c:pt>
                <c:pt idx="126">
                  <c:v>4.2</c:v>
                </c:pt>
                <c:pt idx="127">
                  <c:v>4.25</c:v>
                </c:pt>
                <c:pt idx="128">
                  <c:v>4.29</c:v>
                </c:pt>
                <c:pt idx="129">
                  <c:v>4.3499999999999996</c:v>
                </c:pt>
                <c:pt idx="130">
                  <c:v>4.45</c:v>
                </c:pt>
                <c:pt idx="131">
                  <c:v>4.62</c:v>
                </c:pt>
                <c:pt idx="132">
                  <c:v>4.6100000000000003</c:v>
                </c:pt>
                <c:pt idx="133">
                  <c:v>4.83</c:v>
                </c:pt>
                <c:pt idx="134">
                  <c:v>4.87</c:v>
                </c:pt>
                <c:pt idx="135">
                  <c:v>4.75</c:v>
                </c:pt>
                <c:pt idx="136">
                  <c:v>4.78</c:v>
                </c:pt>
                <c:pt idx="137">
                  <c:v>4.8099999999999996</c:v>
                </c:pt>
                <c:pt idx="138">
                  <c:v>5.0199999999999996</c:v>
                </c:pt>
                <c:pt idx="139">
                  <c:v>5.22</c:v>
                </c:pt>
                <c:pt idx="140">
                  <c:v>5.18</c:v>
                </c:pt>
                <c:pt idx="141">
                  <c:v>5.01</c:v>
                </c:pt>
                <c:pt idx="142">
                  <c:v>5.16</c:v>
                </c:pt>
                <c:pt idx="143">
                  <c:v>4.84</c:v>
                </c:pt>
                <c:pt idx="144">
                  <c:v>4.58</c:v>
                </c:pt>
                <c:pt idx="145">
                  <c:v>4.63</c:v>
                </c:pt>
                <c:pt idx="146">
                  <c:v>4.54</c:v>
                </c:pt>
                <c:pt idx="147">
                  <c:v>4.59</c:v>
                </c:pt>
                <c:pt idx="148">
                  <c:v>4.8499999999999996</c:v>
                </c:pt>
                <c:pt idx="149">
                  <c:v>5.0199999999999996</c:v>
                </c:pt>
                <c:pt idx="150">
                  <c:v>5.16</c:v>
                </c:pt>
                <c:pt idx="151">
                  <c:v>5.28</c:v>
                </c:pt>
                <c:pt idx="152">
                  <c:v>5.3</c:v>
                </c:pt>
                <c:pt idx="153">
                  <c:v>5.48</c:v>
                </c:pt>
                <c:pt idx="154">
                  <c:v>5.75</c:v>
                </c:pt>
                <c:pt idx="155">
                  <c:v>5.7</c:v>
                </c:pt>
                <c:pt idx="156">
                  <c:v>5.53</c:v>
                </c:pt>
                <c:pt idx="157">
                  <c:v>5.56</c:v>
                </c:pt>
                <c:pt idx="158">
                  <c:v>5.74</c:v>
                </c:pt>
                <c:pt idx="159">
                  <c:v>5.64</c:v>
                </c:pt>
                <c:pt idx="160">
                  <c:v>5.87</c:v>
                </c:pt>
                <c:pt idx="161">
                  <c:v>5.72</c:v>
                </c:pt>
                <c:pt idx="162">
                  <c:v>5.5</c:v>
                </c:pt>
                <c:pt idx="163">
                  <c:v>5.42</c:v>
                </c:pt>
                <c:pt idx="164">
                  <c:v>5.46</c:v>
                </c:pt>
                <c:pt idx="165">
                  <c:v>5.58</c:v>
                </c:pt>
                <c:pt idx="166">
                  <c:v>5.7</c:v>
                </c:pt>
                <c:pt idx="167">
                  <c:v>6.03</c:v>
                </c:pt>
                <c:pt idx="168">
                  <c:v>6.04</c:v>
                </c:pt>
                <c:pt idx="169">
                  <c:v>6.19</c:v>
                </c:pt>
                <c:pt idx="170">
                  <c:v>6.3</c:v>
                </c:pt>
                <c:pt idx="171">
                  <c:v>6.17</c:v>
                </c:pt>
                <c:pt idx="172">
                  <c:v>6.32</c:v>
                </c:pt>
                <c:pt idx="173">
                  <c:v>6.57</c:v>
                </c:pt>
                <c:pt idx="174">
                  <c:v>6.72</c:v>
                </c:pt>
                <c:pt idx="175">
                  <c:v>6.69</c:v>
                </c:pt>
                <c:pt idx="176">
                  <c:v>7.16</c:v>
                </c:pt>
                <c:pt idx="177">
                  <c:v>7.1</c:v>
                </c:pt>
                <c:pt idx="178">
                  <c:v>7.14</c:v>
                </c:pt>
                <c:pt idx="179">
                  <c:v>7.65</c:v>
                </c:pt>
                <c:pt idx="180">
                  <c:v>7.79</c:v>
                </c:pt>
                <c:pt idx="181">
                  <c:v>7.24</c:v>
                </c:pt>
                <c:pt idx="182">
                  <c:v>7.07</c:v>
                </c:pt>
                <c:pt idx="183">
                  <c:v>7.39</c:v>
                </c:pt>
                <c:pt idx="184">
                  <c:v>7.91</c:v>
                </c:pt>
                <c:pt idx="185">
                  <c:v>7.84</c:v>
                </c:pt>
                <c:pt idx="186">
                  <c:v>7.46</c:v>
                </c:pt>
                <c:pt idx="187">
                  <c:v>7.53</c:v>
                </c:pt>
                <c:pt idx="188">
                  <c:v>7.39</c:v>
                </c:pt>
                <c:pt idx="189">
                  <c:v>7.33</c:v>
                </c:pt>
                <c:pt idx="190">
                  <c:v>6.84</c:v>
                </c:pt>
                <c:pt idx="191">
                  <c:v>6.39</c:v>
                </c:pt>
                <c:pt idx="192">
                  <c:v>6.24</c:v>
                </c:pt>
                <c:pt idx="193">
                  <c:v>6.11</c:v>
                </c:pt>
                <c:pt idx="194">
                  <c:v>5.7</c:v>
                </c:pt>
                <c:pt idx="195">
                  <c:v>5.83</c:v>
                </c:pt>
                <c:pt idx="196">
                  <c:v>6.39</c:v>
                </c:pt>
                <c:pt idx="197">
                  <c:v>6.52</c:v>
                </c:pt>
                <c:pt idx="198">
                  <c:v>6.73</c:v>
                </c:pt>
                <c:pt idx="199">
                  <c:v>6.58</c:v>
                </c:pt>
                <c:pt idx="200">
                  <c:v>6.14</c:v>
                </c:pt>
                <c:pt idx="201">
                  <c:v>5.93</c:v>
                </c:pt>
                <c:pt idx="202">
                  <c:v>5.81</c:v>
                </c:pt>
                <c:pt idx="203">
                  <c:v>5.93</c:v>
                </c:pt>
                <c:pt idx="204">
                  <c:v>5.95</c:v>
                </c:pt>
                <c:pt idx="205">
                  <c:v>6.08</c:v>
                </c:pt>
                <c:pt idx="206">
                  <c:v>6.07</c:v>
                </c:pt>
                <c:pt idx="207">
                  <c:v>6.19</c:v>
                </c:pt>
                <c:pt idx="208">
                  <c:v>6.13</c:v>
                </c:pt>
                <c:pt idx="209">
                  <c:v>6.11</c:v>
                </c:pt>
                <c:pt idx="210">
                  <c:v>6.11</c:v>
                </c:pt>
                <c:pt idx="211">
                  <c:v>6.21</c:v>
                </c:pt>
                <c:pt idx="212">
                  <c:v>6.55</c:v>
                </c:pt>
                <c:pt idx="213">
                  <c:v>6.48</c:v>
                </c:pt>
                <c:pt idx="214">
                  <c:v>6.28</c:v>
                </c:pt>
                <c:pt idx="215">
                  <c:v>6.36</c:v>
                </c:pt>
                <c:pt idx="216">
                  <c:v>6.46</c:v>
                </c:pt>
                <c:pt idx="217">
                  <c:v>6.64</c:v>
                </c:pt>
                <c:pt idx="218">
                  <c:v>6.71</c:v>
                </c:pt>
                <c:pt idx="219">
                  <c:v>6.67</c:v>
                </c:pt>
                <c:pt idx="220">
                  <c:v>6.85</c:v>
                </c:pt>
                <c:pt idx="221">
                  <c:v>6.9</c:v>
                </c:pt>
                <c:pt idx="222">
                  <c:v>7.13</c:v>
                </c:pt>
                <c:pt idx="223">
                  <c:v>7.4</c:v>
                </c:pt>
                <c:pt idx="224">
                  <c:v>7.09</c:v>
                </c:pt>
                <c:pt idx="225">
                  <c:v>6.79</c:v>
                </c:pt>
                <c:pt idx="226">
                  <c:v>6.73</c:v>
                </c:pt>
                <c:pt idx="227">
                  <c:v>6.74</c:v>
                </c:pt>
                <c:pt idx="228">
                  <c:v>6.99</c:v>
                </c:pt>
                <c:pt idx="229">
                  <c:v>6.96</c:v>
                </c:pt>
                <c:pt idx="230">
                  <c:v>7.21</c:v>
                </c:pt>
                <c:pt idx="231">
                  <c:v>7.51</c:v>
                </c:pt>
                <c:pt idx="232">
                  <c:v>7.58</c:v>
                </c:pt>
                <c:pt idx="233">
                  <c:v>7.54</c:v>
                </c:pt>
                <c:pt idx="234">
                  <c:v>7.81</c:v>
                </c:pt>
                <c:pt idx="235">
                  <c:v>8.0399999999999991</c:v>
                </c:pt>
                <c:pt idx="236">
                  <c:v>8.0399999999999991</c:v>
                </c:pt>
                <c:pt idx="237">
                  <c:v>7.9</c:v>
                </c:pt>
                <c:pt idx="238">
                  <c:v>7.68</c:v>
                </c:pt>
                <c:pt idx="239">
                  <c:v>7.43</c:v>
                </c:pt>
                <c:pt idx="240">
                  <c:v>7.5</c:v>
                </c:pt>
                <c:pt idx="241">
                  <c:v>7.39</c:v>
                </c:pt>
                <c:pt idx="242">
                  <c:v>7.73</c:v>
                </c:pt>
                <c:pt idx="243">
                  <c:v>8.23</c:v>
                </c:pt>
                <c:pt idx="244">
                  <c:v>8.06</c:v>
                </c:pt>
                <c:pt idx="245">
                  <c:v>7.86</c:v>
                </c:pt>
                <c:pt idx="246">
                  <c:v>8.06</c:v>
                </c:pt>
                <c:pt idx="247">
                  <c:v>8.4</c:v>
                </c:pt>
                <c:pt idx="248">
                  <c:v>8.43</c:v>
                </c:pt>
                <c:pt idx="249">
                  <c:v>8.14</c:v>
                </c:pt>
                <c:pt idx="250">
                  <c:v>8.0500000000000007</c:v>
                </c:pt>
                <c:pt idx="251">
                  <c:v>8</c:v>
                </c:pt>
                <c:pt idx="252">
                  <c:v>7.74</c:v>
                </c:pt>
                <c:pt idx="253">
                  <c:v>7.79</c:v>
                </c:pt>
                <c:pt idx="254">
                  <c:v>7.73</c:v>
                </c:pt>
                <c:pt idx="255">
                  <c:v>7.56</c:v>
                </c:pt>
                <c:pt idx="256">
                  <c:v>7.9</c:v>
                </c:pt>
                <c:pt idx="257">
                  <c:v>7.86</c:v>
                </c:pt>
                <c:pt idx="258">
                  <c:v>7.83</c:v>
                </c:pt>
                <c:pt idx="259">
                  <c:v>7.77</c:v>
                </c:pt>
                <c:pt idx="260">
                  <c:v>7.59</c:v>
                </c:pt>
                <c:pt idx="261">
                  <c:v>7.41</c:v>
                </c:pt>
                <c:pt idx="262">
                  <c:v>7.29</c:v>
                </c:pt>
                <c:pt idx="263">
                  <c:v>6.87</c:v>
                </c:pt>
                <c:pt idx="264">
                  <c:v>7.21</c:v>
                </c:pt>
                <c:pt idx="265">
                  <c:v>7.39</c:v>
                </c:pt>
                <c:pt idx="266">
                  <c:v>7.46</c:v>
                </c:pt>
                <c:pt idx="267">
                  <c:v>7.37</c:v>
                </c:pt>
                <c:pt idx="268">
                  <c:v>7.46</c:v>
                </c:pt>
                <c:pt idx="269">
                  <c:v>7.28</c:v>
                </c:pt>
                <c:pt idx="270">
                  <c:v>7.33</c:v>
                </c:pt>
                <c:pt idx="271">
                  <c:v>7.4</c:v>
                </c:pt>
                <c:pt idx="272">
                  <c:v>7.34</c:v>
                </c:pt>
                <c:pt idx="273">
                  <c:v>7.52</c:v>
                </c:pt>
                <c:pt idx="274">
                  <c:v>7.58</c:v>
                </c:pt>
                <c:pt idx="275">
                  <c:v>7.69</c:v>
                </c:pt>
                <c:pt idx="276">
                  <c:v>7.96</c:v>
                </c:pt>
                <c:pt idx="277">
                  <c:v>8.0299999999999994</c:v>
                </c:pt>
                <c:pt idx="278">
                  <c:v>8.0399999999999991</c:v>
                </c:pt>
                <c:pt idx="279">
                  <c:v>8.15</c:v>
                </c:pt>
                <c:pt idx="280">
                  <c:v>8.35</c:v>
                </c:pt>
                <c:pt idx="281">
                  <c:v>8.4600000000000009</c:v>
                </c:pt>
                <c:pt idx="282">
                  <c:v>8.64</c:v>
                </c:pt>
                <c:pt idx="283">
                  <c:v>8.41</c:v>
                </c:pt>
                <c:pt idx="284">
                  <c:v>8.42</c:v>
                </c:pt>
                <c:pt idx="285">
                  <c:v>8.64</c:v>
                </c:pt>
                <c:pt idx="286">
                  <c:v>8.81</c:v>
                </c:pt>
                <c:pt idx="287">
                  <c:v>9.01</c:v>
                </c:pt>
                <c:pt idx="288">
                  <c:v>9.1</c:v>
                </c:pt>
                <c:pt idx="289">
                  <c:v>9.1</c:v>
                </c:pt>
                <c:pt idx="290">
                  <c:v>9.1199999999999992</c:v>
                </c:pt>
                <c:pt idx="291">
                  <c:v>9.18</c:v>
                </c:pt>
                <c:pt idx="292">
                  <c:v>9.25</c:v>
                </c:pt>
                <c:pt idx="293">
                  <c:v>8.91</c:v>
                </c:pt>
                <c:pt idx="294">
                  <c:v>8.9499999999999993</c:v>
                </c:pt>
                <c:pt idx="295">
                  <c:v>9.0299999999999994</c:v>
                </c:pt>
                <c:pt idx="296">
                  <c:v>9.33</c:v>
                </c:pt>
                <c:pt idx="297">
                  <c:v>10.3</c:v>
                </c:pt>
                <c:pt idx="298">
                  <c:v>10.65</c:v>
                </c:pt>
                <c:pt idx="299">
                  <c:v>10.39</c:v>
                </c:pt>
                <c:pt idx="300">
                  <c:v>10.8</c:v>
                </c:pt>
                <c:pt idx="301">
                  <c:v>12.41</c:v>
                </c:pt>
                <c:pt idx="302">
                  <c:v>12.75</c:v>
                </c:pt>
                <c:pt idx="303">
                  <c:v>11.47</c:v>
                </c:pt>
                <c:pt idx="304">
                  <c:v>10.18</c:v>
                </c:pt>
                <c:pt idx="305">
                  <c:v>9.7799999999999994</c:v>
                </c:pt>
                <c:pt idx="306">
                  <c:v>10.25</c:v>
                </c:pt>
                <c:pt idx="307">
                  <c:v>11.1</c:v>
                </c:pt>
                <c:pt idx="308">
                  <c:v>11.51</c:v>
                </c:pt>
                <c:pt idx="309">
                  <c:v>11.75</c:v>
                </c:pt>
                <c:pt idx="310">
                  <c:v>12.68</c:v>
                </c:pt>
                <c:pt idx="311">
                  <c:v>12.84</c:v>
                </c:pt>
                <c:pt idx="312">
                  <c:v>12.57</c:v>
                </c:pt>
                <c:pt idx="313">
                  <c:v>13.19</c:v>
                </c:pt>
                <c:pt idx="314">
                  <c:v>13.12</c:v>
                </c:pt>
                <c:pt idx="315">
                  <c:v>13.68</c:v>
                </c:pt>
                <c:pt idx="316">
                  <c:v>14.1</c:v>
                </c:pt>
                <c:pt idx="317">
                  <c:v>13.47</c:v>
                </c:pt>
                <c:pt idx="318">
                  <c:v>14.28</c:v>
                </c:pt>
                <c:pt idx="319">
                  <c:v>14.94</c:v>
                </c:pt>
                <c:pt idx="320">
                  <c:v>15.32</c:v>
                </c:pt>
                <c:pt idx="321">
                  <c:v>15.15</c:v>
                </c:pt>
                <c:pt idx="322">
                  <c:v>13.39</c:v>
                </c:pt>
                <c:pt idx="323">
                  <c:v>13.72</c:v>
                </c:pt>
                <c:pt idx="324">
                  <c:v>14.59</c:v>
                </c:pt>
                <c:pt idx="325">
                  <c:v>14.43</c:v>
                </c:pt>
                <c:pt idx="326">
                  <c:v>13.86</c:v>
                </c:pt>
                <c:pt idx="327">
                  <c:v>13.87</c:v>
                </c:pt>
                <c:pt idx="328">
                  <c:v>13.62</c:v>
                </c:pt>
                <c:pt idx="329">
                  <c:v>14.3</c:v>
                </c:pt>
                <c:pt idx="330">
                  <c:v>13.95</c:v>
                </c:pt>
                <c:pt idx="331">
                  <c:v>13.06</c:v>
                </c:pt>
                <c:pt idx="332">
                  <c:v>12.34</c:v>
                </c:pt>
                <c:pt idx="333">
                  <c:v>10.91</c:v>
                </c:pt>
                <c:pt idx="334">
                  <c:v>10.55</c:v>
                </c:pt>
                <c:pt idx="335">
                  <c:v>10.54</c:v>
                </c:pt>
                <c:pt idx="336">
                  <c:v>10.46</c:v>
                </c:pt>
                <c:pt idx="337">
                  <c:v>10.72</c:v>
                </c:pt>
                <c:pt idx="338">
                  <c:v>10.51</c:v>
                </c:pt>
                <c:pt idx="339">
                  <c:v>10.4</c:v>
                </c:pt>
                <c:pt idx="340">
                  <c:v>10.38</c:v>
                </c:pt>
                <c:pt idx="341">
                  <c:v>10.85</c:v>
                </c:pt>
                <c:pt idx="342">
                  <c:v>11.38</c:v>
                </c:pt>
                <c:pt idx="343">
                  <c:v>11.85</c:v>
                </c:pt>
                <c:pt idx="344">
                  <c:v>11.65</c:v>
                </c:pt>
                <c:pt idx="345">
                  <c:v>11.54</c:v>
                </c:pt>
                <c:pt idx="346">
                  <c:v>11.69</c:v>
                </c:pt>
                <c:pt idx="347">
                  <c:v>11.83</c:v>
                </c:pt>
                <c:pt idx="348">
                  <c:v>11.67</c:v>
                </c:pt>
                <c:pt idx="349">
                  <c:v>11.84</c:v>
                </c:pt>
                <c:pt idx="350">
                  <c:v>12.32</c:v>
                </c:pt>
                <c:pt idx="351">
                  <c:v>12.63</c:v>
                </c:pt>
                <c:pt idx="352">
                  <c:v>13.41</c:v>
                </c:pt>
                <c:pt idx="353">
                  <c:v>13.56</c:v>
                </c:pt>
                <c:pt idx="354">
                  <c:v>13.36</c:v>
                </c:pt>
                <c:pt idx="355">
                  <c:v>12.72</c:v>
                </c:pt>
                <c:pt idx="356">
                  <c:v>12.52</c:v>
                </c:pt>
                <c:pt idx="357">
                  <c:v>12.16</c:v>
                </c:pt>
                <c:pt idx="358">
                  <c:v>11.57</c:v>
                </c:pt>
                <c:pt idx="359">
                  <c:v>11.5</c:v>
                </c:pt>
                <c:pt idx="360">
                  <c:v>11.38</c:v>
                </c:pt>
                <c:pt idx="361">
                  <c:v>11.51</c:v>
                </c:pt>
                <c:pt idx="362">
                  <c:v>11.86</c:v>
                </c:pt>
                <c:pt idx="363">
                  <c:v>11.43</c:v>
                </c:pt>
                <c:pt idx="364">
                  <c:v>10.85</c:v>
                </c:pt>
                <c:pt idx="365">
                  <c:v>10.16</c:v>
                </c:pt>
                <c:pt idx="366">
                  <c:v>10.31</c:v>
                </c:pt>
                <c:pt idx="367">
                  <c:v>10.33</c:v>
                </c:pt>
                <c:pt idx="368">
                  <c:v>10.37</c:v>
                </c:pt>
                <c:pt idx="369">
                  <c:v>10.24</c:v>
                </c:pt>
                <c:pt idx="370">
                  <c:v>9.7799999999999994</c:v>
                </c:pt>
                <c:pt idx="371">
                  <c:v>9.26</c:v>
                </c:pt>
                <c:pt idx="372">
                  <c:v>9.19</c:v>
                </c:pt>
                <c:pt idx="373">
                  <c:v>8.6999999999999993</c:v>
                </c:pt>
                <c:pt idx="374">
                  <c:v>7.78</c:v>
                </c:pt>
                <c:pt idx="375">
                  <c:v>7.3</c:v>
                </c:pt>
                <c:pt idx="376">
                  <c:v>7.71</c:v>
                </c:pt>
                <c:pt idx="377">
                  <c:v>7.8</c:v>
                </c:pt>
                <c:pt idx="378">
                  <c:v>7.3</c:v>
                </c:pt>
                <c:pt idx="379">
                  <c:v>7.17</c:v>
                </c:pt>
                <c:pt idx="380">
                  <c:v>7.45</c:v>
                </c:pt>
                <c:pt idx="381">
                  <c:v>7.43</c:v>
                </c:pt>
                <c:pt idx="382">
                  <c:v>7.25</c:v>
                </c:pt>
                <c:pt idx="383">
                  <c:v>7.11</c:v>
                </c:pt>
                <c:pt idx="384">
                  <c:v>7.08</c:v>
                </c:pt>
                <c:pt idx="385">
                  <c:v>7.25</c:v>
                </c:pt>
                <c:pt idx="386">
                  <c:v>7.25</c:v>
                </c:pt>
                <c:pt idx="387">
                  <c:v>8.02</c:v>
                </c:pt>
                <c:pt idx="388">
                  <c:v>8.61</c:v>
                </c:pt>
                <c:pt idx="389">
                  <c:v>8.4</c:v>
                </c:pt>
                <c:pt idx="390">
                  <c:v>8.4499999999999993</c:v>
                </c:pt>
                <c:pt idx="391">
                  <c:v>8.76</c:v>
                </c:pt>
                <c:pt idx="392">
                  <c:v>9.42</c:v>
                </c:pt>
                <c:pt idx="393">
                  <c:v>9.52</c:v>
                </c:pt>
                <c:pt idx="394">
                  <c:v>8.86</c:v>
                </c:pt>
                <c:pt idx="395">
                  <c:v>8.99</c:v>
                </c:pt>
                <c:pt idx="396">
                  <c:v>8.67</c:v>
                </c:pt>
                <c:pt idx="397">
                  <c:v>8.2100000000000009</c:v>
                </c:pt>
                <c:pt idx="398">
                  <c:v>8.3699999999999992</c:v>
                </c:pt>
                <c:pt idx="399">
                  <c:v>8.7200000000000006</c:v>
                </c:pt>
                <c:pt idx="400">
                  <c:v>9.09</c:v>
                </c:pt>
                <c:pt idx="401">
                  <c:v>8.92</c:v>
                </c:pt>
                <c:pt idx="402">
                  <c:v>9.06</c:v>
                </c:pt>
                <c:pt idx="403">
                  <c:v>9.26</c:v>
                </c:pt>
                <c:pt idx="404">
                  <c:v>8.98</c:v>
                </c:pt>
                <c:pt idx="405">
                  <c:v>8.8000000000000007</c:v>
                </c:pt>
                <c:pt idx="406">
                  <c:v>8.9600000000000009</c:v>
                </c:pt>
                <c:pt idx="407">
                  <c:v>9.11</c:v>
                </c:pt>
                <c:pt idx="408">
                  <c:v>9.09</c:v>
                </c:pt>
                <c:pt idx="409">
                  <c:v>9.17</c:v>
                </c:pt>
                <c:pt idx="410">
                  <c:v>9.36</c:v>
                </c:pt>
                <c:pt idx="411">
                  <c:v>9.18</c:v>
                </c:pt>
                <c:pt idx="412">
                  <c:v>8.86</c:v>
                </c:pt>
                <c:pt idx="413">
                  <c:v>8.2799999999999994</c:v>
                </c:pt>
                <c:pt idx="414">
                  <c:v>8.02</c:v>
                </c:pt>
                <c:pt idx="415">
                  <c:v>8.11</c:v>
                </c:pt>
                <c:pt idx="416">
                  <c:v>8.19</c:v>
                </c:pt>
                <c:pt idx="417">
                  <c:v>8.01</c:v>
                </c:pt>
                <c:pt idx="418">
                  <c:v>7.87</c:v>
                </c:pt>
                <c:pt idx="419">
                  <c:v>7.84</c:v>
                </c:pt>
                <c:pt idx="420">
                  <c:v>8.2100000000000009</c:v>
                </c:pt>
                <c:pt idx="421">
                  <c:v>8.4700000000000006</c:v>
                </c:pt>
                <c:pt idx="422">
                  <c:v>8.59</c:v>
                </c:pt>
                <c:pt idx="423">
                  <c:v>8.7899999999999991</c:v>
                </c:pt>
                <c:pt idx="424">
                  <c:v>8.76</c:v>
                </c:pt>
                <c:pt idx="425">
                  <c:v>8.48</c:v>
                </c:pt>
                <c:pt idx="426">
                  <c:v>8.4700000000000006</c:v>
                </c:pt>
                <c:pt idx="427">
                  <c:v>8.75</c:v>
                </c:pt>
                <c:pt idx="428">
                  <c:v>8.89</c:v>
                </c:pt>
                <c:pt idx="429">
                  <c:v>8.7200000000000006</c:v>
                </c:pt>
                <c:pt idx="430">
                  <c:v>8.39</c:v>
                </c:pt>
                <c:pt idx="431">
                  <c:v>8.08</c:v>
                </c:pt>
                <c:pt idx="432">
                  <c:v>8.09</c:v>
                </c:pt>
                <c:pt idx="433">
                  <c:v>7.85</c:v>
                </c:pt>
                <c:pt idx="434">
                  <c:v>8.11</c:v>
                </c:pt>
                <c:pt idx="435">
                  <c:v>8.0399999999999991</c:v>
                </c:pt>
                <c:pt idx="436">
                  <c:v>8.07</c:v>
                </c:pt>
                <c:pt idx="437">
                  <c:v>8.2799999999999994</c:v>
                </c:pt>
                <c:pt idx="438">
                  <c:v>8.27</c:v>
                </c:pt>
                <c:pt idx="439">
                  <c:v>7.9</c:v>
                </c:pt>
                <c:pt idx="440">
                  <c:v>7.65</c:v>
                </c:pt>
                <c:pt idx="441">
                  <c:v>7.53</c:v>
                </c:pt>
                <c:pt idx="442">
                  <c:v>7.42</c:v>
                </c:pt>
                <c:pt idx="443">
                  <c:v>7.09</c:v>
                </c:pt>
                <c:pt idx="444">
                  <c:v>7.03</c:v>
                </c:pt>
                <c:pt idx="445">
                  <c:v>7.34</c:v>
                </c:pt>
                <c:pt idx="446">
                  <c:v>7.54</c:v>
                </c:pt>
                <c:pt idx="447">
                  <c:v>7.48</c:v>
                </c:pt>
                <c:pt idx="448">
                  <c:v>7.39</c:v>
                </c:pt>
                <c:pt idx="449">
                  <c:v>7.26</c:v>
                </c:pt>
                <c:pt idx="450">
                  <c:v>6.84</c:v>
                </c:pt>
                <c:pt idx="451">
                  <c:v>6.59</c:v>
                </c:pt>
                <c:pt idx="452">
                  <c:v>6.42</c:v>
                </c:pt>
                <c:pt idx="453">
                  <c:v>6.59</c:v>
                </c:pt>
                <c:pt idx="454">
                  <c:v>6.87</c:v>
                </c:pt>
                <c:pt idx="455">
                  <c:v>6.77</c:v>
                </c:pt>
                <c:pt idx="456">
                  <c:v>6.6</c:v>
                </c:pt>
                <c:pt idx="457">
                  <c:v>6.26</c:v>
                </c:pt>
                <c:pt idx="458">
                  <c:v>5.98</c:v>
                </c:pt>
                <c:pt idx="459">
                  <c:v>5.97</c:v>
                </c:pt>
                <c:pt idx="460">
                  <c:v>6.04</c:v>
                </c:pt>
                <c:pt idx="461">
                  <c:v>5.96</c:v>
                </c:pt>
                <c:pt idx="462">
                  <c:v>5.81</c:v>
                </c:pt>
                <c:pt idx="463">
                  <c:v>5.68</c:v>
                </c:pt>
                <c:pt idx="464">
                  <c:v>5.36</c:v>
                </c:pt>
                <c:pt idx="465">
                  <c:v>5.33</c:v>
                </c:pt>
                <c:pt idx="466">
                  <c:v>5.72</c:v>
                </c:pt>
                <c:pt idx="467">
                  <c:v>5.77</c:v>
                </c:pt>
                <c:pt idx="468">
                  <c:v>5.75</c:v>
                </c:pt>
                <c:pt idx="469">
                  <c:v>5.97</c:v>
                </c:pt>
                <c:pt idx="470">
                  <c:v>6.48</c:v>
                </c:pt>
                <c:pt idx="471">
                  <c:v>6.97</c:v>
                </c:pt>
                <c:pt idx="472">
                  <c:v>7.18</c:v>
                </c:pt>
                <c:pt idx="473">
                  <c:v>7.1</c:v>
                </c:pt>
                <c:pt idx="474">
                  <c:v>7.3</c:v>
                </c:pt>
                <c:pt idx="475">
                  <c:v>7.24</c:v>
                </c:pt>
                <c:pt idx="476">
                  <c:v>7.46</c:v>
                </c:pt>
                <c:pt idx="477">
                  <c:v>7.74</c:v>
                </c:pt>
                <c:pt idx="478">
                  <c:v>7.96</c:v>
                </c:pt>
                <c:pt idx="479">
                  <c:v>7.81</c:v>
                </c:pt>
                <c:pt idx="480">
                  <c:v>7.78</c:v>
                </c:pt>
                <c:pt idx="481">
                  <c:v>7.47</c:v>
                </c:pt>
                <c:pt idx="482">
                  <c:v>7.2</c:v>
                </c:pt>
                <c:pt idx="483">
                  <c:v>7.06</c:v>
                </c:pt>
                <c:pt idx="484">
                  <c:v>6.63</c:v>
                </c:pt>
                <c:pt idx="485">
                  <c:v>6.17</c:v>
                </c:pt>
                <c:pt idx="486">
                  <c:v>6.28</c:v>
                </c:pt>
                <c:pt idx="487">
                  <c:v>6.49</c:v>
                </c:pt>
                <c:pt idx="488">
                  <c:v>6.2</c:v>
                </c:pt>
                <c:pt idx="489">
                  <c:v>6.04</c:v>
                </c:pt>
                <c:pt idx="490">
                  <c:v>5.93</c:v>
                </c:pt>
                <c:pt idx="491">
                  <c:v>5.71</c:v>
                </c:pt>
                <c:pt idx="492">
                  <c:v>5.65</c:v>
                </c:pt>
                <c:pt idx="493">
                  <c:v>5.81</c:v>
                </c:pt>
                <c:pt idx="494">
                  <c:v>6.27</c:v>
                </c:pt>
                <c:pt idx="495">
                  <c:v>6.51</c:v>
                </c:pt>
                <c:pt idx="496">
                  <c:v>6.74</c:v>
                </c:pt>
                <c:pt idx="497">
                  <c:v>6.91</c:v>
                </c:pt>
                <c:pt idx="498">
                  <c:v>6.87</c:v>
                </c:pt>
                <c:pt idx="499">
                  <c:v>6.64</c:v>
                </c:pt>
                <c:pt idx="500">
                  <c:v>6.83</c:v>
                </c:pt>
                <c:pt idx="501">
                  <c:v>6.53</c:v>
                </c:pt>
                <c:pt idx="502">
                  <c:v>6.2</c:v>
                </c:pt>
                <c:pt idx="503">
                  <c:v>6.3</c:v>
                </c:pt>
                <c:pt idx="504">
                  <c:v>6.58</c:v>
                </c:pt>
                <c:pt idx="505">
                  <c:v>6.42</c:v>
                </c:pt>
                <c:pt idx="506">
                  <c:v>6.69</c:v>
                </c:pt>
                <c:pt idx="507">
                  <c:v>6.89</c:v>
                </c:pt>
                <c:pt idx="508">
                  <c:v>6.71</c:v>
                </c:pt>
                <c:pt idx="509">
                  <c:v>6.49</c:v>
                </c:pt>
                <c:pt idx="510">
                  <c:v>6.22</c:v>
                </c:pt>
                <c:pt idx="511">
                  <c:v>6.3</c:v>
                </c:pt>
                <c:pt idx="512">
                  <c:v>6.21</c:v>
                </c:pt>
                <c:pt idx="513">
                  <c:v>6.03</c:v>
                </c:pt>
                <c:pt idx="514">
                  <c:v>5.88</c:v>
                </c:pt>
                <c:pt idx="515">
                  <c:v>5.81</c:v>
                </c:pt>
                <c:pt idx="516">
                  <c:v>5.54</c:v>
                </c:pt>
                <c:pt idx="517">
                  <c:v>5.57</c:v>
                </c:pt>
                <c:pt idx="518">
                  <c:v>5.65</c:v>
                </c:pt>
                <c:pt idx="519">
                  <c:v>5.64</c:v>
                </c:pt>
                <c:pt idx="520">
                  <c:v>5.65</c:v>
                </c:pt>
                <c:pt idx="521">
                  <c:v>5.5</c:v>
                </c:pt>
                <c:pt idx="522">
                  <c:v>5.46</c:v>
                </c:pt>
                <c:pt idx="523">
                  <c:v>5.34</c:v>
                </c:pt>
                <c:pt idx="524">
                  <c:v>4.8099999999999996</c:v>
                </c:pt>
                <c:pt idx="525">
                  <c:v>4.53</c:v>
                </c:pt>
                <c:pt idx="526">
                  <c:v>4.83</c:v>
                </c:pt>
                <c:pt idx="527">
                  <c:v>4.6500000000000004</c:v>
                </c:pt>
                <c:pt idx="528">
                  <c:v>4.72</c:v>
                </c:pt>
                <c:pt idx="529">
                  <c:v>5</c:v>
                </c:pt>
                <c:pt idx="530">
                  <c:v>5.23</c:v>
                </c:pt>
                <c:pt idx="531">
                  <c:v>5.18</c:v>
                </c:pt>
                <c:pt idx="532">
                  <c:v>5.54</c:v>
                </c:pt>
                <c:pt idx="533">
                  <c:v>5.9</c:v>
                </c:pt>
                <c:pt idx="534">
                  <c:v>5.79</c:v>
                </c:pt>
                <c:pt idx="535">
                  <c:v>5.94</c:v>
                </c:pt>
                <c:pt idx="536">
                  <c:v>5.92</c:v>
                </c:pt>
                <c:pt idx="537">
                  <c:v>6.11</c:v>
                </c:pt>
                <c:pt idx="538">
                  <c:v>6.03</c:v>
                </c:pt>
                <c:pt idx="539">
                  <c:v>6.28</c:v>
                </c:pt>
                <c:pt idx="540">
                  <c:v>6.66</c:v>
                </c:pt>
                <c:pt idx="541">
                  <c:v>6.52</c:v>
                </c:pt>
                <c:pt idx="542">
                  <c:v>6.26</c:v>
                </c:pt>
                <c:pt idx="543">
                  <c:v>5.99</c:v>
                </c:pt>
                <c:pt idx="544">
                  <c:v>6.44</c:v>
                </c:pt>
                <c:pt idx="545">
                  <c:v>6.1</c:v>
                </c:pt>
                <c:pt idx="546">
                  <c:v>6.05</c:v>
                </c:pt>
                <c:pt idx="547">
                  <c:v>5.83</c:v>
                </c:pt>
                <c:pt idx="548">
                  <c:v>5.8</c:v>
                </c:pt>
                <c:pt idx="549">
                  <c:v>5.74</c:v>
                </c:pt>
                <c:pt idx="550">
                  <c:v>5.72</c:v>
                </c:pt>
                <c:pt idx="551">
                  <c:v>5.24</c:v>
                </c:pt>
                <c:pt idx="552">
                  <c:v>5.16</c:v>
                </c:pt>
                <c:pt idx="553">
                  <c:v>5.0999999999999996</c:v>
                </c:pt>
                <c:pt idx="554">
                  <c:v>4.8899999999999997</c:v>
                </c:pt>
                <c:pt idx="555">
                  <c:v>5.14</c:v>
                </c:pt>
                <c:pt idx="556">
                  <c:v>5.39</c:v>
                </c:pt>
                <c:pt idx="557">
                  <c:v>5.28</c:v>
                </c:pt>
                <c:pt idx="558">
                  <c:v>5.24</c:v>
                </c:pt>
                <c:pt idx="559">
                  <c:v>4.97</c:v>
                </c:pt>
                <c:pt idx="560">
                  <c:v>4.7300000000000004</c:v>
                </c:pt>
                <c:pt idx="561">
                  <c:v>4.57</c:v>
                </c:pt>
                <c:pt idx="562">
                  <c:v>4.6500000000000004</c:v>
                </c:pt>
                <c:pt idx="563">
                  <c:v>5.09</c:v>
                </c:pt>
                <c:pt idx="564">
                  <c:v>5.04</c:v>
                </c:pt>
                <c:pt idx="565">
                  <c:v>4.91</c:v>
                </c:pt>
                <c:pt idx="566">
                  <c:v>5.28</c:v>
                </c:pt>
                <c:pt idx="567">
                  <c:v>5.21</c:v>
                </c:pt>
                <c:pt idx="568">
                  <c:v>5.16</c:v>
                </c:pt>
                <c:pt idx="569">
                  <c:v>4.93</c:v>
                </c:pt>
                <c:pt idx="570">
                  <c:v>4.6500000000000004</c:v>
                </c:pt>
                <c:pt idx="571">
                  <c:v>4.26</c:v>
                </c:pt>
                <c:pt idx="572">
                  <c:v>3.87</c:v>
                </c:pt>
                <c:pt idx="573">
                  <c:v>3.94</c:v>
                </c:pt>
                <c:pt idx="574">
                  <c:v>4.05</c:v>
                </c:pt>
                <c:pt idx="575">
                  <c:v>4.03</c:v>
                </c:pt>
                <c:pt idx="576">
                  <c:v>4.05</c:v>
                </c:pt>
                <c:pt idx="577">
                  <c:v>3.9</c:v>
                </c:pt>
                <c:pt idx="578">
                  <c:v>3.81</c:v>
                </c:pt>
                <c:pt idx="579">
                  <c:v>3.96</c:v>
                </c:pt>
                <c:pt idx="580">
                  <c:v>3.57</c:v>
                </c:pt>
                <c:pt idx="581">
                  <c:v>3.33</c:v>
                </c:pt>
                <c:pt idx="582">
                  <c:v>3.98</c:v>
                </c:pt>
                <c:pt idx="583">
                  <c:v>4.45</c:v>
                </c:pt>
                <c:pt idx="584">
                  <c:v>4.2699999999999996</c:v>
                </c:pt>
                <c:pt idx="585">
                  <c:v>4.29</c:v>
                </c:pt>
                <c:pt idx="586">
                  <c:v>4.3</c:v>
                </c:pt>
                <c:pt idx="587">
                  <c:v>4.2699999999999996</c:v>
                </c:pt>
                <c:pt idx="588">
                  <c:v>4.1500000000000004</c:v>
                </c:pt>
                <c:pt idx="589">
                  <c:v>4.08</c:v>
                </c:pt>
                <c:pt idx="590">
                  <c:v>3.83</c:v>
                </c:pt>
                <c:pt idx="591">
                  <c:v>4.3499999999999996</c:v>
                </c:pt>
                <c:pt idx="592">
                  <c:v>4.72</c:v>
                </c:pt>
                <c:pt idx="593">
                  <c:v>4.7300000000000004</c:v>
                </c:pt>
                <c:pt idx="594">
                  <c:v>4.5</c:v>
                </c:pt>
                <c:pt idx="595">
                  <c:v>4.28</c:v>
                </c:pt>
                <c:pt idx="596">
                  <c:v>4.13</c:v>
                </c:pt>
                <c:pt idx="597">
                  <c:v>4.0999999999999996</c:v>
                </c:pt>
                <c:pt idx="598">
                  <c:v>4.1900000000000004</c:v>
                </c:pt>
                <c:pt idx="599">
                  <c:v>4.2300000000000004</c:v>
                </c:pt>
                <c:pt idx="600">
                  <c:v>4.22</c:v>
                </c:pt>
                <c:pt idx="601">
                  <c:v>4.17</c:v>
                </c:pt>
                <c:pt idx="602">
                  <c:v>4.5</c:v>
                </c:pt>
                <c:pt idx="603">
                  <c:v>4.34</c:v>
                </c:pt>
                <c:pt idx="604">
                  <c:v>4.1399999999999997</c:v>
                </c:pt>
                <c:pt idx="605">
                  <c:v>4</c:v>
                </c:pt>
                <c:pt idx="606">
                  <c:v>4.18</c:v>
                </c:pt>
                <c:pt idx="607">
                  <c:v>4.26</c:v>
                </c:pt>
                <c:pt idx="608">
                  <c:v>4.2</c:v>
                </c:pt>
                <c:pt idx="609">
                  <c:v>4.46</c:v>
                </c:pt>
                <c:pt idx="610">
                  <c:v>4.54</c:v>
                </c:pt>
                <c:pt idx="611">
                  <c:v>4.47</c:v>
                </c:pt>
                <c:pt idx="612">
                  <c:v>4.42</c:v>
                </c:pt>
                <c:pt idx="613">
                  <c:v>4.57</c:v>
                </c:pt>
                <c:pt idx="614">
                  <c:v>4.72</c:v>
                </c:pt>
                <c:pt idx="615">
                  <c:v>4.99</c:v>
                </c:pt>
                <c:pt idx="616">
                  <c:v>5.1100000000000003</c:v>
                </c:pt>
                <c:pt idx="617">
                  <c:v>5.1100000000000003</c:v>
                </c:pt>
                <c:pt idx="618">
                  <c:v>5.09</c:v>
                </c:pt>
                <c:pt idx="619">
                  <c:v>4.88</c:v>
                </c:pt>
                <c:pt idx="620">
                  <c:v>4.72</c:v>
                </c:pt>
                <c:pt idx="621">
                  <c:v>4.7300000000000004</c:v>
                </c:pt>
                <c:pt idx="622">
                  <c:v>4.5999999999999996</c:v>
                </c:pt>
                <c:pt idx="623">
                  <c:v>4.5599999999999996</c:v>
                </c:pt>
                <c:pt idx="624">
                  <c:v>4.76</c:v>
                </c:pt>
                <c:pt idx="625">
                  <c:v>4.72</c:v>
                </c:pt>
                <c:pt idx="626">
                  <c:v>4.5599999999999996</c:v>
                </c:pt>
                <c:pt idx="627">
                  <c:v>4.6900000000000004</c:v>
                </c:pt>
                <c:pt idx="628">
                  <c:v>4.75</c:v>
                </c:pt>
                <c:pt idx="629">
                  <c:v>5.0999999999999996</c:v>
                </c:pt>
                <c:pt idx="630">
                  <c:v>5</c:v>
                </c:pt>
                <c:pt idx="631">
                  <c:v>4.67</c:v>
                </c:pt>
                <c:pt idx="632">
                  <c:v>4.5199999999999996</c:v>
                </c:pt>
                <c:pt idx="633">
                  <c:v>4.53</c:v>
                </c:pt>
                <c:pt idx="634">
                  <c:v>4.1500000000000004</c:v>
                </c:pt>
                <c:pt idx="635">
                  <c:v>4.0999999999999996</c:v>
                </c:pt>
                <c:pt idx="636">
                  <c:v>3.74</c:v>
                </c:pt>
                <c:pt idx="637">
                  <c:v>3.74</c:v>
                </c:pt>
                <c:pt idx="638">
                  <c:v>3.51</c:v>
                </c:pt>
                <c:pt idx="639">
                  <c:v>3.68</c:v>
                </c:pt>
                <c:pt idx="640">
                  <c:v>3.88</c:v>
                </c:pt>
                <c:pt idx="641">
                  <c:v>4.0999999999999996</c:v>
                </c:pt>
                <c:pt idx="642">
                  <c:v>4.01</c:v>
                </c:pt>
                <c:pt idx="643">
                  <c:v>3.89</c:v>
                </c:pt>
                <c:pt idx="644">
                  <c:v>3.69</c:v>
                </c:pt>
                <c:pt idx="645">
                  <c:v>3.81</c:v>
                </c:pt>
                <c:pt idx="646">
                  <c:v>3.53</c:v>
                </c:pt>
                <c:pt idx="647">
                  <c:v>2.42</c:v>
                </c:pt>
                <c:pt idx="648">
                  <c:v>2.52</c:v>
                </c:pt>
                <c:pt idx="649">
                  <c:v>2.87</c:v>
                </c:pt>
                <c:pt idx="650">
                  <c:v>2.82</c:v>
                </c:pt>
                <c:pt idx="651">
                  <c:v>2.93</c:v>
                </c:pt>
                <c:pt idx="652">
                  <c:v>3.29</c:v>
                </c:pt>
                <c:pt idx="653">
                  <c:v>3.72</c:v>
                </c:pt>
                <c:pt idx="654">
                  <c:v>3.56</c:v>
                </c:pt>
                <c:pt idx="655">
                  <c:v>3.59</c:v>
                </c:pt>
                <c:pt idx="656">
                  <c:v>3.4</c:v>
                </c:pt>
                <c:pt idx="657">
                  <c:v>3.39</c:v>
                </c:pt>
                <c:pt idx="658">
                  <c:v>3.4</c:v>
                </c:pt>
                <c:pt idx="659">
                  <c:v>3.59</c:v>
                </c:pt>
                <c:pt idx="660">
                  <c:v>3.73</c:v>
                </c:pt>
                <c:pt idx="661">
                  <c:v>3.69</c:v>
                </c:pt>
                <c:pt idx="662">
                  <c:v>3.73</c:v>
                </c:pt>
                <c:pt idx="663">
                  <c:v>3.85</c:v>
                </c:pt>
                <c:pt idx="664">
                  <c:v>3.42</c:v>
                </c:pt>
                <c:pt idx="665">
                  <c:v>3.2</c:v>
                </c:pt>
                <c:pt idx="666">
                  <c:v>3.01</c:v>
                </c:pt>
                <c:pt idx="667">
                  <c:v>2.7</c:v>
                </c:pt>
                <c:pt idx="668">
                  <c:v>2.65</c:v>
                </c:pt>
                <c:pt idx="669">
                  <c:v>2.54</c:v>
                </c:pt>
                <c:pt idx="670">
                  <c:v>2.76</c:v>
                </c:pt>
                <c:pt idx="671">
                  <c:v>3.29</c:v>
                </c:pt>
                <c:pt idx="672">
                  <c:v>3.39</c:v>
                </c:pt>
                <c:pt idx="673">
                  <c:v>3.58</c:v>
                </c:pt>
                <c:pt idx="674">
                  <c:v>3.41</c:v>
                </c:pt>
                <c:pt idx="675">
                  <c:v>3.46</c:v>
                </c:pt>
                <c:pt idx="676">
                  <c:v>3.17</c:v>
                </c:pt>
                <c:pt idx="677">
                  <c:v>3</c:v>
                </c:pt>
                <c:pt idx="678">
                  <c:v>3</c:v>
                </c:pt>
                <c:pt idx="679">
                  <c:v>2.2999999999999998</c:v>
                </c:pt>
                <c:pt idx="680">
                  <c:v>1.98</c:v>
                </c:pt>
                <c:pt idx="681">
                  <c:v>2.15</c:v>
                </c:pt>
                <c:pt idx="682">
                  <c:v>2.0099999999999998</c:v>
                </c:pt>
                <c:pt idx="683">
                  <c:v>1.98</c:v>
                </c:pt>
                <c:pt idx="684">
                  <c:v>1.97</c:v>
                </c:pt>
                <c:pt idx="685">
                  <c:v>1.97</c:v>
                </c:pt>
                <c:pt idx="686">
                  <c:v>2.17</c:v>
                </c:pt>
                <c:pt idx="687">
                  <c:v>2.0499999999999998</c:v>
                </c:pt>
                <c:pt idx="688">
                  <c:v>1.8</c:v>
                </c:pt>
                <c:pt idx="689">
                  <c:v>1.62</c:v>
                </c:pt>
                <c:pt idx="690">
                  <c:v>1.53</c:v>
                </c:pt>
                <c:pt idx="691">
                  <c:v>1.68</c:v>
                </c:pt>
                <c:pt idx="692">
                  <c:v>1.72</c:v>
                </c:pt>
                <c:pt idx="693">
                  <c:v>1.75</c:v>
                </c:pt>
                <c:pt idx="694">
                  <c:v>1.65</c:v>
                </c:pt>
                <c:pt idx="695">
                  <c:v>1.72</c:v>
                </c:pt>
                <c:pt idx="696">
                  <c:v>1.91</c:v>
                </c:pt>
                <c:pt idx="697">
                  <c:v>1.98</c:v>
                </c:pt>
                <c:pt idx="698">
                  <c:v>1.96</c:v>
                </c:pt>
                <c:pt idx="699">
                  <c:v>1.76</c:v>
                </c:pt>
                <c:pt idx="700">
                  <c:v>1.93</c:v>
                </c:pt>
                <c:pt idx="701">
                  <c:v>2.2999999999999998</c:v>
                </c:pt>
                <c:pt idx="702">
                  <c:v>2.58</c:v>
                </c:pt>
                <c:pt idx="703">
                  <c:v>2.74</c:v>
                </c:pt>
                <c:pt idx="704">
                  <c:v>2.81</c:v>
                </c:pt>
                <c:pt idx="705">
                  <c:v>2.62</c:v>
                </c:pt>
                <c:pt idx="706">
                  <c:v>2.72</c:v>
                </c:pt>
                <c:pt idx="707">
                  <c:v>2.9</c:v>
                </c:pt>
                <c:pt idx="708">
                  <c:v>2.86</c:v>
                </c:pt>
                <c:pt idx="709">
                  <c:v>2.71</c:v>
                </c:pt>
                <c:pt idx="710">
                  <c:v>2.72</c:v>
                </c:pt>
                <c:pt idx="711">
                  <c:v>2.71</c:v>
                </c:pt>
                <c:pt idx="712">
                  <c:v>2.56</c:v>
                </c:pt>
                <c:pt idx="713">
                  <c:v>2.6</c:v>
                </c:pt>
                <c:pt idx="714">
                  <c:v>2.54</c:v>
                </c:pt>
                <c:pt idx="715">
                  <c:v>2.42</c:v>
                </c:pt>
                <c:pt idx="716">
                  <c:v>2.5299999999999998</c:v>
                </c:pt>
                <c:pt idx="717">
                  <c:v>2.2999999999999998</c:v>
                </c:pt>
                <c:pt idx="718">
                  <c:v>2.33</c:v>
                </c:pt>
                <c:pt idx="719">
                  <c:v>2.21</c:v>
                </c:pt>
                <c:pt idx="720">
                  <c:v>1.88</c:v>
                </c:pt>
                <c:pt idx="721">
                  <c:v>1.98</c:v>
                </c:pt>
                <c:pt idx="722">
                  <c:v>2.04</c:v>
                </c:pt>
                <c:pt idx="723">
                  <c:v>1.94</c:v>
                </c:pt>
                <c:pt idx="724">
                  <c:v>2.2000000000000002</c:v>
                </c:pt>
                <c:pt idx="725">
                  <c:v>2.36</c:v>
                </c:pt>
                <c:pt idx="726">
                  <c:v>2.3199999999999998</c:v>
                </c:pt>
                <c:pt idx="727">
                  <c:v>2.17</c:v>
                </c:pt>
                <c:pt idx="728">
                  <c:v>2.17</c:v>
                </c:pt>
                <c:pt idx="729">
                  <c:v>2.0699999999999998</c:v>
                </c:pt>
                <c:pt idx="730">
                  <c:v>2.2599999999999998</c:v>
                </c:pt>
                <c:pt idx="731">
                  <c:v>2.2400000000000002</c:v>
                </c:pt>
                <c:pt idx="732">
                  <c:v>2.09</c:v>
                </c:pt>
                <c:pt idx="733">
                  <c:v>1.78</c:v>
                </c:pt>
                <c:pt idx="734">
                  <c:v>1.89</c:v>
                </c:pt>
                <c:pt idx="735">
                  <c:v>1.81</c:v>
                </c:pt>
                <c:pt idx="736">
                  <c:v>1.81</c:v>
                </c:pt>
                <c:pt idx="737">
                  <c:v>1.64</c:v>
                </c:pt>
                <c:pt idx="738">
                  <c:v>1.5</c:v>
                </c:pt>
                <c:pt idx="739">
                  <c:v>1.56</c:v>
                </c:pt>
                <c:pt idx="740">
                  <c:v>1.63</c:v>
                </c:pt>
                <c:pt idx="741">
                  <c:v>1.76</c:v>
                </c:pt>
                <c:pt idx="742">
                  <c:v>2.14</c:v>
                </c:pt>
                <c:pt idx="743">
                  <c:v>2.4900000000000002</c:v>
                </c:pt>
                <c:pt idx="744">
                  <c:v>2.4300000000000002</c:v>
                </c:pt>
                <c:pt idx="745">
                  <c:v>2.42</c:v>
                </c:pt>
                <c:pt idx="746">
                  <c:v>2.48</c:v>
                </c:pt>
                <c:pt idx="747">
                  <c:v>2.2999999999999998</c:v>
                </c:pt>
                <c:pt idx="748">
                  <c:v>2.2999999999999998</c:v>
                </c:pt>
                <c:pt idx="749">
                  <c:v>2.19</c:v>
                </c:pt>
                <c:pt idx="750">
                  <c:v>2.3199999999999998</c:v>
                </c:pt>
                <c:pt idx="751">
                  <c:v>2.21</c:v>
                </c:pt>
                <c:pt idx="752">
                  <c:v>2.2000000000000002</c:v>
                </c:pt>
                <c:pt idx="753">
                  <c:v>2.36</c:v>
                </c:pt>
                <c:pt idx="754">
                  <c:v>2.35</c:v>
                </c:pt>
                <c:pt idx="755">
                  <c:v>2.4</c:v>
                </c:pt>
                <c:pt idx="756">
                  <c:v>2.58</c:v>
                </c:pt>
                <c:pt idx="757">
                  <c:v>2.86</c:v>
                </c:pt>
                <c:pt idx="758">
                  <c:v>2.84</c:v>
                </c:pt>
                <c:pt idx="759">
                  <c:v>2.87</c:v>
                </c:pt>
                <c:pt idx="760">
                  <c:v>2.98</c:v>
                </c:pt>
                <c:pt idx="761">
                  <c:v>2.91</c:v>
                </c:pt>
                <c:pt idx="762">
                  <c:v>2.89</c:v>
                </c:pt>
                <c:pt idx="763">
                  <c:v>2.89</c:v>
                </c:pt>
                <c:pt idx="764">
                  <c:v>3</c:v>
                </c:pt>
                <c:pt idx="765">
                  <c:v>3.15</c:v>
                </c:pt>
                <c:pt idx="766">
                  <c:v>3.12</c:v>
                </c:pt>
                <c:pt idx="767">
                  <c:v>2.83</c:v>
                </c:pt>
                <c:pt idx="768">
                  <c:v>2.71</c:v>
                </c:pt>
                <c:pt idx="769">
                  <c:v>2.68</c:v>
                </c:pt>
                <c:pt idx="770">
                  <c:v>2.57</c:v>
                </c:pt>
                <c:pt idx="771">
                  <c:v>2.5299999999999998</c:v>
                </c:pt>
                <c:pt idx="772">
                  <c:v>2.4</c:v>
                </c:pt>
                <c:pt idx="773">
                  <c:v>2.0699999999999998</c:v>
                </c:pt>
                <c:pt idx="774">
                  <c:v>2.06</c:v>
                </c:pt>
                <c:pt idx="775">
                  <c:v>1.63</c:v>
                </c:pt>
                <c:pt idx="776">
                  <c:v>1.7</c:v>
                </c:pt>
                <c:pt idx="777">
                  <c:v>1.71</c:v>
                </c:pt>
                <c:pt idx="778">
                  <c:v>1.81</c:v>
                </c:pt>
                <c:pt idx="779">
                  <c:v>1.86</c:v>
                </c:pt>
                <c:pt idx="780">
                  <c:v>1.76</c:v>
                </c:pt>
                <c:pt idx="781">
                  <c:v>1.5</c:v>
                </c:pt>
                <c:pt idx="782">
                  <c:v>0.87</c:v>
                </c:pt>
                <c:pt idx="783">
                  <c:v>0.66</c:v>
                </c:pt>
                <c:pt idx="784">
                  <c:v>0.67</c:v>
                </c:pt>
                <c:pt idx="785">
                  <c:v>0.73</c:v>
                </c:pt>
                <c:pt idx="786">
                  <c:v>0.62</c:v>
                </c:pt>
                <c:pt idx="787">
                  <c:v>0.65</c:v>
                </c:pt>
                <c:pt idx="788">
                  <c:v>0.68</c:v>
                </c:pt>
              </c:numCache>
            </c:numRef>
          </c:xVal>
          <c:yVal>
            <c:numRef>
              <c:f>Sheet1!$D$2:$D$790</c:f>
              <c:numCache>
                <c:formatCode>General</c:formatCode>
                <c:ptCount val="789"/>
                <c:pt idx="0">
                  <c:v>15.990781062969836</c:v>
                </c:pt>
                <c:pt idx="1">
                  <c:v>16.437728215987114</c:v>
                </c:pt>
                <c:pt idx="2">
                  <c:v>16.219282945537792</c:v>
                </c:pt>
                <c:pt idx="3">
                  <c:v>16.685266628063506</c:v>
                </c:pt>
                <c:pt idx="4">
                  <c:v>16.518057827257802</c:v>
                </c:pt>
                <c:pt idx="5">
                  <c:v>17.370091963405311</c:v>
                </c:pt>
                <c:pt idx="6">
                  <c:v>18.454031906632874</c:v>
                </c:pt>
                <c:pt idx="7">
                  <c:v>18.22232646304775</c:v>
                </c:pt>
                <c:pt idx="8">
                  <c:v>18.843960654261313</c:v>
                </c:pt>
                <c:pt idx="9">
                  <c:v>17.772325789386091</c:v>
                </c:pt>
                <c:pt idx="10">
                  <c:v>18.835559288273899</c:v>
                </c:pt>
                <c:pt idx="11">
                  <c:v>18.942369035813577</c:v>
                </c:pt>
                <c:pt idx="12">
                  <c:v>18.292585385418896</c:v>
                </c:pt>
                <c:pt idx="13">
                  <c:v>18.266116815127784</c:v>
                </c:pt>
                <c:pt idx="14">
                  <c:v>19.371210099299965</c:v>
                </c:pt>
                <c:pt idx="15">
                  <c:v>19.370593634578501</c:v>
                </c:pt>
                <c:pt idx="16">
                  <c:v>18.544506591754438</c:v>
                </c:pt>
                <c:pt idx="17">
                  <c:v>18.158163846958701</c:v>
                </c:pt>
                <c:pt idx="18">
                  <c:v>18.856797596896786</c:v>
                </c:pt>
                <c:pt idx="19">
                  <c:v>18.670937110186419</c:v>
                </c:pt>
                <c:pt idx="20">
                  <c:v>17.836640796312022</c:v>
                </c:pt>
                <c:pt idx="21">
                  <c:v>17.418952948636125</c:v>
                </c:pt>
                <c:pt idx="22">
                  <c:v>17.120339736628257</c:v>
                </c:pt>
                <c:pt idx="23">
                  <c:v>17.197522725560923</c:v>
                </c:pt>
                <c:pt idx="24">
                  <c:v>16.717780078533004</c:v>
                </c:pt>
                <c:pt idx="25">
                  <c:v>15.843733142229734</c:v>
                </c:pt>
                <c:pt idx="26">
                  <c:v>15.900417108869162</c:v>
                </c:pt>
                <c:pt idx="27">
                  <c:v>16.12370436021175</c:v>
                </c:pt>
                <c:pt idx="28">
                  <c:v>16.598110789114259</c:v>
                </c:pt>
                <c:pt idx="29">
                  <c:v>16.729918872472858</c:v>
                </c:pt>
                <c:pt idx="30">
                  <c:v>16.868882383979788</c:v>
                </c:pt>
                <c:pt idx="31">
                  <c:v>15.868942729452238</c:v>
                </c:pt>
                <c:pt idx="32">
                  <c:v>15.157274488962207</c:v>
                </c:pt>
                <c:pt idx="33">
                  <c:v>14.149451489483532</c:v>
                </c:pt>
                <c:pt idx="34">
                  <c:v>13.736242235298478</c:v>
                </c:pt>
                <c:pt idx="35">
                  <c:v>13.673246057951379</c:v>
                </c:pt>
                <c:pt idx="36">
                  <c:v>13.788431552307626</c:v>
                </c:pt>
                <c:pt idx="37">
                  <c:v>13.784906390337669</c:v>
                </c:pt>
                <c:pt idx="38">
                  <c:v>13.925589923892934</c:v>
                </c:pt>
                <c:pt idx="39">
                  <c:v>13.913501765262776</c:v>
                </c:pt>
                <c:pt idx="40">
                  <c:v>14.323824968409223</c:v>
                </c:pt>
                <c:pt idx="41">
                  <c:v>14.635555551956262</c:v>
                </c:pt>
                <c:pt idx="42">
                  <c:v>14.957457101901126</c:v>
                </c:pt>
                <c:pt idx="43">
                  <c:v>15.544566891165914</c:v>
                </c:pt>
                <c:pt idx="44">
                  <c:v>15.931923184092836</c:v>
                </c:pt>
                <c:pt idx="45">
                  <c:v>16.559803310351562</c:v>
                </c:pt>
                <c:pt idx="46">
                  <c:v>16.988883579386325</c:v>
                </c:pt>
                <c:pt idx="47">
                  <c:v>17.358357365369955</c:v>
                </c:pt>
                <c:pt idx="48">
                  <c:v>17.980339342993389</c:v>
                </c:pt>
                <c:pt idx="49">
                  <c:v>17.759169263611419</c:v>
                </c:pt>
                <c:pt idx="50">
                  <c:v>18.200871845485633</c:v>
                </c:pt>
                <c:pt idx="51">
                  <c:v>18.430753048783416</c:v>
                </c:pt>
                <c:pt idx="52">
                  <c:v>18.69272143959418</c:v>
                </c:pt>
                <c:pt idx="53">
                  <c:v>18.448591397066473</c:v>
                </c:pt>
                <c:pt idx="54">
                  <c:v>19.090533975796504</c:v>
                </c:pt>
                <c:pt idx="55">
                  <c:v>18.958803640750201</c:v>
                </c:pt>
                <c:pt idx="56">
                  <c:v>18.123290556758612</c:v>
                </c:pt>
                <c:pt idx="57">
                  <c:v>18.021962441515416</c:v>
                </c:pt>
                <c:pt idx="58">
                  <c:v>18.07178913057021</c:v>
                </c:pt>
                <c:pt idx="59">
                  <c:v>18.624728977900102</c:v>
                </c:pt>
                <c:pt idx="60">
                  <c:v>18.338284994375556</c:v>
                </c:pt>
                <c:pt idx="61">
                  <c:v>17.545275108945972</c:v>
                </c:pt>
                <c:pt idx="62">
                  <c:v>17.286020720522149</c:v>
                </c:pt>
                <c:pt idx="63">
                  <c:v>17.429766947597201</c:v>
                </c:pt>
                <c:pt idx="64">
                  <c:v>17.256170578727911</c:v>
                </c:pt>
                <c:pt idx="65">
                  <c:v>17.823363817264742</c:v>
                </c:pt>
                <c:pt idx="66">
                  <c:v>17.37680647289811</c:v>
                </c:pt>
                <c:pt idx="67">
                  <c:v>17.582113039577667</c:v>
                </c:pt>
                <c:pt idx="68">
                  <c:v>17.052015467817665</c:v>
                </c:pt>
                <c:pt idx="69">
                  <c:v>16.605104536251027</c:v>
                </c:pt>
                <c:pt idx="70">
                  <c:v>17.146088452419004</c:v>
                </c:pt>
                <c:pt idx="71">
                  <c:v>17.562090833957125</c:v>
                </c:pt>
                <c:pt idx="72">
                  <c:v>18.470416986477179</c:v>
                </c:pt>
                <c:pt idx="73">
                  <c:v>19.234014498298357</c:v>
                </c:pt>
                <c:pt idx="74">
                  <c:v>19.844225272725573</c:v>
                </c:pt>
                <c:pt idx="75">
                  <c:v>20.38284297575478</c:v>
                </c:pt>
                <c:pt idx="76">
                  <c:v>20.598606843297347</c:v>
                </c:pt>
                <c:pt idx="77">
                  <c:v>20.332414551592301</c:v>
                </c:pt>
                <c:pt idx="78">
                  <c:v>20.146643736827318</c:v>
                </c:pt>
                <c:pt idx="79">
                  <c:v>20.941688475215191</c:v>
                </c:pt>
                <c:pt idx="80">
                  <c:v>20.705243044147256</c:v>
                </c:pt>
                <c:pt idx="81">
                  <c:v>20.924190141010783</c:v>
                </c:pt>
                <c:pt idx="82">
                  <c:v>21.857957721959671</c:v>
                </c:pt>
                <c:pt idx="83">
                  <c:v>22.041480198382267</c:v>
                </c:pt>
                <c:pt idx="84">
                  <c:v>21.197931400015218</c:v>
                </c:pt>
                <c:pt idx="85">
                  <c:v>21.451687754873372</c:v>
                </c:pt>
                <c:pt idx="86">
                  <c:v>21.443158568526229</c:v>
                </c:pt>
                <c:pt idx="87">
                  <c:v>20.658336447649024</c:v>
                </c:pt>
                <c:pt idx="88">
                  <c:v>19.089367498116641</c:v>
                </c:pt>
                <c:pt idx="89">
                  <c:v>16.827571244792459</c:v>
                </c:pt>
                <c:pt idx="90">
                  <c:v>17.141325661322782</c:v>
                </c:pt>
                <c:pt idx="91">
                  <c:v>17.571262631045521</c:v>
                </c:pt>
                <c:pt idx="92">
                  <c:v>17.32146114746547</c:v>
                </c:pt>
                <c:pt idx="93">
                  <c:v>16.73982096790132</c:v>
                </c:pt>
                <c:pt idx="94">
                  <c:v>17.854386489497138</c:v>
                </c:pt>
                <c:pt idx="95">
                  <c:v>18.585836118439847</c:v>
                </c:pt>
                <c:pt idx="96">
                  <c:v>19.259231693254048</c:v>
                </c:pt>
                <c:pt idx="97">
                  <c:v>19.469191309671398</c:v>
                </c:pt>
                <c:pt idx="98">
                  <c:v>19.288064606604827</c:v>
                </c:pt>
                <c:pt idx="99">
                  <c:v>20.15007723822697</c:v>
                </c:pt>
                <c:pt idx="100">
                  <c:v>20.507585864952603</c:v>
                </c:pt>
                <c:pt idx="101">
                  <c:v>20.384149993840982</c:v>
                </c:pt>
                <c:pt idx="102">
                  <c:v>19.969231885949625</c:v>
                </c:pt>
                <c:pt idx="103">
                  <c:v>20.472637900527669</c:v>
                </c:pt>
                <c:pt idx="104">
                  <c:v>20.960360090705102</c:v>
                </c:pt>
                <c:pt idx="105">
                  <c:v>20.891344595411486</c:v>
                </c:pt>
                <c:pt idx="106">
                  <c:v>20.7203993353397</c:v>
                </c:pt>
                <c:pt idx="107">
                  <c:v>21.038599376737039</c:v>
                </c:pt>
                <c:pt idx="108">
                  <c:v>21.627216196980925</c:v>
                </c:pt>
                <c:pt idx="109">
                  <c:v>21.83267082671032</c:v>
                </c:pt>
                <c:pt idx="110">
                  <c:v>22.167245585982627</c:v>
                </c:pt>
                <c:pt idx="111">
                  <c:v>22.422192169737169</c:v>
                </c:pt>
                <c:pt idx="112">
                  <c:v>22.574330769563822</c:v>
                </c:pt>
                <c:pt idx="113">
                  <c:v>22.30028803608278</c:v>
                </c:pt>
                <c:pt idx="114">
                  <c:v>22.984351845738392</c:v>
                </c:pt>
                <c:pt idx="115">
                  <c:v>22.650407292938787</c:v>
                </c:pt>
                <c:pt idx="116">
                  <c:v>22.892221984231682</c:v>
                </c:pt>
                <c:pt idx="117">
                  <c:v>23.212154680675333</c:v>
                </c:pt>
                <c:pt idx="118">
                  <c:v>23.225019793095814</c:v>
                </c:pt>
                <c:pt idx="119">
                  <c:v>22.752984772787258</c:v>
                </c:pt>
                <c:pt idx="120">
                  <c:v>23.26933508192246</c:v>
                </c:pt>
                <c:pt idx="121">
                  <c:v>23.372068272751324</c:v>
                </c:pt>
                <c:pt idx="122">
                  <c:v>23.253528200034836</c:v>
                </c:pt>
                <c:pt idx="123">
                  <c:v>23.420551954771284</c:v>
                </c:pt>
                <c:pt idx="124">
                  <c:v>23.708808308861933</c:v>
                </c:pt>
                <c:pt idx="125">
                  <c:v>22.385342986457779</c:v>
                </c:pt>
                <c:pt idx="126">
                  <c:v>22.300781712174423</c:v>
                </c:pt>
                <c:pt idx="127">
                  <c:v>22.665971845964378</c:v>
                </c:pt>
                <c:pt idx="128">
                  <c:v>23.37414683164862</c:v>
                </c:pt>
                <c:pt idx="129">
                  <c:v>23.775745523312686</c:v>
                </c:pt>
                <c:pt idx="130">
                  <c:v>23.925461156673723</c:v>
                </c:pt>
                <c:pt idx="131">
                  <c:v>23.694111549106317</c:v>
                </c:pt>
                <c:pt idx="132">
                  <c:v>24.058483388421749</c:v>
                </c:pt>
                <c:pt idx="133">
                  <c:v>23.700027145579401</c:v>
                </c:pt>
                <c:pt idx="134">
                  <c:v>22.611112582289998</c:v>
                </c:pt>
                <c:pt idx="135">
                  <c:v>23.113696462615824</c:v>
                </c:pt>
                <c:pt idx="136">
                  <c:v>21.852177976763095</c:v>
                </c:pt>
                <c:pt idx="137">
                  <c:v>21.555253383226255</c:v>
                </c:pt>
                <c:pt idx="138">
                  <c:v>21.381702007433415</c:v>
                </c:pt>
                <c:pt idx="139">
                  <c:v>19.913903864009811</c:v>
                </c:pt>
                <c:pt idx="140">
                  <c:v>19.16167625061501</c:v>
                </c:pt>
                <c:pt idx="141">
                  <c:v>18.825409371315676</c:v>
                </c:pt>
                <c:pt idx="142">
                  <c:v>19.711251211928971</c:v>
                </c:pt>
                <c:pt idx="143">
                  <c:v>19.736473752791973</c:v>
                </c:pt>
                <c:pt idx="144">
                  <c:v>20.432242125384285</c:v>
                </c:pt>
                <c:pt idx="145">
                  <c:v>21.074443163678442</c:v>
                </c:pt>
                <c:pt idx="146">
                  <c:v>21.4438986020191</c:v>
                </c:pt>
                <c:pt idx="147">
                  <c:v>21.686025566746242</c:v>
                </c:pt>
                <c:pt idx="148">
                  <c:v>21.948477389658404</c:v>
                </c:pt>
                <c:pt idx="149">
                  <c:v>21.552097609793488</c:v>
                </c:pt>
                <c:pt idx="150">
                  <c:v>21.804196245666365</c:v>
                </c:pt>
                <c:pt idx="151">
                  <c:v>22.030627049126025</c:v>
                </c:pt>
                <c:pt idx="152">
                  <c:v>22.2191454886648</c:v>
                </c:pt>
                <c:pt idx="153">
                  <c:v>22.068199194183894</c:v>
                </c:pt>
                <c:pt idx="154">
                  <c:v>21.263102968336284</c:v>
                </c:pt>
                <c:pt idx="155">
                  <c:v>21.751597808723641</c:v>
                </c:pt>
                <c:pt idx="156">
                  <c:v>21.511535896332184</c:v>
                </c:pt>
                <c:pt idx="157">
                  <c:v>20.424992376214227</c:v>
                </c:pt>
                <c:pt idx="158">
                  <c:v>19.934711308295704</c:v>
                </c:pt>
                <c:pt idx="159">
                  <c:v>21.277356015671746</c:v>
                </c:pt>
                <c:pt idx="160">
                  <c:v>21.630227142779884</c:v>
                </c:pt>
                <c:pt idx="161">
                  <c:v>22.004623431346534</c:v>
                </c:pt>
                <c:pt idx="162">
                  <c:v>21.753537415670952</c:v>
                </c:pt>
                <c:pt idx="163">
                  <c:v>21.137766793617857</c:v>
                </c:pt>
                <c:pt idx="164">
                  <c:v>21.680275633292933</c:v>
                </c:pt>
                <c:pt idx="165">
                  <c:v>22.004606927956885</c:v>
                </c:pt>
                <c:pt idx="166">
                  <c:v>22.195529227158158</c:v>
                </c:pt>
                <c:pt idx="167">
                  <c:v>22.277872995434883</c:v>
                </c:pt>
                <c:pt idx="168">
                  <c:v>21.194968072847153</c:v>
                </c:pt>
                <c:pt idx="169">
                  <c:v>20.895729901987242</c:v>
                </c:pt>
                <c:pt idx="170">
                  <c:v>20.202287616481659</c:v>
                </c:pt>
                <c:pt idx="171">
                  <c:v>20.428608081932158</c:v>
                </c:pt>
                <c:pt idx="172">
                  <c:v>20.972258271972098</c:v>
                </c:pt>
                <c:pt idx="173">
                  <c:v>19.713341583757632</c:v>
                </c:pt>
                <c:pt idx="174">
                  <c:v>18.681708207192766</c:v>
                </c:pt>
                <c:pt idx="175">
                  <c:v>18.429515590207753</c:v>
                </c:pt>
                <c:pt idx="176">
                  <c:v>18.398046344676981</c:v>
                </c:pt>
                <c:pt idx="177">
                  <c:v>18.448662031815363</c:v>
                </c:pt>
                <c:pt idx="178">
                  <c:v>18.437760084691046</c:v>
                </c:pt>
                <c:pt idx="179">
                  <c:v>17.326929913742685</c:v>
                </c:pt>
                <c:pt idx="180">
                  <c:v>17.09054139514021</c:v>
                </c:pt>
                <c:pt idx="181">
                  <c:v>16.372586787159854</c:v>
                </c:pt>
                <c:pt idx="182">
                  <c:v>16.531690813943619</c:v>
                </c:pt>
                <c:pt idx="183">
                  <c:v>15.873067819354064</c:v>
                </c:pt>
                <c:pt idx="184">
                  <c:v>13.983836060789194</c:v>
                </c:pt>
                <c:pt idx="185">
                  <c:v>13.799691797725185</c:v>
                </c:pt>
                <c:pt idx="186">
                  <c:v>13.726499744359772</c:v>
                </c:pt>
                <c:pt idx="187">
                  <c:v>14.100456516815449</c:v>
                </c:pt>
                <c:pt idx="188">
                  <c:v>14.842661145242227</c:v>
                </c:pt>
                <c:pt idx="189">
                  <c:v>15.064185404089635</c:v>
                </c:pt>
                <c:pt idx="190">
                  <c:v>14.950761908791735</c:v>
                </c:pt>
                <c:pt idx="191">
                  <c:v>15.873840687205746</c:v>
                </c:pt>
                <c:pt idx="192">
                  <c:v>16.461793943491944</c:v>
                </c:pt>
                <c:pt idx="193">
                  <c:v>17.034534781502128</c:v>
                </c:pt>
                <c:pt idx="194">
                  <c:v>17.402902607188878</c:v>
                </c:pt>
                <c:pt idx="195">
                  <c:v>17.92411044795961</c:v>
                </c:pt>
                <c:pt idx="196">
                  <c:v>17.564153279699386</c:v>
                </c:pt>
                <c:pt idx="197">
                  <c:v>17.08316688007071</c:v>
                </c:pt>
                <c:pt idx="198">
                  <c:v>16.889414708693359</c:v>
                </c:pt>
                <c:pt idx="199">
                  <c:v>16.519449443051567</c:v>
                </c:pt>
                <c:pt idx="200">
                  <c:v>16.856792547836001</c:v>
                </c:pt>
                <c:pt idx="201">
                  <c:v>16.428862709159475</c:v>
                </c:pt>
                <c:pt idx="202">
                  <c:v>15.638712654326643</c:v>
                </c:pt>
                <c:pt idx="203">
                  <c:v>16.603557212925331</c:v>
                </c:pt>
                <c:pt idx="204">
                  <c:v>17.262996797035171</c:v>
                </c:pt>
                <c:pt idx="205">
                  <c:v>17.464147605486168</c:v>
                </c:pt>
                <c:pt idx="206">
                  <c:v>17.805643849614935</c:v>
                </c:pt>
                <c:pt idx="207">
                  <c:v>17.915161678498293</c:v>
                </c:pt>
                <c:pt idx="208">
                  <c:v>17.662646200372553</c:v>
                </c:pt>
                <c:pt idx="209">
                  <c:v>17.640857315740252</c:v>
                </c:pt>
                <c:pt idx="210">
                  <c:v>17.39869003113817</c:v>
                </c:pt>
                <c:pt idx="211">
                  <c:v>17.943404688029805</c:v>
                </c:pt>
                <c:pt idx="212">
                  <c:v>17.613854552912116</c:v>
                </c:pt>
                <c:pt idx="213">
                  <c:v>17.533183854158558</c:v>
                </c:pt>
                <c:pt idx="214">
                  <c:v>18.338894714968063</c:v>
                </c:pt>
                <c:pt idx="215">
                  <c:v>18.645719442073684</c:v>
                </c:pt>
                <c:pt idx="216">
                  <c:v>18.712530467302436</c:v>
                </c:pt>
                <c:pt idx="217">
                  <c:v>17.889889599193761</c:v>
                </c:pt>
                <c:pt idx="218">
                  <c:v>17.412142058290339</c:v>
                </c:pt>
                <c:pt idx="219">
                  <c:v>16.935740066050826</c:v>
                </c:pt>
                <c:pt idx="220">
                  <c:v>16.314338759668576</c:v>
                </c:pt>
                <c:pt idx="221">
                  <c:v>15.808323047681986</c:v>
                </c:pt>
                <c:pt idx="222">
                  <c:v>15.889518573988788</c:v>
                </c:pt>
                <c:pt idx="223">
                  <c:v>15.278501094706131</c:v>
                </c:pt>
                <c:pt idx="224">
                  <c:v>15.475308601805573</c:v>
                </c:pt>
                <c:pt idx="225">
                  <c:v>15.913516308933396</c:v>
                </c:pt>
                <c:pt idx="226">
                  <c:v>14.651845159710575</c:v>
                </c:pt>
                <c:pt idx="227">
                  <c:v>13.493329686205898</c:v>
                </c:pt>
                <c:pt idx="228">
                  <c:v>13.530721892513958</c:v>
                </c:pt>
                <c:pt idx="229">
                  <c:v>12.957321280205393</c:v>
                </c:pt>
                <c:pt idx="230">
                  <c:v>13.310364239140165</c:v>
                </c:pt>
                <c:pt idx="231">
                  <c:v>12.550411048540914</c:v>
                </c:pt>
                <c:pt idx="232">
                  <c:v>11.995436947329667</c:v>
                </c:pt>
                <c:pt idx="233">
                  <c:v>11.888498820079004</c:v>
                </c:pt>
                <c:pt idx="234">
                  <c:v>10.39414180532706</c:v>
                </c:pt>
                <c:pt idx="235">
                  <c:v>9.8241957231412034</c:v>
                </c:pt>
                <c:pt idx="236">
                  <c:v>8.6804213056463375</c:v>
                </c:pt>
                <c:pt idx="237">
                  <c:v>8.744983833809588</c:v>
                </c:pt>
                <c:pt idx="238">
                  <c:v>8.9489845127556134</c:v>
                </c:pt>
                <c:pt idx="239">
                  <c:v>8.2890600559230876</c:v>
                </c:pt>
                <c:pt idx="240">
                  <c:v>8.9209955084042534</c:v>
                </c:pt>
                <c:pt idx="241">
                  <c:v>9.762246716166473</c:v>
                </c:pt>
                <c:pt idx="242">
                  <c:v>10.163796767444039</c:v>
                </c:pt>
                <c:pt idx="243">
                  <c:v>10.233076136605918</c:v>
                </c:pt>
                <c:pt idx="244">
                  <c:v>10.818139119335811</c:v>
                </c:pt>
                <c:pt idx="245">
                  <c:v>11.011354609247666</c:v>
                </c:pt>
                <c:pt idx="246">
                  <c:v>10.902767048238577</c:v>
                </c:pt>
                <c:pt idx="247">
                  <c:v>10.089769593328018</c:v>
                </c:pt>
                <c:pt idx="248">
                  <c:v>9.918905356559419</c:v>
                </c:pt>
                <c:pt idx="249">
                  <c:v>10.327599777501112</c:v>
                </c:pt>
                <c:pt idx="250">
                  <c:v>10.435859457947895</c:v>
                </c:pt>
                <c:pt idx="251">
                  <c:v>10.250368416256835</c:v>
                </c:pt>
                <c:pt idx="252">
                  <c:v>11.185051362622147</c:v>
                </c:pt>
                <c:pt idx="253">
                  <c:v>11.586092994449686</c:v>
                </c:pt>
                <c:pt idx="254">
                  <c:v>11.631754403566507</c:v>
                </c:pt>
                <c:pt idx="255">
                  <c:v>11.689164132206361</c:v>
                </c:pt>
                <c:pt idx="256">
                  <c:v>11.532053585609416</c:v>
                </c:pt>
                <c:pt idx="257">
                  <c:v>11.543841631417097</c:v>
                </c:pt>
                <c:pt idx="258">
                  <c:v>11.757490488689907</c:v>
                </c:pt>
                <c:pt idx="259">
                  <c:v>11.597986002509247</c:v>
                </c:pt>
                <c:pt idx="260">
                  <c:v>11.80599094953979</c:v>
                </c:pt>
                <c:pt idx="261">
                  <c:v>11.345696136316697</c:v>
                </c:pt>
                <c:pt idx="262">
                  <c:v>11.248855860507964</c:v>
                </c:pt>
                <c:pt idx="263">
                  <c:v>11.597589726582939</c:v>
                </c:pt>
                <c:pt idx="264">
                  <c:v>11.437961346787551</c:v>
                </c:pt>
                <c:pt idx="265">
                  <c:v>11.014841854222775</c:v>
                </c:pt>
                <c:pt idx="266">
                  <c:v>10.895746511662736</c:v>
                </c:pt>
                <c:pt idx="267">
                  <c:v>10.636037409141359</c:v>
                </c:pt>
                <c:pt idx="268">
                  <c:v>10.548486693556995</c:v>
                </c:pt>
                <c:pt idx="269">
                  <c:v>10.530023959090757</c:v>
                </c:pt>
                <c:pt idx="270">
                  <c:v>10.567692447775407</c:v>
                </c:pt>
                <c:pt idx="271">
                  <c:v>10.268385666710998</c:v>
                </c:pt>
                <c:pt idx="272">
                  <c:v>10.067742820070706</c:v>
                </c:pt>
                <c:pt idx="273">
                  <c:v>9.7666662995565474</c:v>
                </c:pt>
                <c:pt idx="274">
                  <c:v>9.7662999836602022</c:v>
                </c:pt>
                <c:pt idx="275">
                  <c:v>9.6782665825359224</c:v>
                </c:pt>
                <c:pt idx="276">
                  <c:v>9.2414622609346893</c:v>
                </c:pt>
                <c:pt idx="277">
                  <c:v>9.0452635707047442</c:v>
                </c:pt>
                <c:pt idx="278">
                  <c:v>8.9504200776338934</c:v>
                </c:pt>
                <c:pt idx="279">
                  <c:v>9.2625887208668445</c:v>
                </c:pt>
                <c:pt idx="280">
                  <c:v>9.634910728598447</c:v>
                </c:pt>
                <c:pt idx="281">
                  <c:v>9.5496789810417386</c:v>
                </c:pt>
                <c:pt idx="282">
                  <c:v>9.4255240477873592</c:v>
                </c:pt>
                <c:pt idx="283">
                  <c:v>10.023970854003753</c:v>
                </c:pt>
                <c:pt idx="284">
                  <c:v>9.9418874730044084</c:v>
                </c:pt>
                <c:pt idx="285">
                  <c:v>9.5336083582088307</c:v>
                </c:pt>
                <c:pt idx="286">
                  <c:v>8.9284189022931493</c:v>
                </c:pt>
                <c:pt idx="287">
                  <c:v>9.011941819133833</c:v>
                </c:pt>
                <c:pt idx="288">
                  <c:v>9.257636919139971</c:v>
                </c:pt>
                <c:pt idx="289">
                  <c:v>9.0037403710456339</c:v>
                </c:pt>
                <c:pt idx="290">
                  <c:v>9.0707850296607599</c:v>
                </c:pt>
                <c:pt idx="291">
                  <c:v>9.1330635662174107</c:v>
                </c:pt>
                <c:pt idx="292">
                  <c:v>8.7943832898149523</c:v>
                </c:pt>
                <c:pt idx="293">
                  <c:v>8.8539377646939457</c:v>
                </c:pt>
                <c:pt idx="294">
                  <c:v>8.8274980455423595</c:v>
                </c:pt>
                <c:pt idx="295">
                  <c:v>9.1271657972150297</c:v>
                </c:pt>
                <c:pt idx="296">
                  <c:v>9.1127589907409554</c:v>
                </c:pt>
                <c:pt idx="297">
                  <c:v>8.6818433068993119</c:v>
                </c:pt>
                <c:pt idx="298">
                  <c:v>8.5187843029835548</c:v>
                </c:pt>
                <c:pt idx="299">
                  <c:v>8.7452044046692894</c:v>
                </c:pt>
                <c:pt idx="300">
                  <c:v>8.8509341807291051</c:v>
                </c:pt>
                <c:pt idx="301">
                  <c:v>9.0544760921925143</c:v>
                </c:pt>
                <c:pt idx="302">
                  <c:v>8.0811509007854987</c:v>
                </c:pt>
                <c:pt idx="303">
                  <c:v>7.8440245047192185</c:v>
                </c:pt>
                <c:pt idx="304">
                  <c:v>8.1042258071764959</c:v>
                </c:pt>
                <c:pt idx="305">
                  <c:v>8.5120779623067406</c:v>
                </c:pt>
                <c:pt idx="306">
                  <c:v>8.8808655272958426</c:v>
                </c:pt>
                <c:pt idx="307">
                  <c:v>9.071005981618379</c:v>
                </c:pt>
                <c:pt idx="308">
                  <c:v>9.1960401317432385</c:v>
                </c:pt>
                <c:pt idx="309">
                  <c:v>9.3578410467571125</c:v>
                </c:pt>
                <c:pt idx="310">
                  <c:v>9.6540436632333897</c:v>
                </c:pt>
                <c:pt idx="311">
                  <c:v>9.3899020849217401</c:v>
                </c:pt>
                <c:pt idx="312">
                  <c:v>9.2594045308779513</c:v>
                </c:pt>
                <c:pt idx="313">
                  <c:v>8.8298993538313066</c:v>
                </c:pt>
                <c:pt idx="314">
                  <c:v>9.081096883854622</c:v>
                </c:pt>
                <c:pt idx="315">
                  <c:v>9.085561230788743</c:v>
                </c:pt>
                <c:pt idx="316">
                  <c:v>8.8184834665480647</c:v>
                </c:pt>
                <c:pt idx="317">
                  <c:v>8.7653407443049272</c:v>
                </c:pt>
                <c:pt idx="318">
                  <c:v>8.4453194678755121</c:v>
                </c:pt>
                <c:pt idx="319">
                  <c:v>8.3998063165664387</c:v>
                </c:pt>
                <c:pt idx="320">
                  <c:v>7.5811630519231565</c:v>
                </c:pt>
                <c:pt idx="321">
                  <c:v>7.649141713319211</c:v>
                </c:pt>
                <c:pt idx="322">
                  <c:v>7.8107525657161103</c:v>
                </c:pt>
                <c:pt idx="323">
                  <c:v>7.8325621371418954</c:v>
                </c:pt>
                <c:pt idx="324">
                  <c:v>7.3886599733759946</c:v>
                </c:pt>
                <c:pt idx="325">
                  <c:v>7.181823450546732</c:v>
                </c:pt>
                <c:pt idx="326">
                  <c:v>6.9506737935360325</c:v>
                </c:pt>
                <c:pt idx="327">
                  <c:v>7.2590726254261426</c:v>
                </c:pt>
                <c:pt idx="328">
                  <c:v>7.1926124844646218</c:v>
                </c:pt>
                <c:pt idx="329">
                  <c:v>6.6921339881975834</c:v>
                </c:pt>
                <c:pt idx="330">
                  <c:v>6.6386531002087583</c:v>
                </c:pt>
                <c:pt idx="331">
                  <c:v>6.6434227521660878</c:v>
                </c:pt>
                <c:pt idx="332">
                  <c:v>7.398838200323306</c:v>
                </c:pt>
                <c:pt idx="333">
                  <c:v>7.9998409945345843</c:v>
                </c:pt>
                <c:pt idx="334">
                  <c:v>8.3474769381554221</c:v>
                </c:pt>
                <c:pt idx="335">
                  <c:v>8.4677384014004744</c:v>
                </c:pt>
                <c:pt idx="336">
                  <c:v>8.7567832241347414</c:v>
                </c:pt>
                <c:pt idx="337">
                  <c:v>8.9104934366241171</c:v>
                </c:pt>
                <c:pt idx="338">
                  <c:v>9.2328297051905217</c:v>
                </c:pt>
                <c:pt idx="339">
                  <c:v>9.5315812841604064</c:v>
                </c:pt>
                <c:pt idx="340">
                  <c:v>9.8744565046683981</c:v>
                </c:pt>
                <c:pt idx="341">
                  <c:v>10.00011790313002</c:v>
                </c:pt>
                <c:pt idx="342">
                  <c:v>10.014475995571024</c:v>
                </c:pt>
                <c:pt idx="343">
                  <c:v>9.728056935665208</c:v>
                </c:pt>
                <c:pt idx="344">
                  <c:v>9.9842024580287791</c:v>
                </c:pt>
                <c:pt idx="345">
                  <c:v>10.003391799449627</c:v>
                </c:pt>
                <c:pt idx="346">
                  <c:v>9.8535816493642834</c:v>
                </c:pt>
                <c:pt idx="347">
                  <c:v>9.8150109036086715</c:v>
                </c:pt>
                <c:pt idx="348">
                  <c:v>9.8949318092025376</c:v>
                </c:pt>
                <c:pt idx="349">
                  <c:v>9.3245296457279832</c:v>
                </c:pt>
                <c:pt idx="350">
                  <c:v>9.3267470665082435</c:v>
                </c:pt>
                <c:pt idx="351">
                  <c:v>9.3056434045948233</c:v>
                </c:pt>
                <c:pt idx="352">
                  <c:v>9.2318318168960456</c:v>
                </c:pt>
                <c:pt idx="353">
                  <c:v>9.0101855122910077</c:v>
                </c:pt>
                <c:pt idx="354">
                  <c:v>8.8683022140433039</c:v>
                </c:pt>
                <c:pt idx="355">
                  <c:v>9.6230632573731718</c:v>
                </c:pt>
                <c:pt idx="356">
                  <c:v>9.6873413136280817</c:v>
                </c:pt>
                <c:pt idx="357">
                  <c:v>9.5950707030485027</c:v>
                </c:pt>
                <c:pt idx="358">
                  <c:v>9.691973221783087</c:v>
                </c:pt>
                <c:pt idx="359">
                  <c:v>9.5950548011334593</c:v>
                </c:pt>
                <c:pt idx="360">
                  <c:v>9.9970011777304553</c:v>
                </c:pt>
                <c:pt idx="361">
                  <c:v>10.494935172607081</c:v>
                </c:pt>
                <c:pt idx="362">
                  <c:v>10.373217214924733</c:v>
                </c:pt>
                <c:pt idx="363">
                  <c:v>10.39711871981682</c:v>
                </c:pt>
                <c:pt idx="364">
                  <c:v>10.608120467860097</c:v>
                </c:pt>
                <c:pt idx="365">
                  <c:v>10.810049845861212</c:v>
                </c:pt>
                <c:pt idx="366">
                  <c:v>10.99756395679338</c:v>
                </c:pt>
                <c:pt idx="367">
                  <c:v>10.73879980887728</c:v>
                </c:pt>
                <c:pt idx="368">
                  <c:v>10.471234661697547</c:v>
                </c:pt>
                <c:pt idx="369">
                  <c:v>10.552516982943748</c:v>
                </c:pt>
                <c:pt idx="370">
                  <c:v>11.164611128667463</c:v>
                </c:pt>
                <c:pt idx="371">
                  <c:v>11.690521474467589</c:v>
                </c:pt>
                <c:pt idx="372">
                  <c:v>11.71500758448798</c:v>
                </c:pt>
                <c:pt idx="373">
                  <c:v>12.388219099418119</c:v>
                </c:pt>
                <c:pt idx="374">
                  <c:v>13.189022981532707</c:v>
                </c:pt>
                <c:pt idx="375">
                  <c:v>13.552504172869471</c:v>
                </c:pt>
                <c:pt idx="376">
                  <c:v>13.56004619923233</c:v>
                </c:pt>
                <c:pt idx="377">
                  <c:v>13.888688626457107</c:v>
                </c:pt>
                <c:pt idx="378">
                  <c:v>13.619995534083802</c:v>
                </c:pt>
                <c:pt idx="379">
                  <c:v>13.88766755086605</c:v>
                </c:pt>
                <c:pt idx="380">
                  <c:v>13.467314312977123</c:v>
                </c:pt>
                <c:pt idx="381">
                  <c:v>13.425918860857355</c:v>
                </c:pt>
                <c:pt idx="382">
                  <c:v>13.872985596138596</c:v>
                </c:pt>
                <c:pt idx="383">
                  <c:v>14.085139814743306</c:v>
                </c:pt>
                <c:pt idx="384">
                  <c:v>14.92220810371894</c:v>
                </c:pt>
                <c:pt idx="385">
                  <c:v>15.822318142836449</c:v>
                </c:pt>
                <c:pt idx="386">
                  <c:v>16.433343976069917</c:v>
                </c:pt>
                <c:pt idx="387">
                  <c:v>16.196534453220874</c:v>
                </c:pt>
                <c:pt idx="388">
                  <c:v>16.160311952655736</c:v>
                </c:pt>
                <c:pt idx="389">
                  <c:v>16.825207307878706</c:v>
                </c:pt>
                <c:pt idx="390">
                  <c:v>17.306004390512214</c:v>
                </c:pt>
                <c:pt idx="391">
                  <c:v>18.326907245856329</c:v>
                </c:pt>
                <c:pt idx="392">
                  <c:v>17.675620449938208</c:v>
                </c:pt>
                <c:pt idx="393">
                  <c:v>15.530055563627306</c:v>
                </c:pt>
                <c:pt idx="394">
                  <c:v>13.59088514318908</c:v>
                </c:pt>
                <c:pt idx="395">
                  <c:v>13.389028514426959</c:v>
                </c:pt>
                <c:pt idx="396">
                  <c:v>13.898336683569136</c:v>
                </c:pt>
                <c:pt idx="397">
                  <c:v>14.298270962469521</c:v>
                </c:pt>
                <c:pt idx="398">
                  <c:v>14.668946811103464</c:v>
                </c:pt>
                <c:pt idx="399">
                  <c:v>14.433316420838942</c:v>
                </c:pt>
                <c:pt idx="400">
                  <c:v>14.031891348027772</c:v>
                </c:pt>
                <c:pt idx="401">
                  <c:v>14.766468647879615</c:v>
                </c:pt>
                <c:pt idx="402">
                  <c:v>14.608315717522098</c:v>
                </c:pt>
                <c:pt idx="403">
                  <c:v>14.244946310675644</c:v>
                </c:pt>
                <c:pt idx="404">
                  <c:v>14.369428776140163</c:v>
                </c:pt>
                <c:pt idx="405">
                  <c:v>14.811450153277722</c:v>
                </c:pt>
                <c:pt idx="406">
                  <c:v>14.445530680872885</c:v>
                </c:pt>
                <c:pt idx="407">
                  <c:v>14.702086748571995</c:v>
                </c:pt>
                <c:pt idx="408">
                  <c:v>15.088072442713285</c:v>
                </c:pt>
                <c:pt idx="409">
                  <c:v>15.467060462734748</c:v>
                </c:pt>
                <c:pt idx="410">
                  <c:v>15.298969108882353</c:v>
                </c:pt>
                <c:pt idx="411">
                  <c:v>15.686742656144579</c:v>
                </c:pt>
                <c:pt idx="412">
                  <c:v>16.186353538544555</c:v>
                </c:pt>
                <c:pt idx="413">
                  <c:v>16.641904235808578</c:v>
                </c:pt>
                <c:pt idx="414">
                  <c:v>17.013407650499122</c:v>
                </c:pt>
                <c:pt idx="415">
                  <c:v>17.734251436577324</c:v>
                </c:pt>
                <c:pt idx="416">
                  <c:v>17.714220678979082</c:v>
                </c:pt>
                <c:pt idx="417">
                  <c:v>17.640853852797949</c:v>
                </c:pt>
                <c:pt idx="418">
                  <c:v>17.242369266947428</c:v>
                </c:pt>
                <c:pt idx="419">
                  <c:v>17.650212904947328</c:v>
                </c:pt>
                <c:pt idx="420">
                  <c:v>17.048843606878268</c:v>
                </c:pt>
                <c:pt idx="421">
                  <c:v>16.508093516490288</c:v>
                </c:pt>
                <c:pt idx="422">
                  <c:v>16.833748233480947</c:v>
                </c:pt>
                <c:pt idx="423">
                  <c:v>16.81391389873577</c:v>
                </c:pt>
                <c:pt idx="424">
                  <c:v>17.392413588645013</c:v>
                </c:pt>
                <c:pt idx="425">
                  <c:v>17.817082821653017</c:v>
                </c:pt>
                <c:pt idx="426">
                  <c:v>17.747171587070252</c:v>
                </c:pt>
                <c:pt idx="427">
                  <c:v>16.168334756508983</c:v>
                </c:pt>
                <c:pt idx="428">
                  <c:v>15.301285443522628</c:v>
                </c:pt>
                <c:pt idx="429">
                  <c:v>14.818147965500808</c:v>
                </c:pt>
                <c:pt idx="430">
                  <c:v>15.187607599503195</c:v>
                </c:pt>
                <c:pt idx="431">
                  <c:v>15.846314974728774</c:v>
                </c:pt>
                <c:pt idx="432">
                  <c:v>15.606190118802369</c:v>
                </c:pt>
                <c:pt idx="433">
                  <c:v>17.354664745205113</c:v>
                </c:pt>
                <c:pt idx="434">
                  <c:v>17.818620083397381</c:v>
                </c:pt>
                <c:pt idx="435">
                  <c:v>18.155345895198025</c:v>
                </c:pt>
                <c:pt idx="436">
                  <c:v>18.03543091100406</c:v>
                </c:pt>
                <c:pt idx="437">
                  <c:v>18.015227044688334</c:v>
                </c:pt>
                <c:pt idx="438">
                  <c:v>18.103452345519756</c:v>
                </c:pt>
                <c:pt idx="439">
                  <c:v>18.512258455337719</c:v>
                </c:pt>
                <c:pt idx="440">
                  <c:v>18.357282591774329</c:v>
                </c:pt>
                <c:pt idx="441">
                  <c:v>18.349187992001987</c:v>
                </c:pt>
                <c:pt idx="442">
                  <c:v>18.288868169301342</c:v>
                </c:pt>
                <c:pt idx="443">
                  <c:v>18.44165231351273</c:v>
                </c:pt>
                <c:pt idx="444">
                  <c:v>19.773068211462654</c:v>
                </c:pt>
                <c:pt idx="445">
                  <c:v>19.582982970386752</c:v>
                </c:pt>
                <c:pt idx="446">
                  <c:v>19.283561861298558</c:v>
                </c:pt>
                <c:pt idx="447">
                  <c:v>19.30122950788105</c:v>
                </c:pt>
                <c:pt idx="448">
                  <c:v>19.662279795641695</c:v>
                </c:pt>
                <c:pt idx="449">
                  <c:v>19.315365967644599</c:v>
                </c:pt>
                <c:pt idx="450">
                  <c:v>19.620740694824416</c:v>
                </c:pt>
                <c:pt idx="451">
                  <c:v>19.722137498351536</c:v>
                </c:pt>
                <c:pt idx="452">
                  <c:v>19.70876642474531</c:v>
                </c:pt>
                <c:pt idx="453">
                  <c:v>19.370271076906981</c:v>
                </c:pt>
                <c:pt idx="454">
                  <c:v>19.833656038801241</c:v>
                </c:pt>
                <c:pt idx="455">
                  <c:v>20.448606721242978</c:v>
                </c:pt>
                <c:pt idx="456">
                  <c:v>20.323410802995717</c:v>
                </c:pt>
                <c:pt idx="457">
                  <c:v>20.545336792900457</c:v>
                </c:pt>
                <c:pt idx="458">
                  <c:v>20.855200148690919</c:v>
                </c:pt>
                <c:pt idx="459">
                  <c:v>20.457362016642193</c:v>
                </c:pt>
                <c:pt idx="460">
                  <c:v>20.517605633764873</c:v>
                </c:pt>
                <c:pt idx="461">
                  <c:v>20.608357012960205</c:v>
                </c:pt>
                <c:pt idx="462">
                  <c:v>20.564596413297153</c:v>
                </c:pt>
                <c:pt idx="463">
                  <c:v>20.812227546627394</c:v>
                </c:pt>
                <c:pt idx="464">
                  <c:v>20.993501005229138</c:v>
                </c:pt>
                <c:pt idx="465">
                  <c:v>21.109178247475128</c:v>
                </c:pt>
                <c:pt idx="466">
                  <c:v>21.037901189606384</c:v>
                </c:pt>
                <c:pt idx="467">
                  <c:v>21.164732079814659</c:v>
                </c:pt>
                <c:pt idx="468">
                  <c:v>21.411974913826555</c:v>
                </c:pt>
                <c:pt idx="469">
                  <c:v>21.263840187313036</c:v>
                </c:pt>
                <c:pt idx="470">
                  <c:v>20.833375889460417</c:v>
                </c:pt>
                <c:pt idx="471">
                  <c:v>20.055250085063847</c:v>
                </c:pt>
                <c:pt idx="472">
                  <c:v>20.196492421281455</c:v>
                </c:pt>
                <c:pt idx="473">
                  <c:v>20.290763690670314</c:v>
                </c:pt>
                <c:pt idx="474">
                  <c:v>20.067951816142156</c:v>
                </c:pt>
                <c:pt idx="475">
                  <c:v>20.535549404755645</c:v>
                </c:pt>
                <c:pt idx="476">
                  <c:v>20.576450100818882</c:v>
                </c:pt>
                <c:pt idx="477">
                  <c:v>20.395759282410264</c:v>
                </c:pt>
                <c:pt idx="478">
                  <c:v>20.209473020394061</c:v>
                </c:pt>
                <c:pt idx="479">
                  <c:v>19.911484108090335</c:v>
                </c:pt>
                <c:pt idx="480">
                  <c:v>20.219119422457315</c:v>
                </c:pt>
                <c:pt idx="481">
                  <c:v>20.802571764332694</c:v>
                </c:pt>
                <c:pt idx="482">
                  <c:v>21.152737302036993</c:v>
                </c:pt>
                <c:pt idx="483">
                  <c:v>21.642739261879662</c:v>
                </c:pt>
                <c:pt idx="484">
                  <c:v>22.195426698019961</c:v>
                </c:pt>
                <c:pt idx="485">
                  <c:v>22.718356759520628</c:v>
                </c:pt>
                <c:pt idx="486">
                  <c:v>23.376412691512137</c:v>
                </c:pt>
                <c:pt idx="487">
                  <c:v>23.284070256230546</c:v>
                </c:pt>
                <c:pt idx="488">
                  <c:v>23.946007075299875</c:v>
                </c:pt>
                <c:pt idx="489">
                  <c:v>23.926762764083293</c:v>
                </c:pt>
                <c:pt idx="490">
                  <c:v>24.347586881114829</c:v>
                </c:pt>
                <c:pt idx="491">
                  <c:v>25.02738066493913</c:v>
                </c:pt>
                <c:pt idx="492">
                  <c:v>24.762465194644047</c:v>
                </c:pt>
                <c:pt idx="493">
                  <c:v>25.976065550593415</c:v>
                </c:pt>
                <c:pt idx="494">
                  <c:v>25.629930395216135</c:v>
                </c:pt>
                <c:pt idx="495">
                  <c:v>25.424203848381548</c:v>
                </c:pt>
                <c:pt idx="496">
                  <c:v>25.814043827699049</c:v>
                </c:pt>
                <c:pt idx="497">
                  <c:v>25.966673558333873</c:v>
                </c:pt>
                <c:pt idx="498">
                  <c:v>24.85841133234841</c:v>
                </c:pt>
                <c:pt idx="499">
                  <c:v>25.412529121454973</c:v>
                </c:pt>
                <c:pt idx="500">
                  <c:v>25.680115512876778</c:v>
                </c:pt>
                <c:pt idx="501">
                  <c:v>26.48346772089722</c:v>
                </c:pt>
                <c:pt idx="502">
                  <c:v>27.58561204901282</c:v>
                </c:pt>
                <c:pt idx="503">
                  <c:v>27.723946163893981</c:v>
                </c:pt>
                <c:pt idx="504">
                  <c:v>28.332870129950383</c:v>
                </c:pt>
                <c:pt idx="505">
                  <c:v>29.265634883575963</c:v>
                </c:pt>
                <c:pt idx="506">
                  <c:v>28.802458591871677</c:v>
                </c:pt>
                <c:pt idx="507">
                  <c:v>27.585160338136557</c:v>
                </c:pt>
                <c:pt idx="508">
                  <c:v>29.92836222468879</c:v>
                </c:pt>
                <c:pt idx="509">
                  <c:v>31.256560616381282</c:v>
                </c:pt>
                <c:pt idx="510">
                  <c:v>32.766637689669942</c:v>
                </c:pt>
                <c:pt idx="511">
                  <c:v>32.586283486713185</c:v>
                </c:pt>
                <c:pt idx="512">
                  <c:v>32.666581341708635</c:v>
                </c:pt>
                <c:pt idx="513">
                  <c:v>32.901498179798125</c:v>
                </c:pt>
                <c:pt idx="514">
                  <c:v>32.336600532812689</c:v>
                </c:pt>
                <c:pt idx="515">
                  <c:v>33.030789042905432</c:v>
                </c:pt>
                <c:pt idx="516">
                  <c:v>32.859968415052251</c:v>
                </c:pt>
                <c:pt idx="517">
                  <c:v>34.709677782269999</c:v>
                </c:pt>
                <c:pt idx="518">
                  <c:v>36.296927736425104</c:v>
                </c:pt>
                <c:pt idx="519">
                  <c:v>37.276934043028767</c:v>
                </c:pt>
                <c:pt idx="520">
                  <c:v>36.956598518969017</c:v>
                </c:pt>
                <c:pt idx="521">
                  <c:v>36.802293460092038</c:v>
                </c:pt>
                <c:pt idx="522">
                  <c:v>38.259645085248565</c:v>
                </c:pt>
                <c:pt idx="523">
                  <c:v>35.423401024878338</c:v>
                </c:pt>
                <c:pt idx="524">
                  <c:v>33.532356980834912</c:v>
                </c:pt>
                <c:pt idx="525">
                  <c:v>33.773102879048153</c:v>
                </c:pt>
                <c:pt idx="526">
                  <c:v>37.369391883920962</c:v>
                </c:pt>
                <c:pt idx="527">
                  <c:v>38.820274780098174</c:v>
                </c:pt>
                <c:pt idx="528">
                  <c:v>40.576957677208135</c:v>
                </c:pt>
                <c:pt idx="529">
                  <c:v>40.400159229259977</c:v>
                </c:pt>
                <c:pt idx="530">
                  <c:v>41.356103632713015</c:v>
                </c:pt>
                <c:pt idx="531">
                  <c:v>42.70450951689218</c:v>
                </c:pt>
                <c:pt idx="532">
                  <c:v>42.556676709518065</c:v>
                </c:pt>
                <c:pt idx="533">
                  <c:v>42.180675911746953</c:v>
                </c:pt>
                <c:pt idx="534">
                  <c:v>43.828035992805425</c:v>
                </c:pt>
                <c:pt idx="535">
                  <c:v>41.930712159940484</c:v>
                </c:pt>
                <c:pt idx="536">
                  <c:v>41.323451334715045</c:v>
                </c:pt>
                <c:pt idx="537">
                  <c:v>40.552854399539896</c:v>
                </c:pt>
                <c:pt idx="538">
                  <c:v>43.208290714613952</c:v>
                </c:pt>
                <c:pt idx="539">
                  <c:v>44.197939761040594</c:v>
                </c:pt>
                <c:pt idx="540">
                  <c:v>43.772578146938031</c:v>
                </c:pt>
                <c:pt idx="541">
                  <c:v>42.185635887917357</c:v>
                </c:pt>
                <c:pt idx="542">
                  <c:v>43.220748439965888</c:v>
                </c:pt>
                <c:pt idx="543">
                  <c:v>43.528574288507755</c:v>
                </c:pt>
                <c:pt idx="544">
                  <c:v>41.96605050332434</c:v>
                </c:pt>
                <c:pt idx="545">
                  <c:v>42.781971567071473</c:v>
                </c:pt>
                <c:pt idx="546">
                  <c:v>42.758093618269612</c:v>
                </c:pt>
                <c:pt idx="547">
                  <c:v>42.869565494419511</c:v>
                </c:pt>
                <c:pt idx="548">
                  <c:v>41.898007924884766</c:v>
                </c:pt>
                <c:pt idx="549">
                  <c:v>39.369699044201397</c:v>
                </c:pt>
                <c:pt idx="550">
                  <c:v>38.78214245678479</c:v>
                </c:pt>
                <c:pt idx="551">
                  <c:v>37.274238004497214</c:v>
                </c:pt>
                <c:pt idx="552">
                  <c:v>36.978867997029838</c:v>
                </c:pt>
                <c:pt idx="553">
                  <c:v>35.834662651431302</c:v>
                </c:pt>
                <c:pt idx="554">
                  <c:v>32.325837236178771</c:v>
                </c:pt>
                <c:pt idx="555">
                  <c:v>32.173901168360707</c:v>
                </c:pt>
                <c:pt idx="556">
                  <c:v>34.074643217140043</c:v>
                </c:pt>
                <c:pt idx="557">
                  <c:v>33.068534411112793</c:v>
                </c:pt>
                <c:pt idx="558">
                  <c:v>32.16303868744437</c:v>
                </c:pt>
                <c:pt idx="559">
                  <c:v>31.404318760780153</c:v>
                </c:pt>
                <c:pt idx="560">
                  <c:v>27.667392586862505</c:v>
                </c:pt>
                <c:pt idx="561">
                  <c:v>28.57737311336011</c:v>
                </c:pt>
                <c:pt idx="562">
                  <c:v>30.005103811056824</c:v>
                </c:pt>
                <c:pt idx="563">
                  <c:v>30.499953255020465</c:v>
                </c:pt>
                <c:pt idx="564">
                  <c:v>30.277204433096006</c:v>
                </c:pt>
                <c:pt idx="565">
                  <c:v>29.085704152008436</c:v>
                </c:pt>
                <c:pt idx="566">
                  <c:v>30.292130640918685</c:v>
                </c:pt>
                <c:pt idx="567">
                  <c:v>29.005883253118697</c:v>
                </c:pt>
                <c:pt idx="568">
                  <c:v>28.128107508688348</c:v>
                </c:pt>
                <c:pt idx="569">
                  <c:v>26.38767254118336</c:v>
                </c:pt>
                <c:pt idx="570">
                  <c:v>23.463120467431452</c:v>
                </c:pt>
                <c:pt idx="571">
                  <c:v>23.588713528842383</c:v>
                </c:pt>
                <c:pt idx="572">
                  <c:v>22.365036801224342</c:v>
                </c:pt>
                <c:pt idx="573">
                  <c:v>21.956233863659094</c:v>
                </c:pt>
                <c:pt idx="574">
                  <c:v>23.348396502725137</c:v>
                </c:pt>
                <c:pt idx="575">
                  <c:v>23.101442537685646</c:v>
                </c:pt>
                <c:pt idx="576">
                  <c:v>22.898348576613223</c:v>
                </c:pt>
                <c:pt idx="577">
                  <c:v>21.214102123415291</c:v>
                </c:pt>
                <c:pt idx="578">
                  <c:v>21.309719026990994</c:v>
                </c:pt>
                <c:pt idx="579">
                  <c:v>22.427939577730911</c:v>
                </c:pt>
                <c:pt idx="580">
                  <c:v>23.591080453481492</c:v>
                </c:pt>
                <c:pt idx="581">
                  <c:v>24.832223259531066</c:v>
                </c:pt>
                <c:pt idx="582">
                  <c:v>24.867329101268783</c:v>
                </c:pt>
                <c:pt idx="583">
                  <c:v>24.642251409932168</c:v>
                </c:pt>
                <c:pt idx="584">
                  <c:v>25.243686752606258</c:v>
                </c:pt>
                <c:pt idx="585">
                  <c:v>25.682756070579686</c:v>
                </c:pt>
                <c:pt idx="586">
                  <c:v>25.94679821842012</c:v>
                </c:pt>
                <c:pt idx="587">
                  <c:v>26.63517051108154</c:v>
                </c:pt>
                <c:pt idx="588">
                  <c:v>27.65854035573658</c:v>
                </c:pt>
                <c:pt idx="589">
                  <c:v>27.650862036740222</c:v>
                </c:pt>
                <c:pt idx="590">
                  <c:v>26.886530384035865</c:v>
                </c:pt>
                <c:pt idx="591">
                  <c:v>26.900577508444897</c:v>
                </c:pt>
                <c:pt idx="592">
                  <c:v>25.902814292943759</c:v>
                </c:pt>
                <c:pt idx="593">
                  <c:v>26.401285366474912</c:v>
                </c:pt>
                <c:pt idx="594">
                  <c:v>25.695888646268564</c:v>
                </c:pt>
                <c:pt idx="595">
                  <c:v>25.174462226477775</c:v>
                </c:pt>
                <c:pt idx="596">
                  <c:v>25.668406776357703</c:v>
                </c:pt>
                <c:pt idx="597">
                  <c:v>25.411655665489338</c:v>
                </c:pt>
                <c:pt idx="598">
                  <c:v>26.465310814818054</c:v>
                </c:pt>
                <c:pt idx="599">
                  <c:v>27.14480869474124</c:v>
                </c:pt>
                <c:pt idx="600">
                  <c:v>26.58725069797039</c:v>
                </c:pt>
                <c:pt idx="601">
                  <c:v>26.744863128101194</c:v>
                </c:pt>
                <c:pt idx="602">
                  <c:v>26.33914213105794</c:v>
                </c:pt>
                <c:pt idx="603">
                  <c:v>25.408922569114473</c:v>
                </c:pt>
                <c:pt idx="604">
                  <c:v>25.650230187182984</c:v>
                </c:pt>
                <c:pt idx="605">
                  <c:v>26.068394871884003</c:v>
                </c:pt>
                <c:pt idx="606">
                  <c:v>26.287871091254758</c:v>
                </c:pt>
                <c:pt idx="607">
                  <c:v>26.10438141093616</c:v>
                </c:pt>
                <c:pt idx="608">
                  <c:v>25.730122990164482</c:v>
                </c:pt>
                <c:pt idx="609">
                  <c:v>24.876538723647965</c:v>
                </c:pt>
                <c:pt idx="610">
                  <c:v>25.931783309069026</c:v>
                </c:pt>
                <c:pt idx="611">
                  <c:v>26.443803114292415</c:v>
                </c:pt>
                <c:pt idx="612">
                  <c:v>26.468702626685729</c:v>
                </c:pt>
                <c:pt idx="613">
                  <c:v>26.249624763583309</c:v>
                </c:pt>
                <c:pt idx="614">
                  <c:v>26.3278377786677</c:v>
                </c:pt>
                <c:pt idx="615">
                  <c:v>26.147280943874534</c:v>
                </c:pt>
                <c:pt idx="616">
                  <c:v>25.650640708757351</c:v>
                </c:pt>
                <c:pt idx="617">
                  <c:v>24.749582241646387</c:v>
                </c:pt>
                <c:pt idx="618">
                  <c:v>24.696786766853311</c:v>
                </c:pt>
                <c:pt idx="619">
                  <c:v>25.051393562010976</c:v>
                </c:pt>
                <c:pt idx="620">
                  <c:v>25.644156440797399</c:v>
                </c:pt>
                <c:pt idx="621">
                  <c:v>26.53804028210174</c:v>
                </c:pt>
                <c:pt idx="622">
                  <c:v>26.928020270856504</c:v>
                </c:pt>
                <c:pt idx="623">
                  <c:v>27.282689787571698</c:v>
                </c:pt>
                <c:pt idx="624">
                  <c:v>27.207536656807147</c:v>
                </c:pt>
                <c:pt idx="625">
                  <c:v>27.315181413516633</c:v>
                </c:pt>
                <c:pt idx="626">
                  <c:v>26.227605554650907</c:v>
                </c:pt>
                <c:pt idx="627">
                  <c:v>26.976268314189099</c:v>
                </c:pt>
                <c:pt idx="628">
                  <c:v>27.548490451851276</c:v>
                </c:pt>
                <c:pt idx="629">
                  <c:v>27.418262740410615</c:v>
                </c:pt>
                <c:pt idx="630">
                  <c:v>27.410088167204336</c:v>
                </c:pt>
                <c:pt idx="631">
                  <c:v>26.14860718931233</c:v>
                </c:pt>
                <c:pt idx="632">
                  <c:v>26.725743047696927</c:v>
                </c:pt>
                <c:pt idx="633">
                  <c:v>27.320648130462025</c:v>
                </c:pt>
                <c:pt idx="634">
                  <c:v>25.729053579498387</c:v>
                </c:pt>
                <c:pt idx="635">
                  <c:v>25.955510105240233</c:v>
                </c:pt>
                <c:pt idx="636">
                  <c:v>24.022317760836827</c:v>
                </c:pt>
                <c:pt idx="637">
                  <c:v>23.495263401811783</c:v>
                </c:pt>
                <c:pt idx="638">
                  <c:v>22.606810842249342</c:v>
                </c:pt>
                <c:pt idx="639">
                  <c:v>23.356040643201617</c:v>
                </c:pt>
                <c:pt idx="640">
                  <c:v>23.696432116623178</c:v>
                </c:pt>
                <c:pt idx="641">
                  <c:v>22.416812802281946</c:v>
                </c:pt>
                <c:pt idx="642">
                  <c:v>20.907206462661584</c:v>
                </c:pt>
                <c:pt idx="643">
                  <c:v>21.401617360047933</c:v>
                </c:pt>
                <c:pt idx="644">
                  <c:v>20.362733946097521</c:v>
                </c:pt>
                <c:pt idx="645">
                  <c:v>16.387356548789839</c:v>
                </c:pt>
                <c:pt idx="646">
                  <c:v>15.259659405704586</c:v>
                </c:pt>
                <c:pt idx="647">
                  <c:v>15.376080747423776</c:v>
                </c:pt>
                <c:pt idx="648">
                  <c:v>15.174651936879677</c:v>
                </c:pt>
                <c:pt idx="649">
                  <c:v>14.122181801918902</c:v>
                </c:pt>
                <c:pt idx="650">
                  <c:v>13.323667656863934</c:v>
                </c:pt>
                <c:pt idx="651">
                  <c:v>14.981866453039249</c:v>
                </c:pt>
                <c:pt idx="652">
                  <c:v>15.996355755263158</c:v>
                </c:pt>
                <c:pt idx="653">
                  <c:v>16.384182816215347</c:v>
                </c:pt>
                <c:pt idx="654">
                  <c:v>16.69462081699562</c:v>
                </c:pt>
                <c:pt idx="655">
                  <c:v>18.094069801576087</c:v>
                </c:pt>
                <c:pt idx="656">
                  <c:v>18.831902264840082</c:v>
                </c:pt>
                <c:pt idx="657">
                  <c:v>19.358008443486845</c:v>
                </c:pt>
                <c:pt idx="658">
                  <c:v>19.812761079966059</c:v>
                </c:pt>
                <c:pt idx="659">
                  <c:v>20.322376500216546</c:v>
                </c:pt>
                <c:pt idx="660">
                  <c:v>20.527859801454412</c:v>
                </c:pt>
                <c:pt idx="661">
                  <c:v>19.920539306600443</c:v>
                </c:pt>
                <c:pt idx="662">
                  <c:v>21.004601209715357</c:v>
                </c:pt>
                <c:pt idx="663">
                  <c:v>21.804845599625157</c:v>
                </c:pt>
                <c:pt idx="664">
                  <c:v>20.480068638423404</c:v>
                </c:pt>
                <c:pt idx="665">
                  <c:v>19.742039853739453</c:v>
                </c:pt>
                <c:pt idx="666">
                  <c:v>19.6686604707177</c:v>
                </c:pt>
                <c:pt idx="667">
                  <c:v>19.77029917435857</c:v>
                </c:pt>
                <c:pt idx="668">
                  <c:v>20.381395233204024</c:v>
                </c:pt>
                <c:pt idx="669">
                  <c:v>21.240127651759408</c:v>
                </c:pt>
                <c:pt idx="670">
                  <c:v>21.700723827760605</c:v>
                </c:pt>
                <c:pt idx="671">
                  <c:v>22.396379773044199</c:v>
                </c:pt>
                <c:pt idx="672">
                  <c:v>22.978299430554969</c:v>
                </c:pt>
                <c:pt idx="673">
                  <c:v>23.489828703298514</c:v>
                </c:pt>
                <c:pt idx="674">
                  <c:v>22.899336430143627</c:v>
                </c:pt>
                <c:pt idx="675">
                  <c:v>23.143929447285931</c:v>
                </c:pt>
                <c:pt idx="676">
                  <c:v>23.059491506095327</c:v>
                </c:pt>
                <c:pt idx="677">
                  <c:v>22.100831286610983</c:v>
                </c:pt>
                <c:pt idx="678">
                  <c:v>22.610981701156614</c:v>
                </c:pt>
                <c:pt idx="679">
                  <c:v>20.049852721660486</c:v>
                </c:pt>
                <c:pt idx="680">
                  <c:v>19.698114568877703</c:v>
                </c:pt>
                <c:pt idx="681">
                  <c:v>20.155824786688743</c:v>
                </c:pt>
                <c:pt idx="682">
                  <c:v>20.345246797645814</c:v>
                </c:pt>
                <c:pt idx="683">
                  <c:v>20.523575499431686</c:v>
                </c:pt>
                <c:pt idx="684">
                  <c:v>21.213008091803445</c:v>
                </c:pt>
                <c:pt idx="685">
                  <c:v>21.797435963717529</c:v>
                </c:pt>
                <c:pt idx="686">
                  <c:v>22.053943972904701</c:v>
                </c:pt>
                <c:pt idx="687">
                  <c:v>21.779246906824881</c:v>
                </c:pt>
                <c:pt idx="688">
                  <c:v>20.941467419743464</c:v>
                </c:pt>
                <c:pt idx="689">
                  <c:v>20.54750408685608</c:v>
                </c:pt>
                <c:pt idx="690">
                  <c:v>20.999341293380553</c:v>
                </c:pt>
                <c:pt idx="691">
                  <c:v>21.410428453442929</c:v>
                </c:pt>
                <c:pt idx="692">
                  <c:v>21.78369030172767</c:v>
                </c:pt>
                <c:pt idx="693">
                  <c:v>21.577109654528769</c:v>
                </c:pt>
                <c:pt idx="694">
                  <c:v>20.898162059573682</c:v>
                </c:pt>
                <c:pt idx="695">
                  <c:v>21.238261139845601</c:v>
                </c:pt>
                <c:pt idx="696">
                  <c:v>21.900475413821798</c:v>
                </c:pt>
                <c:pt idx="697">
                  <c:v>22.052724336861932</c:v>
                </c:pt>
                <c:pt idx="698">
                  <c:v>22.41920711460256</c:v>
                </c:pt>
                <c:pt idx="699">
                  <c:v>22.595655396105585</c:v>
                </c:pt>
                <c:pt idx="700">
                  <c:v>23.411841781842394</c:v>
                </c:pt>
                <c:pt idx="701">
                  <c:v>22.925333173915313</c:v>
                </c:pt>
                <c:pt idx="702">
                  <c:v>23.492460177159629</c:v>
                </c:pt>
                <c:pt idx="703">
                  <c:v>23.356649094916079</c:v>
                </c:pt>
                <c:pt idx="704">
                  <c:v>23.44228716796059</c:v>
                </c:pt>
                <c:pt idx="705">
                  <c:v>23.83473788763142</c:v>
                </c:pt>
                <c:pt idx="706">
                  <c:v>24.642077092412041</c:v>
                </c:pt>
                <c:pt idx="707">
                  <c:v>24.861869296461926</c:v>
                </c:pt>
                <c:pt idx="708">
                  <c:v>24.859609093632699</c:v>
                </c:pt>
                <c:pt idx="709">
                  <c:v>24.59093087789412</c:v>
                </c:pt>
                <c:pt idx="710">
                  <c:v>24.956039153965374</c:v>
                </c:pt>
                <c:pt idx="711">
                  <c:v>24.786315396962628</c:v>
                </c:pt>
                <c:pt idx="712">
                  <c:v>24.943274109902575</c:v>
                </c:pt>
                <c:pt idx="713">
                  <c:v>25.558007623511287</c:v>
                </c:pt>
                <c:pt idx="714">
                  <c:v>25.817545976158726</c:v>
                </c:pt>
                <c:pt idx="715">
                  <c:v>25.61760642179939</c:v>
                </c:pt>
                <c:pt idx="716">
                  <c:v>25.918436892606184</c:v>
                </c:pt>
                <c:pt idx="717">
                  <c:v>25.162748283083243</c:v>
                </c:pt>
                <c:pt idx="718">
                  <c:v>26.606817147143406</c:v>
                </c:pt>
                <c:pt idx="719">
                  <c:v>26.794085482572541</c:v>
                </c:pt>
                <c:pt idx="720">
                  <c:v>26.492295420383112</c:v>
                </c:pt>
                <c:pt idx="721">
                  <c:v>26.995513699383228</c:v>
                </c:pt>
                <c:pt idx="722">
                  <c:v>26.728605452928463</c:v>
                </c:pt>
                <c:pt idx="723">
                  <c:v>26.791371680192309</c:v>
                </c:pt>
                <c:pt idx="724">
                  <c:v>26.806111379650808</c:v>
                </c:pt>
                <c:pt idx="725">
                  <c:v>26.495895292784823</c:v>
                </c:pt>
                <c:pt idx="726">
                  <c:v>26.381136336399685</c:v>
                </c:pt>
                <c:pt idx="727">
                  <c:v>25.693658417057691</c:v>
                </c:pt>
                <c:pt idx="728">
                  <c:v>24.49675217048642</c:v>
                </c:pt>
                <c:pt idx="729">
                  <c:v>25.491441046066733</c:v>
                </c:pt>
                <c:pt idx="730">
                  <c:v>26.225851890971924</c:v>
                </c:pt>
                <c:pt idx="731">
                  <c:v>25.965424037124158</c:v>
                </c:pt>
                <c:pt idx="732">
                  <c:v>24.206167203878458</c:v>
                </c:pt>
                <c:pt idx="733">
                  <c:v>24.002606777289742</c:v>
                </c:pt>
                <c:pt idx="734">
                  <c:v>25.372298620187891</c:v>
                </c:pt>
                <c:pt idx="735">
                  <c:v>25.922337543673869</c:v>
                </c:pt>
                <c:pt idx="736">
                  <c:v>25.694709923449956</c:v>
                </c:pt>
                <c:pt idx="737">
                  <c:v>25.840372927670501</c:v>
                </c:pt>
                <c:pt idx="738">
                  <c:v>26.694003256096281</c:v>
                </c:pt>
                <c:pt idx="739">
                  <c:v>26.948872433723846</c:v>
                </c:pt>
                <c:pt idx="740">
                  <c:v>26.727873346478518</c:v>
                </c:pt>
                <c:pt idx="741">
                  <c:v>26.525143085070578</c:v>
                </c:pt>
                <c:pt idx="742">
                  <c:v>26.850953531056245</c:v>
                </c:pt>
                <c:pt idx="743">
                  <c:v>27.865098223923514</c:v>
                </c:pt>
                <c:pt idx="744">
                  <c:v>28.063573742124447</c:v>
                </c:pt>
                <c:pt idx="745">
                  <c:v>28.655106525184117</c:v>
                </c:pt>
                <c:pt idx="746">
                  <c:v>29.086921742464636</c:v>
                </c:pt>
                <c:pt idx="747">
                  <c:v>28.904245956275144</c:v>
                </c:pt>
                <c:pt idx="748">
                  <c:v>29.31334498027142</c:v>
                </c:pt>
                <c:pt idx="749">
                  <c:v>29.748503240632751</c:v>
                </c:pt>
                <c:pt idx="750">
                  <c:v>30.002220744018562</c:v>
                </c:pt>
                <c:pt idx="751">
                  <c:v>29.914959397497491</c:v>
                </c:pt>
                <c:pt idx="752">
                  <c:v>30.168114410678907</c:v>
                </c:pt>
                <c:pt idx="753">
                  <c:v>30.920393290333838</c:v>
                </c:pt>
                <c:pt idx="754">
                  <c:v>31.298913333880265</c:v>
                </c:pt>
                <c:pt idx="755">
                  <c:v>32.086132007705999</c:v>
                </c:pt>
                <c:pt idx="756">
                  <c:v>33.307343828030668</c:v>
                </c:pt>
                <c:pt idx="757">
                  <c:v>32.03538233925029</c:v>
                </c:pt>
                <c:pt idx="758">
                  <c:v>31.808409057643125</c:v>
                </c:pt>
                <c:pt idx="759">
                  <c:v>30.970179293325234</c:v>
                </c:pt>
                <c:pt idx="760">
                  <c:v>31.243615074864611</c:v>
                </c:pt>
                <c:pt idx="761">
                  <c:v>31.630556496454613</c:v>
                </c:pt>
                <c:pt idx="762">
                  <c:v>31.886366962158988</c:v>
                </c:pt>
                <c:pt idx="763">
                  <c:v>32.390276880301123</c:v>
                </c:pt>
                <c:pt idx="764">
                  <c:v>32.622891120500206</c:v>
                </c:pt>
                <c:pt idx="765">
                  <c:v>31.037961078006511</c:v>
                </c:pt>
                <c:pt idx="766">
                  <c:v>30.195583406705254</c:v>
                </c:pt>
                <c:pt idx="767">
                  <c:v>28.291857012072882</c:v>
                </c:pt>
                <c:pt idx="768">
                  <c:v>28.38016446354759</c:v>
                </c:pt>
                <c:pt idx="769">
                  <c:v>29.541548965131224</c:v>
                </c:pt>
                <c:pt idx="770">
                  <c:v>29.576196014784834</c:v>
                </c:pt>
                <c:pt idx="771">
                  <c:v>30.133517171387524</c:v>
                </c:pt>
                <c:pt idx="772">
                  <c:v>29.242030936939859</c:v>
                </c:pt>
                <c:pt idx="773">
                  <c:v>29.283796275306276</c:v>
                </c:pt>
                <c:pt idx="774">
                  <c:v>29.986685335042534</c:v>
                </c:pt>
                <c:pt idx="775">
                  <c:v>28.705397371833083</c:v>
                </c:pt>
                <c:pt idx="776">
                  <c:v>29.229520233035291</c:v>
                </c:pt>
                <c:pt idx="777">
                  <c:v>28.841122881953417</c:v>
                </c:pt>
                <c:pt idx="778">
                  <c:v>29.836867659083445</c:v>
                </c:pt>
                <c:pt idx="779">
                  <c:v>30.331822322243305</c:v>
                </c:pt>
                <c:pt idx="780">
                  <c:v>30.985220300230711</c:v>
                </c:pt>
                <c:pt idx="781">
                  <c:v>30.729689264735761</c:v>
                </c:pt>
                <c:pt idx="782">
                  <c:v>24.817168629099431</c:v>
                </c:pt>
                <c:pt idx="783">
                  <c:v>25.927358825280194</c:v>
                </c:pt>
                <c:pt idx="784">
                  <c:v>27.327050443495533</c:v>
                </c:pt>
                <c:pt idx="785">
                  <c:v>28.897719172001612</c:v>
                </c:pt>
                <c:pt idx="786">
                  <c:v>29.660126915799886</c:v>
                </c:pt>
                <c:pt idx="787">
                  <c:v>31.217489472047056</c:v>
                </c:pt>
                <c:pt idx="788">
                  <c:v>30.897199829070477</c:v>
                </c:pt>
              </c:numCache>
            </c:numRef>
          </c:yVal>
          <c:smooth val="0"/>
          <c:extLst>
            <c:ext xmlns:c16="http://schemas.microsoft.com/office/drawing/2014/chart" uri="{C3380CC4-5D6E-409C-BE32-E72D297353CC}">
              <c16:uniqueId val="{00000004-E621-486C-9A81-CBF309E0F3B1}"/>
            </c:ext>
          </c:extLst>
        </c:ser>
        <c:dLbls>
          <c:showLegendKey val="0"/>
          <c:showVal val="0"/>
          <c:showCatName val="0"/>
          <c:showSerName val="0"/>
          <c:showPercent val="0"/>
          <c:showBubbleSize val="0"/>
        </c:dLbls>
        <c:axId val="1011643992"/>
        <c:axId val="1011646616"/>
      </c:scatterChart>
      <c:valAx>
        <c:axId val="10116439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rgbClr val="332618"/>
                    </a:solidFill>
                    <a:latin typeface="Franklin Gothic Medium Cond" panose="020B0606030402020204" pitchFamily="34" charset="0"/>
                    <a:ea typeface="+mn-ea"/>
                    <a:cs typeface="+mn-cs"/>
                  </a:defRPr>
                </a:pPr>
                <a:r>
                  <a:rPr lang="en-US" sz="1400" baseline="0" dirty="0">
                    <a:solidFill>
                      <a:srgbClr val="332618"/>
                    </a:solidFill>
                    <a:latin typeface="Franklin Gothic Medium Cond" panose="020B0606030402020204" pitchFamily="34" charset="0"/>
                  </a:rPr>
                  <a:t>10-YEAR TREASURY RATE</a:t>
                </a:r>
              </a:p>
            </c:rich>
          </c:tx>
          <c:layout>
            <c:manualLayout>
              <c:xMode val="edge"/>
              <c:yMode val="edge"/>
              <c:x val="0.44993067975845308"/>
              <c:y val="0.94518253958813891"/>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332618"/>
                  </a:solidFill>
                  <a:latin typeface="Franklin Gothic Medium Cond" panose="020B06060304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rgbClr val="332618"/>
                </a:solidFill>
                <a:latin typeface="Franklin Gothic Medium Cond" panose="020B0606030402020204" pitchFamily="34" charset="0"/>
                <a:ea typeface="+mn-ea"/>
                <a:cs typeface="+mn-cs"/>
              </a:defRPr>
            </a:pPr>
            <a:endParaRPr lang="en-US"/>
          </a:p>
        </c:txPr>
        <c:crossAx val="1011646616"/>
        <c:crosses val="autoZero"/>
        <c:crossBetween val="midCat"/>
      </c:valAx>
      <c:valAx>
        <c:axId val="1011646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Franklin Gothic Medium Cond" panose="020B0606030402020204" pitchFamily="34" charset="0"/>
                    <a:ea typeface="+mn-ea"/>
                    <a:cs typeface="+mn-cs"/>
                  </a:defRPr>
                </a:pPr>
                <a:r>
                  <a:rPr lang="en-US" sz="1600" dirty="0">
                    <a:latin typeface="Franklin Gothic Medium Cond" panose="020B0606030402020204" pitchFamily="34" charset="0"/>
                  </a:rPr>
                  <a:t>CAPE</a:t>
                </a:r>
              </a:p>
            </c:rich>
          </c:tx>
          <c:layout>
            <c:manualLayout>
              <c:xMode val="edge"/>
              <c:yMode val="edge"/>
              <c:x val="1.5419337378865625E-3"/>
              <c:y val="0.40249588038146616"/>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rgbClr val="332618"/>
                </a:solidFill>
                <a:latin typeface="Franklin Gothic Medium Cond" panose="020B0606030402020204" pitchFamily="34" charset="0"/>
                <a:ea typeface="+mn-ea"/>
                <a:cs typeface="+mn-cs"/>
              </a:defRPr>
            </a:pPr>
            <a:endParaRPr lang="en-US"/>
          </a:p>
        </c:txPr>
        <c:crossAx val="10116439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Last Price</c:v>
                </c:pt>
              </c:strCache>
            </c:strRef>
          </c:tx>
          <c:spPr>
            <a:ln w="38100" cap="rnd">
              <a:solidFill>
                <a:srgbClr val="4A8261"/>
              </a:solidFill>
              <a:round/>
            </a:ln>
            <a:effectLst/>
          </c:spPr>
          <c:marker>
            <c:symbol val="none"/>
          </c:marker>
          <c:cat>
            <c:numRef>
              <c:f>Sheet1!$A$2:$A$81</c:f>
              <c:numCache>
                <c:formatCode>m/d/yyyy</c:formatCode>
                <c:ptCount val="80"/>
                <c:pt idx="0">
                  <c:v>44530</c:v>
                </c:pt>
                <c:pt idx="1">
                  <c:v>44500</c:v>
                </c:pt>
                <c:pt idx="2">
                  <c:v>44469</c:v>
                </c:pt>
                <c:pt idx="3">
                  <c:v>44439</c:v>
                </c:pt>
                <c:pt idx="4">
                  <c:v>44408</c:v>
                </c:pt>
                <c:pt idx="5">
                  <c:v>44377</c:v>
                </c:pt>
                <c:pt idx="6">
                  <c:v>44347</c:v>
                </c:pt>
                <c:pt idx="7">
                  <c:v>44316</c:v>
                </c:pt>
                <c:pt idx="8">
                  <c:v>44286</c:v>
                </c:pt>
                <c:pt idx="9">
                  <c:v>44255</c:v>
                </c:pt>
                <c:pt idx="10">
                  <c:v>44227</c:v>
                </c:pt>
                <c:pt idx="11">
                  <c:v>44196</c:v>
                </c:pt>
                <c:pt idx="12">
                  <c:v>44165</c:v>
                </c:pt>
                <c:pt idx="13">
                  <c:v>44135</c:v>
                </c:pt>
                <c:pt idx="14">
                  <c:v>44104</c:v>
                </c:pt>
                <c:pt idx="15">
                  <c:v>44074</c:v>
                </c:pt>
                <c:pt idx="16">
                  <c:v>44043</c:v>
                </c:pt>
                <c:pt idx="17">
                  <c:v>44012</c:v>
                </c:pt>
                <c:pt idx="18">
                  <c:v>43982</c:v>
                </c:pt>
                <c:pt idx="19">
                  <c:v>43951</c:v>
                </c:pt>
                <c:pt idx="20">
                  <c:v>43921</c:v>
                </c:pt>
                <c:pt idx="21">
                  <c:v>43890</c:v>
                </c:pt>
                <c:pt idx="22">
                  <c:v>43861</c:v>
                </c:pt>
                <c:pt idx="23">
                  <c:v>43830</c:v>
                </c:pt>
                <c:pt idx="24">
                  <c:v>43799</c:v>
                </c:pt>
                <c:pt idx="25">
                  <c:v>43769</c:v>
                </c:pt>
                <c:pt idx="26">
                  <c:v>43738</c:v>
                </c:pt>
                <c:pt idx="27">
                  <c:v>43708</c:v>
                </c:pt>
                <c:pt idx="28">
                  <c:v>43677</c:v>
                </c:pt>
                <c:pt idx="29">
                  <c:v>43646</c:v>
                </c:pt>
                <c:pt idx="30">
                  <c:v>43616</c:v>
                </c:pt>
                <c:pt idx="31">
                  <c:v>43585</c:v>
                </c:pt>
                <c:pt idx="32">
                  <c:v>43555</c:v>
                </c:pt>
                <c:pt idx="33">
                  <c:v>43524</c:v>
                </c:pt>
                <c:pt idx="34">
                  <c:v>43496</c:v>
                </c:pt>
                <c:pt idx="35">
                  <c:v>43465</c:v>
                </c:pt>
                <c:pt idx="36">
                  <c:v>43434</c:v>
                </c:pt>
                <c:pt idx="37">
                  <c:v>43404</c:v>
                </c:pt>
                <c:pt idx="38">
                  <c:v>43373</c:v>
                </c:pt>
                <c:pt idx="39">
                  <c:v>43343</c:v>
                </c:pt>
                <c:pt idx="40">
                  <c:v>43312</c:v>
                </c:pt>
                <c:pt idx="41">
                  <c:v>43281</c:v>
                </c:pt>
                <c:pt idx="42">
                  <c:v>43251</c:v>
                </c:pt>
                <c:pt idx="43">
                  <c:v>43220</c:v>
                </c:pt>
                <c:pt idx="44">
                  <c:v>43190</c:v>
                </c:pt>
                <c:pt idx="45">
                  <c:v>43159</c:v>
                </c:pt>
                <c:pt idx="46">
                  <c:v>43131</c:v>
                </c:pt>
                <c:pt idx="47">
                  <c:v>43100</c:v>
                </c:pt>
                <c:pt idx="48">
                  <c:v>43069</c:v>
                </c:pt>
                <c:pt idx="49">
                  <c:v>43039</c:v>
                </c:pt>
                <c:pt idx="50">
                  <c:v>43008</c:v>
                </c:pt>
                <c:pt idx="51">
                  <c:v>42978</c:v>
                </c:pt>
                <c:pt idx="52">
                  <c:v>42947</c:v>
                </c:pt>
                <c:pt idx="53">
                  <c:v>42916</c:v>
                </c:pt>
                <c:pt idx="54">
                  <c:v>42886</c:v>
                </c:pt>
                <c:pt idx="55">
                  <c:v>42855</c:v>
                </c:pt>
                <c:pt idx="56">
                  <c:v>42825</c:v>
                </c:pt>
                <c:pt idx="57">
                  <c:v>42794</c:v>
                </c:pt>
                <c:pt idx="58">
                  <c:v>42766</c:v>
                </c:pt>
                <c:pt idx="59">
                  <c:v>42735</c:v>
                </c:pt>
                <c:pt idx="60">
                  <c:v>42704</c:v>
                </c:pt>
                <c:pt idx="61">
                  <c:v>42674</c:v>
                </c:pt>
                <c:pt idx="62">
                  <c:v>42643</c:v>
                </c:pt>
                <c:pt idx="63">
                  <c:v>42613</c:v>
                </c:pt>
                <c:pt idx="64">
                  <c:v>42582</c:v>
                </c:pt>
                <c:pt idx="65">
                  <c:v>42551</c:v>
                </c:pt>
                <c:pt idx="66">
                  <c:v>42521</c:v>
                </c:pt>
                <c:pt idx="67">
                  <c:v>42490</c:v>
                </c:pt>
                <c:pt idx="68">
                  <c:v>42460</c:v>
                </c:pt>
                <c:pt idx="69">
                  <c:v>42429</c:v>
                </c:pt>
                <c:pt idx="70">
                  <c:v>42400</c:v>
                </c:pt>
                <c:pt idx="71">
                  <c:v>42369</c:v>
                </c:pt>
                <c:pt idx="72">
                  <c:v>42338</c:v>
                </c:pt>
                <c:pt idx="73">
                  <c:v>42308</c:v>
                </c:pt>
                <c:pt idx="74">
                  <c:v>42277</c:v>
                </c:pt>
                <c:pt idx="75">
                  <c:v>42247</c:v>
                </c:pt>
                <c:pt idx="76">
                  <c:v>42216</c:v>
                </c:pt>
                <c:pt idx="77">
                  <c:v>42185</c:v>
                </c:pt>
                <c:pt idx="78">
                  <c:v>42155</c:v>
                </c:pt>
                <c:pt idx="79">
                  <c:v>42124</c:v>
                </c:pt>
              </c:numCache>
            </c:numRef>
          </c:cat>
          <c:val>
            <c:numRef>
              <c:f>Sheet1!$B$2:$B$81</c:f>
              <c:numCache>
                <c:formatCode>0.000</c:formatCode>
                <c:ptCount val="80"/>
                <c:pt idx="0">
                  <c:v>148.61099999999999</c:v>
                </c:pt>
                <c:pt idx="1">
                  <c:v>148.40100000000001</c:v>
                </c:pt>
                <c:pt idx="2">
                  <c:v>147.85499999999999</c:v>
                </c:pt>
                <c:pt idx="3">
                  <c:v>147.476</c:v>
                </c:pt>
                <c:pt idx="4">
                  <c:v>146.99299999999999</c:v>
                </c:pt>
                <c:pt idx="5">
                  <c:v>145.90199999999999</c:v>
                </c:pt>
                <c:pt idx="6">
                  <c:v>144.94</c:v>
                </c:pt>
                <c:pt idx="7" formatCode="General">
                  <c:v>144.32599999999999</c:v>
                </c:pt>
                <c:pt idx="8" formatCode="General">
                  <c:v>144.05699999999999</c:v>
                </c:pt>
                <c:pt idx="9" formatCode="General">
                  <c:v>143.27199999999999</c:v>
                </c:pt>
                <c:pt idx="10" formatCode="General">
                  <c:v>142.73599999999999</c:v>
                </c:pt>
                <c:pt idx="11" formatCode="General">
                  <c:v>142.50299999999999</c:v>
                </c:pt>
                <c:pt idx="12" formatCode="General">
                  <c:v>142.809</c:v>
                </c:pt>
                <c:pt idx="13" formatCode="General">
                  <c:v>142.54499999999999</c:v>
                </c:pt>
                <c:pt idx="14" formatCode="General">
                  <c:v>141.86500000000001</c:v>
                </c:pt>
                <c:pt idx="15" formatCode="General">
                  <c:v>141.149</c:v>
                </c:pt>
                <c:pt idx="16" formatCode="General">
                  <c:v>139.566</c:v>
                </c:pt>
                <c:pt idx="17" formatCode="General">
                  <c:v>137.84</c:v>
                </c:pt>
                <c:pt idx="18" formatCode="General">
                  <c:v>132.994</c:v>
                </c:pt>
                <c:pt idx="19" formatCode="General">
                  <c:v>130.161</c:v>
                </c:pt>
                <c:pt idx="20" formatCode="General">
                  <c:v>150.84</c:v>
                </c:pt>
                <c:pt idx="21" formatCode="General">
                  <c:v>152.523</c:v>
                </c:pt>
                <c:pt idx="22" formatCode="General">
                  <c:v>152.23400000000001</c:v>
                </c:pt>
                <c:pt idx="23" formatCode="General">
                  <c:v>151.91900000000001</c:v>
                </c:pt>
                <c:pt idx="24" formatCode="General">
                  <c:v>151.75800000000001</c:v>
                </c:pt>
                <c:pt idx="25" formatCode="General">
                  <c:v>151.524</c:v>
                </c:pt>
                <c:pt idx="26" formatCode="General">
                  <c:v>151.32900000000001</c:v>
                </c:pt>
                <c:pt idx="27" formatCode="General">
                  <c:v>151.108</c:v>
                </c:pt>
                <c:pt idx="28" formatCode="General">
                  <c:v>150.91300000000001</c:v>
                </c:pt>
                <c:pt idx="29" formatCode="General">
                  <c:v>150.72</c:v>
                </c:pt>
                <c:pt idx="30" formatCode="General">
                  <c:v>150.54499999999999</c:v>
                </c:pt>
                <c:pt idx="31" formatCode="General">
                  <c:v>150.482</c:v>
                </c:pt>
                <c:pt idx="32" formatCode="General">
                  <c:v>150.26300000000001</c:v>
                </c:pt>
                <c:pt idx="33" formatCode="General">
                  <c:v>150.095</c:v>
                </c:pt>
                <c:pt idx="34" formatCode="General">
                  <c:v>150.14500000000001</c:v>
                </c:pt>
                <c:pt idx="35" formatCode="General">
                  <c:v>149.90799999999999</c:v>
                </c:pt>
                <c:pt idx="36" formatCode="General">
                  <c:v>149.66800000000001</c:v>
                </c:pt>
                <c:pt idx="37" formatCode="General">
                  <c:v>149.57599999999999</c:v>
                </c:pt>
                <c:pt idx="38" formatCode="General">
                  <c:v>149.364</c:v>
                </c:pt>
                <c:pt idx="39" formatCode="General">
                  <c:v>149.25899999999999</c:v>
                </c:pt>
                <c:pt idx="40" formatCode="General">
                  <c:v>149.03</c:v>
                </c:pt>
                <c:pt idx="41" formatCode="General">
                  <c:v>148.881</c:v>
                </c:pt>
                <c:pt idx="42" formatCode="General">
                  <c:v>148.667</c:v>
                </c:pt>
                <c:pt idx="43" formatCode="General">
                  <c:v>148.39699999999999</c:v>
                </c:pt>
                <c:pt idx="44" formatCode="General">
                  <c:v>148.244</c:v>
                </c:pt>
                <c:pt idx="45" formatCode="General">
                  <c:v>148.04900000000001</c:v>
                </c:pt>
                <c:pt idx="46" formatCode="General">
                  <c:v>147.67099999999999</c:v>
                </c:pt>
                <c:pt idx="47" formatCode="General">
                  <c:v>147.59</c:v>
                </c:pt>
                <c:pt idx="48" formatCode="General">
                  <c:v>147.411</c:v>
                </c:pt>
                <c:pt idx="49" formatCode="General">
                  <c:v>147.215</c:v>
                </c:pt>
                <c:pt idx="50" formatCode="General">
                  <c:v>146.96600000000001</c:v>
                </c:pt>
                <c:pt idx="51" formatCode="General">
                  <c:v>146.92400000000001</c:v>
                </c:pt>
                <c:pt idx="52" formatCode="General">
                  <c:v>146.73400000000001</c:v>
                </c:pt>
                <c:pt idx="53" formatCode="General">
                  <c:v>146.506</c:v>
                </c:pt>
                <c:pt idx="54" formatCode="General">
                  <c:v>146.29499999999999</c:v>
                </c:pt>
                <c:pt idx="55" formatCode="General">
                  <c:v>146.154</c:v>
                </c:pt>
                <c:pt idx="56" formatCode="General">
                  <c:v>145.934</c:v>
                </c:pt>
                <c:pt idx="57" formatCode="General">
                  <c:v>145.79499999999999</c:v>
                </c:pt>
                <c:pt idx="58" formatCode="General">
                  <c:v>145.61199999999999</c:v>
                </c:pt>
                <c:pt idx="59" formatCode="General">
                  <c:v>145.41499999999999</c:v>
                </c:pt>
                <c:pt idx="60" formatCode="General">
                  <c:v>145.20099999999999</c:v>
                </c:pt>
                <c:pt idx="61" formatCode="General">
                  <c:v>145.071</c:v>
                </c:pt>
                <c:pt idx="62" formatCode="General">
                  <c:v>144.953</c:v>
                </c:pt>
                <c:pt idx="63" formatCode="General">
                  <c:v>144.66399999999999</c:v>
                </c:pt>
                <c:pt idx="64" formatCode="General">
                  <c:v>144.52099999999999</c:v>
                </c:pt>
                <c:pt idx="65" formatCode="General">
                  <c:v>144.15</c:v>
                </c:pt>
                <c:pt idx="66" formatCode="General">
                  <c:v>143.892</c:v>
                </c:pt>
                <c:pt idx="67" formatCode="General">
                  <c:v>143.851</c:v>
                </c:pt>
                <c:pt idx="68" formatCode="General">
                  <c:v>143.654</c:v>
                </c:pt>
                <c:pt idx="69" formatCode="General">
                  <c:v>143.417</c:v>
                </c:pt>
                <c:pt idx="70" formatCode="General">
                  <c:v>143.20500000000001</c:v>
                </c:pt>
                <c:pt idx="71" formatCode="General">
                  <c:v>143.09700000000001</c:v>
                </c:pt>
                <c:pt idx="72" formatCode="General">
                  <c:v>142.82400000000001</c:v>
                </c:pt>
                <c:pt idx="73" formatCode="General">
                  <c:v>142.58699999999999</c:v>
                </c:pt>
                <c:pt idx="74" formatCode="General">
                  <c:v>142.28100000000001</c:v>
                </c:pt>
                <c:pt idx="75" formatCode="General">
                  <c:v>142.126</c:v>
                </c:pt>
                <c:pt idx="76" formatCode="General">
                  <c:v>142.001</c:v>
                </c:pt>
                <c:pt idx="77" formatCode="General">
                  <c:v>141.69900000000001</c:v>
                </c:pt>
                <c:pt idx="78" formatCode="General">
                  <c:v>141.52500000000001</c:v>
                </c:pt>
                <c:pt idx="79" formatCode="General">
                  <c:v>141.19399999999999</c:v>
                </c:pt>
              </c:numCache>
            </c:numRef>
          </c:val>
          <c:smooth val="1"/>
          <c:extLst>
            <c:ext xmlns:c16="http://schemas.microsoft.com/office/drawing/2014/chart" uri="{C3380CC4-5D6E-409C-BE32-E72D297353CC}">
              <c16:uniqueId val="{00000000-C165-4CA3-80BE-F1D4A8E43121}"/>
            </c:ext>
          </c:extLst>
        </c:ser>
        <c:dLbls>
          <c:showLegendKey val="0"/>
          <c:showVal val="0"/>
          <c:showCatName val="0"/>
          <c:showSerName val="0"/>
          <c:showPercent val="0"/>
          <c:showBubbleSize val="0"/>
        </c:dLbls>
        <c:smooth val="0"/>
        <c:axId val="638832152"/>
        <c:axId val="638840024"/>
      </c:lineChart>
      <c:dateAx>
        <c:axId val="638832152"/>
        <c:scaling>
          <c:orientation val="minMax"/>
          <c:max val="44530"/>
          <c:min val="42124"/>
        </c:scaling>
        <c:delete val="0"/>
        <c:axPos val="b"/>
        <c:numFmt formatCode="yyyy" sourceLinked="0"/>
        <c:majorTickMark val="none"/>
        <c:minorTickMark val="none"/>
        <c:tickLblPos val="nextTo"/>
        <c:spPr>
          <a:noFill/>
          <a:ln w="9525" cap="flat" cmpd="sng" algn="ctr">
            <a:solidFill>
              <a:srgbClr val="332618"/>
            </a:solidFill>
            <a:round/>
          </a:ln>
          <a:effectLst/>
        </c:spPr>
        <c:txPr>
          <a:bodyPr rot="-60000000" spcFirstLastPara="1" vertOverflow="ellipsis" vert="horz" wrap="square" anchor="ctr" anchorCtr="1"/>
          <a:lstStyle/>
          <a:p>
            <a:pPr>
              <a:defRPr sz="1400" b="0" i="0" u="none" strike="noStrike" kern="1200" baseline="0">
                <a:solidFill>
                  <a:srgbClr val="332618"/>
                </a:solidFill>
                <a:latin typeface="Franklin Gothic Medium Cond" panose="020B0606030402020204" pitchFamily="34" charset="0"/>
                <a:ea typeface="+mn-ea"/>
                <a:cs typeface="+mn-cs"/>
              </a:defRPr>
            </a:pPr>
            <a:endParaRPr lang="en-US"/>
          </a:p>
        </c:txPr>
        <c:crossAx val="638840024"/>
        <c:crosses val="autoZero"/>
        <c:auto val="1"/>
        <c:lblOffset val="100"/>
        <c:baseTimeUnit val="months"/>
        <c:majorUnit val="12"/>
        <c:majorTimeUnit val="months"/>
      </c:dateAx>
      <c:valAx>
        <c:axId val="638840024"/>
        <c:scaling>
          <c:orientation val="minMax"/>
          <c:max val="155"/>
          <c:min val="125"/>
        </c:scaling>
        <c:delete val="0"/>
        <c:axPos val="l"/>
        <c:majorGridlines>
          <c:spPr>
            <a:ln w="9525" cap="flat" cmpd="sng" algn="ctr">
              <a:solidFill>
                <a:srgbClr val="332618"/>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332618"/>
                </a:solidFill>
                <a:latin typeface="Franklin Gothic Medium Cond" panose="020B0606030402020204" pitchFamily="34" charset="0"/>
                <a:ea typeface="+mn-ea"/>
                <a:cs typeface="+mn-cs"/>
              </a:defRPr>
            </a:pPr>
            <a:endParaRPr lang="en-US"/>
          </a:p>
        </c:txPr>
        <c:crossAx val="638832152"/>
        <c:crosses val="autoZero"/>
        <c:crossBetween val="between"/>
      </c:valAx>
      <c:spPr>
        <a:noFill/>
        <a:ln>
          <a:solidFill>
            <a:srgbClr val="332618"/>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332618"/>
                </a:solidFill>
                <a:latin typeface="Franklin Gothic Medium Cond" panose="020B0606030402020204" pitchFamily="34" charset="0"/>
                <a:ea typeface="+mn-ea"/>
                <a:cs typeface="+mn-cs"/>
              </a:defRPr>
            </a:pPr>
            <a:r>
              <a:rPr lang="en-US" sz="1600" dirty="0">
                <a:solidFill>
                  <a:srgbClr val="332618"/>
                </a:solidFill>
                <a:latin typeface="Franklin Gothic Medium Cond" panose="020B0606030402020204" pitchFamily="34" charset="0"/>
              </a:rPr>
              <a:t>RETAIL</a:t>
            </a:r>
            <a:r>
              <a:rPr lang="en-US" sz="1600" baseline="0" dirty="0">
                <a:solidFill>
                  <a:srgbClr val="332618"/>
                </a:solidFill>
                <a:latin typeface="Franklin Gothic Medium Cond" panose="020B0606030402020204" pitchFamily="34" charset="0"/>
              </a:rPr>
              <a:t> SALES (YOY%)</a:t>
            </a:r>
            <a:endParaRPr lang="en-US" sz="1600" dirty="0">
              <a:solidFill>
                <a:srgbClr val="332618"/>
              </a:solidFill>
              <a:latin typeface="Franklin Gothic Medium Cond" panose="020B060603040202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332618"/>
              </a:solidFill>
              <a:latin typeface="Franklin Gothic Medium Cond" panose="020B06060304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RSTAYOY Index</c:v>
                </c:pt>
              </c:strCache>
            </c:strRef>
          </c:tx>
          <c:spPr>
            <a:ln w="28575" cap="rnd">
              <a:solidFill>
                <a:srgbClr val="A79B69"/>
              </a:solidFill>
              <a:round/>
            </a:ln>
            <a:effectLst/>
          </c:spPr>
          <c:marker>
            <c:symbol val="none"/>
          </c:marker>
          <c:cat>
            <c:numRef>
              <c:f>Sheet1!$A$2:$A$167</c:f>
              <c:numCache>
                <c:formatCode>m/d/yyyy</c:formatCode>
                <c:ptCount val="166"/>
                <c:pt idx="0">
                  <c:v>39478</c:v>
                </c:pt>
                <c:pt idx="1">
                  <c:v>39507</c:v>
                </c:pt>
                <c:pt idx="2">
                  <c:v>39538</c:v>
                </c:pt>
                <c:pt idx="3">
                  <c:v>39568</c:v>
                </c:pt>
                <c:pt idx="4">
                  <c:v>39599</c:v>
                </c:pt>
                <c:pt idx="5">
                  <c:v>39629</c:v>
                </c:pt>
                <c:pt idx="6">
                  <c:v>39660</c:v>
                </c:pt>
                <c:pt idx="7">
                  <c:v>39691</c:v>
                </c:pt>
                <c:pt idx="8">
                  <c:v>39721</c:v>
                </c:pt>
                <c:pt idx="9">
                  <c:v>39752</c:v>
                </c:pt>
                <c:pt idx="10">
                  <c:v>39782</c:v>
                </c:pt>
                <c:pt idx="11">
                  <c:v>39813</c:v>
                </c:pt>
                <c:pt idx="12">
                  <c:v>39844</c:v>
                </c:pt>
                <c:pt idx="13">
                  <c:v>39872</c:v>
                </c:pt>
                <c:pt idx="14">
                  <c:v>39903</c:v>
                </c:pt>
                <c:pt idx="15">
                  <c:v>39933</c:v>
                </c:pt>
                <c:pt idx="16">
                  <c:v>39964</c:v>
                </c:pt>
                <c:pt idx="17">
                  <c:v>39994</c:v>
                </c:pt>
                <c:pt idx="18">
                  <c:v>40025</c:v>
                </c:pt>
                <c:pt idx="19">
                  <c:v>40056</c:v>
                </c:pt>
                <c:pt idx="20">
                  <c:v>40086</c:v>
                </c:pt>
                <c:pt idx="21">
                  <c:v>40117</c:v>
                </c:pt>
                <c:pt idx="22">
                  <c:v>40147</c:v>
                </c:pt>
                <c:pt idx="23">
                  <c:v>40178</c:v>
                </c:pt>
                <c:pt idx="24">
                  <c:v>40209</c:v>
                </c:pt>
                <c:pt idx="25">
                  <c:v>40237</c:v>
                </c:pt>
                <c:pt idx="26">
                  <c:v>40268</c:v>
                </c:pt>
                <c:pt idx="27">
                  <c:v>40298</c:v>
                </c:pt>
                <c:pt idx="28">
                  <c:v>40329</c:v>
                </c:pt>
                <c:pt idx="29">
                  <c:v>40359</c:v>
                </c:pt>
                <c:pt idx="30">
                  <c:v>40390</c:v>
                </c:pt>
                <c:pt idx="31">
                  <c:v>40421</c:v>
                </c:pt>
                <c:pt idx="32">
                  <c:v>40451</c:v>
                </c:pt>
                <c:pt idx="33">
                  <c:v>40482</c:v>
                </c:pt>
                <c:pt idx="34">
                  <c:v>40512</c:v>
                </c:pt>
                <c:pt idx="35">
                  <c:v>40543</c:v>
                </c:pt>
                <c:pt idx="36">
                  <c:v>40574</c:v>
                </c:pt>
                <c:pt idx="37">
                  <c:v>40602</c:v>
                </c:pt>
                <c:pt idx="38">
                  <c:v>40633</c:v>
                </c:pt>
                <c:pt idx="39">
                  <c:v>40663</c:v>
                </c:pt>
                <c:pt idx="40">
                  <c:v>40694</c:v>
                </c:pt>
                <c:pt idx="41">
                  <c:v>40724</c:v>
                </c:pt>
                <c:pt idx="42">
                  <c:v>40755</c:v>
                </c:pt>
                <c:pt idx="43">
                  <c:v>40786</c:v>
                </c:pt>
                <c:pt idx="44">
                  <c:v>40816</c:v>
                </c:pt>
                <c:pt idx="45">
                  <c:v>40847</c:v>
                </c:pt>
                <c:pt idx="46">
                  <c:v>40877</c:v>
                </c:pt>
                <c:pt idx="47">
                  <c:v>40908</c:v>
                </c:pt>
                <c:pt idx="48">
                  <c:v>40939</c:v>
                </c:pt>
                <c:pt idx="49">
                  <c:v>40968</c:v>
                </c:pt>
                <c:pt idx="50">
                  <c:v>40999</c:v>
                </c:pt>
                <c:pt idx="51">
                  <c:v>41029</c:v>
                </c:pt>
                <c:pt idx="52">
                  <c:v>41060</c:v>
                </c:pt>
                <c:pt idx="53">
                  <c:v>41090</c:v>
                </c:pt>
                <c:pt idx="54">
                  <c:v>41121</c:v>
                </c:pt>
                <c:pt idx="55">
                  <c:v>41152</c:v>
                </c:pt>
                <c:pt idx="56">
                  <c:v>41182</c:v>
                </c:pt>
                <c:pt idx="57">
                  <c:v>41213</c:v>
                </c:pt>
                <c:pt idx="58">
                  <c:v>41243</c:v>
                </c:pt>
                <c:pt idx="59">
                  <c:v>41274</c:v>
                </c:pt>
                <c:pt idx="60">
                  <c:v>41305</c:v>
                </c:pt>
                <c:pt idx="61">
                  <c:v>41333</c:v>
                </c:pt>
                <c:pt idx="62">
                  <c:v>41364</c:v>
                </c:pt>
                <c:pt idx="63">
                  <c:v>41394</c:v>
                </c:pt>
                <c:pt idx="64">
                  <c:v>41425</c:v>
                </c:pt>
                <c:pt idx="65">
                  <c:v>41455</c:v>
                </c:pt>
                <c:pt idx="66">
                  <c:v>41486</c:v>
                </c:pt>
                <c:pt idx="67">
                  <c:v>41517</c:v>
                </c:pt>
                <c:pt idx="68">
                  <c:v>41547</c:v>
                </c:pt>
                <c:pt idx="69">
                  <c:v>41578</c:v>
                </c:pt>
                <c:pt idx="70">
                  <c:v>41608</c:v>
                </c:pt>
                <c:pt idx="71">
                  <c:v>41639</c:v>
                </c:pt>
                <c:pt idx="72">
                  <c:v>41670</c:v>
                </c:pt>
                <c:pt idx="73">
                  <c:v>41698</c:v>
                </c:pt>
                <c:pt idx="74">
                  <c:v>41729</c:v>
                </c:pt>
                <c:pt idx="75">
                  <c:v>41759</c:v>
                </c:pt>
                <c:pt idx="76">
                  <c:v>41790</c:v>
                </c:pt>
                <c:pt idx="77">
                  <c:v>41820</c:v>
                </c:pt>
                <c:pt idx="78">
                  <c:v>41851</c:v>
                </c:pt>
                <c:pt idx="79">
                  <c:v>41882</c:v>
                </c:pt>
                <c:pt idx="80">
                  <c:v>41912</c:v>
                </c:pt>
                <c:pt idx="81">
                  <c:v>41943</c:v>
                </c:pt>
                <c:pt idx="82">
                  <c:v>41973</c:v>
                </c:pt>
                <c:pt idx="83">
                  <c:v>42004</c:v>
                </c:pt>
                <c:pt idx="84">
                  <c:v>42035</c:v>
                </c:pt>
                <c:pt idx="85">
                  <c:v>42063</c:v>
                </c:pt>
                <c:pt idx="86">
                  <c:v>42094</c:v>
                </c:pt>
                <c:pt idx="87">
                  <c:v>42124</c:v>
                </c:pt>
                <c:pt idx="88">
                  <c:v>42155</c:v>
                </c:pt>
                <c:pt idx="89">
                  <c:v>42185</c:v>
                </c:pt>
                <c:pt idx="90">
                  <c:v>42216</c:v>
                </c:pt>
                <c:pt idx="91">
                  <c:v>42247</c:v>
                </c:pt>
                <c:pt idx="92">
                  <c:v>42277</c:v>
                </c:pt>
                <c:pt idx="93">
                  <c:v>42308</c:v>
                </c:pt>
                <c:pt idx="94">
                  <c:v>42338</c:v>
                </c:pt>
                <c:pt idx="95">
                  <c:v>42369</c:v>
                </c:pt>
                <c:pt idx="96">
                  <c:v>42400</c:v>
                </c:pt>
                <c:pt idx="97">
                  <c:v>42429</c:v>
                </c:pt>
                <c:pt idx="98">
                  <c:v>42460</c:v>
                </c:pt>
                <c:pt idx="99">
                  <c:v>42490</c:v>
                </c:pt>
                <c:pt idx="100">
                  <c:v>42521</c:v>
                </c:pt>
                <c:pt idx="101">
                  <c:v>42551</c:v>
                </c:pt>
                <c:pt idx="102">
                  <c:v>42582</c:v>
                </c:pt>
                <c:pt idx="103">
                  <c:v>42613</c:v>
                </c:pt>
                <c:pt idx="104">
                  <c:v>42643</c:v>
                </c:pt>
                <c:pt idx="105">
                  <c:v>42674</c:v>
                </c:pt>
                <c:pt idx="106">
                  <c:v>42704</c:v>
                </c:pt>
                <c:pt idx="107">
                  <c:v>42735</c:v>
                </c:pt>
                <c:pt idx="108">
                  <c:v>42766</c:v>
                </c:pt>
                <c:pt idx="109">
                  <c:v>42794</c:v>
                </c:pt>
                <c:pt idx="110">
                  <c:v>42825</c:v>
                </c:pt>
                <c:pt idx="111">
                  <c:v>42855</c:v>
                </c:pt>
                <c:pt idx="112">
                  <c:v>42886</c:v>
                </c:pt>
                <c:pt idx="113">
                  <c:v>42916</c:v>
                </c:pt>
                <c:pt idx="114">
                  <c:v>42947</c:v>
                </c:pt>
                <c:pt idx="115">
                  <c:v>42978</c:v>
                </c:pt>
                <c:pt idx="116">
                  <c:v>43008</c:v>
                </c:pt>
                <c:pt idx="117">
                  <c:v>43039</c:v>
                </c:pt>
                <c:pt idx="118">
                  <c:v>43069</c:v>
                </c:pt>
                <c:pt idx="119">
                  <c:v>43100</c:v>
                </c:pt>
                <c:pt idx="120">
                  <c:v>43131</c:v>
                </c:pt>
                <c:pt idx="121">
                  <c:v>43159</c:v>
                </c:pt>
                <c:pt idx="122">
                  <c:v>43190</c:v>
                </c:pt>
                <c:pt idx="123">
                  <c:v>43220</c:v>
                </c:pt>
                <c:pt idx="124">
                  <c:v>43251</c:v>
                </c:pt>
                <c:pt idx="125">
                  <c:v>43281</c:v>
                </c:pt>
                <c:pt idx="126">
                  <c:v>43312</c:v>
                </c:pt>
                <c:pt idx="127">
                  <c:v>43343</c:v>
                </c:pt>
                <c:pt idx="128">
                  <c:v>43373</c:v>
                </c:pt>
                <c:pt idx="129">
                  <c:v>43404</c:v>
                </c:pt>
                <c:pt idx="130">
                  <c:v>43434</c:v>
                </c:pt>
                <c:pt idx="131">
                  <c:v>43465</c:v>
                </c:pt>
                <c:pt idx="132">
                  <c:v>43496</c:v>
                </c:pt>
                <c:pt idx="133">
                  <c:v>43524</c:v>
                </c:pt>
                <c:pt idx="134">
                  <c:v>43555</c:v>
                </c:pt>
                <c:pt idx="135">
                  <c:v>43585</c:v>
                </c:pt>
                <c:pt idx="136">
                  <c:v>43616</c:v>
                </c:pt>
                <c:pt idx="137">
                  <c:v>43646</c:v>
                </c:pt>
                <c:pt idx="138">
                  <c:v>43677</c:v>
                </c:pt>
                <c:pt idx="139">
                  <c:v>43708</c:v>
                </c:pt>
                <c:pt idx="140">
                  <c:v>43738</c:v>
                </c:pt>
                <c:pt idx="141">
                  <c:v>43769</c:v>
                </c:pt>
                <c:pt idx="142">
                  <c:v>43799</c:v>
                </c:pt>
                <c:pt idx="143">
                  <c:v>43830</c:v>
                </c:pt>
                <c:pt idx="144">
                  <c:v>43861</c:v>
                </c:pt>
                <c:pt idx="145">
                  <c:v>43890</c:v>
                </c:pt>
                <c:pt idx="146">
                  <c:v>43921</c:v>
                </c:pt>
                <c:pt idx="147">
                  <c:v>43951</c:v>
                </c:pt>
                <c:pt idx="148">
                  <c:v>43982</c:v>
                </c:pt>
                <c:pt idx="149">
                  <c:v>44012</c:v>
                </c:pt>
                <c:pt idx="150">
                  <c:v>44043</c:v>
                </c:pt>
                <c:pt idx="151">
                  <c:v>44074</c:v>
                </c:pt>
                <c:pt idx="152">
                  <c:v>44104</c:v>
                </c:pt>
                <c:pt idx="153">
                  <c:v>44135</c:v>
                </c:pt>
                <c:pt idx="154">
                  <c:v>44165</c:v>
                </c:pt>
                <c:pt idx="155">
                  <c:v>44196</c:v>
                </c:pt>
                <c:pt idx="156">
                  <c:v>44227</c:v>
                </c:pt>
                <c:pt idx="157">
                  <c:v>44255</c:v>
                </c:pt>
                <c:pt idx="158">
                  <c:v>44286</c:v>
                </c:pt>
                <c:pt idx="159">
                  <c:v>44316</c:v>
                </c:pt>
                <c:pt idx="160">
                  <c:v>44347</c:v>
                </c:pt>
                <c:pt idx="161">
                  <c:v>44377</c:v>
                </c:pt>
                <c:pt idx="162">
                  <c:v>44408</c:v>
                </c:pt>
                <c:pt idx="163">
                  <c:v>44439</c:v>
                </c:pt>
                <c:pt idx="164">
                  <c:v>44469</c:v>
                </c:pt>
                <c:pt idx="165">
                  <c:v>44500</c:v>
                </c:pt>
              </c:numCache>
            </c:numRef>
          </c:cat>
          <c:val>
            <c:numRef>
              <c:f>Sheet1!$B$2:$B$167</c:f>
              <c:numCache>
                <c:formatCode>General</c:formatCode>
                <c:ptCount val="166"/>
                <c:pt idx="0">
                  <c:v>3.2000000000000001E-2</c:v>
                </c:pt>
                <c:pt idx="1">
                  <c:v>2.2000000000000002E-2</c:v>
                </c:pt>
                <c:pt idx="2">
                  <c:v>1.4999999999999999E-2</c:v>
                </c:pt>
                <c:pt idx="3">
                  <c:v>1.7000000000000001E-2</c:v>
                </c:pt>
                <c:pt idx="4">
                  <c:v>1.3999999999999999E-2</c:v>
                </c:pt>
                <c:pt idx="5">
                  <c:v>2.3E-2</c:v>
                </c:pt>
                <c:pt idx="6">
                  <c:v>1.4999999999999999E-2</c:v>
                </c:pt>
                <c:pt idx="7">
                  <c:v>2E-3</c:v>
                </c:pt>
                <c:pt idx="8">
                  <c:v>-1.6E-2</c:v>
                </c:pt>
                <c:pt idx="9">
                  <c:v>-0.06</c:v>
                </c:pt>
                <c:pt idx="10">
                  <c:v>-0.10400000000000001</c:v>
                </c:pt>
                <c:pt idx="11">
                  <c:v>-0.113</c:v>
                </c:pt>
                <c:pt idx="12">
                  <c:v>-0.10199999999999999</c:v>
                </c:pt>
                <c:pt idx="13">
                  <c:v>-9.8000000000000004E-2</c:v>
                </c:pt>
                <c:pt idx="14">
                  <c:v>-0.115</c:v>
                </c:pt>
                <c:pt idx="15">
                  <c:v>-0.111</c:v>
                </c:pt>
                <c:pt idx="16">
                  <c:v>-0.111</c:v>
                </c:pt>
                <c:pt idx="17">
                  <c:v>-9.6999999999999989E-2</c:v>
                </c:pt>
                <c:pt idx="18">
                  <c:v>-9.1999999999999998E-2</c:v>
                </c:pt>
                <c:pt idx="19">
                  <c:v>-6.9000000000000006E-2</c:v>
                </c:pt>
                <c:pt idx="20">
                  <c:v>-7.6999999999999999E-2</c:v>
                </c:pt>
                <c:pt idx="21">
                  <c:v>-3.2000000000000001E-2</c:v>
                </c:pt>
                <c:pt idx="22">
                  <c:v>1.4999999999999999E-2</c:v>
                </c:pt>
                <c:pt idx="23">
                  <c:v>4.2000000000000003E-2</c:v>
                </c:pt>
                <c:pt idx="24">
                  <c:v>2.7000000000000003E-2</c:v>
                </c:pt>
                <c:pt idx="25">
                  <c:v>3.3000000000000002E-2</c:v>
                </c:pt>
                <c:pt idx="26">
                  <c:v>7.4999999999999997E-2</c:v>
                </c:pt>
                <c:pt idx="27">
                  <c:v>7.8E-2</c:v>
                </c:pt>
                <c:pt idx="28">
                  <c:v>5.9000000000000004E-2</c:v>
                </c:pt>
                <c:pt idx="29">
                  <c:v>4.2000000000000003E-2</c:v>
                </c:pt>
                <c:pt idx="30">
                  <c:v>4.0999999999999995E-2</c:v>
                </c:pt>
                <c:pt idx="31">
                  <c:v>2.8999999999999998E-2</c:v>
                </c:pt>
                <c:pt idx="32">
                  <c:v>6.0999999999999999E-2</c:v>
                </c:pt>
                <c:pt idx="33">
                  <c:v>6.4000000000000001E-2</c:v>
                </c:pt>
                <c:pt idx="34">
                  <c:v>6.7000000000000004E-2</c:v>
                </c:pt>
                <c:pt idx="35">
                  <c:v>6.7000000000000004E-2</c:v>
                </c:pt>
                <c:pt idx="36">
                  <c:v>7.400000000000001E-2</c:v>
                </c:pt>
                <c:pt idx="37">
                  <c:v>8.199999999999999E-2</c:v>
                </c:pt>
                <c:pt idx="38">
                  <c:v>6.7000000000000004E-2</c:v>
                </c:pt>
                <c:pt idx="39">
                  <c:v>6.6000000000000003E-2</c:v>
                </c:pt>
                <c:pt idx="40">
                  <c:v>7.400000000000001E-2</c:v>
                </c:pt>
                <c:pt idx="41">
                  <c:v>8.199999999999999E-2</c:v>
                </c:pt>
                <c:pt idx="42">
                  <c:v>0.08</c:v>
                </c:pt>
                <c:pt idx="43">
                  <c:v>7.5999999999999998E-2</c:v>
                </c:pt>
                <c:pt idx="44">
                  <c:v>7.9000000000000001E-2</c:v>
                </c:pt>
                <c:pt idx="45">
                  <c:v>7.2999999999999995E-2</c:v>
                </c:pt>
                <c:pt idx="46">
                  <c:v>6.6000000000000003E-2</c:v>
                </c:pt>
                <c:pt idx="47">
                  <c:v>6.0999999999999999E-2</c:v>
                </c:pt>
                <c:pt idx="48">
                  <c:v>6.3E-2</c:v>
                </c:pt>
                <c:pt idx="49">
                  <c:v>6.7000000000000004E-2</c:v>
                </c:pt>
                <c:pt idx="50">
                  <c:v>6.2E-2</c:v>
                </c:pt>
                <c:pt idx="51">
                  <c:v>0.05</c:v>
                </c:pt>
                <c:pt idx="52">
                  <c:v>0.05</c:v>
                </c:pt>
                <c:pt idx="53">
                  <c:v>3.4000000000000002E-2</c:v>
                </c:pt>
                <c:pt idx="54">
                  <c:v>3.7999999999999999E-2</c:v>
                </c:pt>
                <c:pt idx="55">
                  <c:v>4.7E-2</c:v>
                </c:pt>
                <c:pt idx="56">
                  <c:v>4.5999999999999999E-2</c:v>
                </c:pt>
                <c:pt idx="57">
                  <c:v>4.0999999999999995E-2</c:v>
                </c:pt>
                <c:pt idx="58">
                  <c:v>4.0999999999999995E-2</c:v>
                </c:pt>
                <c:pt idx="59">
                  <c:v>4.2999999999999997E-2</c:v>
                </c:pt>
                <c:pt idx="60">
                  <c:v>4.2999999999999997E-2</c:v>
                </c:pt>
                <c:pt idx="61">
                  <c:v>4.2999999999999997E-2</c:v>
                </c:pt>
                <c:pt idx="62">
                  <c:v>3.1E-2</c:v>
                </c:pt>
                <c:pt idx="63">
                  <c:v>3.1E-2</c:v>
                </c:pt>
                <c:pt idx="64">
                  <c:v>3.7000000000000005E-2</c:v>
                </c:pt>
                <c:pt idx="65">
                  <c:v>4.9000000000000002E-2</c:v>
                </c:pt>
                <c:pt idx="66">
                  <c:v>5.2999999999999999E-2</c:v>
                </c:pt>
                <c:pt idx="67">
                  <c:v>3.7999999999999999E-2</c:v>
                </c:pt>
                <c:pt idx="68">
                  <c:v>0.03</c:v>
                </c:pt>
                <c:pt idx="69">
                  <c:v>3.3000000000000002E-2</c:v>
                </c:pt>
                <c:pt idx="70">
                  <c:v>3.2000000000000001E-2</c:v>
                </c:pt>
                <c:pt idx="71">
                  <c:v>3.4000000000000002E-2</c:v>
                </c:pt>
                <c:pt idx="72">
                  <c:v>1.4999999999999999E-2</c:v>
                </c:pt>
                <c:pt idx="73">
                  <c:v>1.8000000000000002E-2</c:v>
                </c:pt>
                <c:pt idx="74">
                  <c:v>3.6000000000000004E-2</c:v>
                </c:pt>
                <c:pt idx="75">
                  <c:v>5.2000000000000005E-2</c:v>
                </c:pt>
                <c:pt idx="76">
                  <c:v>4.9000000000000002E-2</c:v>
                </c:pt>
                <c:pt idx="77">
                  <c:v>4.8000000000000001E-2</c:v>
                </c:pt>
                <c:pt idx="78">
                  <c:v>4.2000000000000003E-2</c:v>
                </c:pt>
                <c:pt idx="79">
                  <c:v>5.2999999999999999E-2</c:v>
                </c:pt>
                <c:pt idx="80">
                  <c:v>5.0999999999999997E-2</c:v>
                </c:pt>
                <c:pt idx="81">
                  <c:v>4.9000000000000002E-2</c:v>
                </c:pt>
                <c:pt idx="82">
                  <c:v>4.9000000000000002E-2</c:v>
                </c:pt>
                <c:pt idx="83">
                  <c:v>3.7999999999999999E-2</c:v>
                </c:pt>
                <c:pt idx="84">
                  <c:v>4.2000000000000003E-2</c:v>
                </c:pt>
                <c:pt idx="85">
                  <c:v>2.5000000000000001E-2</c:v>
                </c:pt>
                <c:pt idx="86">
                  <c:v>0.03</c:v>
                </c:pt>
                <c:pt idx="87">
                  <c:v>2.1000000000000001E-2</c:v>
                </c:pt>
                <c:pt idx="88">
                  <c:v>2.7000000000000003E-2</c:v>
                </c:pt>
                <c:pt idx="89">
                  <c:v>2.6000000000000002E-2</c:v>
                </c:pt>
                <c:pt idx="90">
                  <c:v>3.1E-2</c:v>
                </c:pt>
                <c:pt idx="91">
                  <c:v>2.3E-2</c:v>
                </c:pt>
                <c:pt idx="92">
                  <c:v>2.3E-2</c:v>
                </c:pt>
                <c:pt idx="93">
                  <c:v>1.7000000000000001E-2</c:v>
                </c:pt>
                <c:pt idx="94">
                  <c:v>1.8000000000000002E-2</c:v>
                </c:pt>
                <c:pt idx="95">
                  <c:v>2.7999999999999997E-2</c:v>
                </c:pt>
                <c:pt idx="96">
                  <c:v>2.7999999999999997E-2</c:v>
                </c:pt>
                <c:pt idx="97">
                  <c:v>0.04</c:v>
                </c:pt>
                <c:pt idx="98">
                  <c:v>2.1000000000000001E-2</c:v>
                </c:pt>
                <c:pt idx="99">
                  <c:v>2.4E-2</c:v>
                </c:pt>
                <c:pt idx="100">
                  <c:v>1.9E-2</c:v>
                </c:pt>
                <c:pt idx="101">
                  <c:v>2.7000000000000003E-2</c:v>
                </c:pt>
                <c:pt idx="102">
                  <c:v>0.02</c:v>
                </c:pt>
                <c:pt idx="103">
                  <c:v>0.02</c:v>
                </c:pt>
                <c:pt idx="104">
                  <c:v>2.8999999999999998E-2</c:v>
                </c:pt>
                <c:pt idx="105">
                  <c:v>3.5000000000000003E-2</c:v>
                </c:pt>
                <c:pt idx="106">
                  <c:v>3.1E-2</c:v>
                </c:pt>
                <c:pt idx="107">
                  <c:v>3.7999999999999999E-2</c:v>
                </c:pt>
                <c:pt idx="108">
                  <c:v>5.7000000000000002E-2</c:v>
                </c:pt>
                <c:pt idx="109">
                  <c:v>4.5999999999999999E-2</c:v>
                </c:pt>
                <c:pt idx="110">
                  <c:v>4.8000000000000001E-2</c:v>
                </c:pt>
                <c:pt idx="111">
                  <c:v>4.9000000000000002E-2</c:v>
                </c:pt>
                <c:pt idx="112">
                  <c:v>4.0999999999999995E-2</c:v>
                </c:pt>
                <c:pt idx="113">
                  <c:v>3.4000000000000002E-2</c:v>
                </c:pt>
                <c:pt idx="114">
                  <c:v>3.6000000000000004E-2</c:v>
                </c:pt>
                <c:pt idx="115">
                  <c:v>3.6000000000000004E-2</c:v>
                </c:pt>
                <c:pt idx="116">
                  <c:v>5.2000000000000005E-2</c:v>
                </c:pt>
                <c:pt idx="117">
                  <c:v>5.0999999999999997E-2</c:v>
                </c:pt>
                <c:pt idx="118">
                  <c:v>0.06</c:v>
                </c:pt>
                <c:pt idx="119">
                  <c:v>5.2999999999999999E-2</c:v>
                </c:pt>
                <c:pt idx="120">
                  <c:v>0.04</c:v>
                </c:pt>
                <c:pt idx="121">
                  <c:v>4.4999999999999998E-2</c:v>
                </c:pt>
                <c:pt idx="122">
                  <c:v>4.7E-2</c:v>
                </c:pt>
                <c:pt idx="123">
                  <c:v>4.2999999999999997E-2</c:v>
                </c:pt>
                <c:pt idx="124">
                  <c:v>6.2E-2</c:v>
                </c:pt>
                <c:pt idx="125">
                  <c:v>5.5E-2</c:v>
                </c:pt>
                <c:pt idx="126">
                  <c:v>6.0999999999999999E-2</c:v>
                </c:pt>
                <c:pt idx="127">
                  <c:v>5.7000000000000002E-2</c:v>
                </c:pt>
                <c:pt idx="128">
                  <c:v>3.4000000000000002E-2</c:v>
                </c:pt>
                <c:pt idx="129">
                  <c:v>4.4000000000000004E-2</c:v>
                </c:pt>
                <c:pt idx="130">
                  <c:v>3.6000000000000004E-2</c:v>
                </c:pt>
                <c:pt idx="131">
                  <c:v>9.0000000000000011E-3</c:v>
                </c:pt>
                <c:pt idx="132">
                  <c:v>2.5000000000000001E-2</c:v>
                </c:pt>
                <c:pt idx="133">
                  <c:v>0.02</c:v>
                </c:pt>
                <c:pt idx="134">
                  <c:v>3.6000000000000004E-2</c:v>
                </c:pt>
                <c:pt idx="135">
                  <c:v>3.9E-2</c:v>
                </c:pt>
                <c:pt idx="136">
                  <c:v>2.8999999999999998E-2</c:v>
                </c:pt>
                <c:pt idx="137">
                  <c:v>3.4000000000000002E-2</c:v>
                </c:pt>
                <c:pt idx="138">
                  <c:v>3.6000000000000004E-2</c:v>
                </c:pt>
                <c:pt idx="139">
                  <c:v>4.2999999999999997E-2</c:v>
                </c:pt>
                <c:pt idx="140">
                  <c:v>3.7000000000000005E-2</c:v>
                </c:pt>
                <c:pt idx="141">
                  <c:v>3.1E-2</c:v>
                </c:pt>
                <c:pt idx="142">
                  <c:v>3.3000000000000002E-2</c:v>
                </c:pt>
                <c:pt idx="143">
                  <c:v>5.5999999999999994E-2</c:v>
                </c:pt>
                <c:pt idx="144">
                  <c:v>4.9000000000000002E-2</c:v>
                </c:pt>
                <c:pt idx="145">
                  <c:v>4.4999999999999998E-2</c:v>
                </c:pt>
                <c:pt idx="146">
                  <c:v>-5.5999999999999994E-2</c:v>
                </c:pt>
                <c:pt idx="147">
                  <c:v>-0.19899999999999998</c:v>
                </c:pt>
                <c:pt idx="148">
                  <c:v>-5.5999999999999994E-2</c:v>
                </c:pt>
                <c:pt idx="149">
                  <c:v>2.2000000000000002E-2</c:v>
                </c:pt>
                <c:pt idx="150">
                  <c:v>2.7000000000000003E-2</c:v>
                </c:pt>
                <c:pt idx="151">
                  <c:v>3.6000000000000004E-2</c:v>
                </c:pt>
                <c:pt idx="152">
                  <c:v>6.0999999999999999E-2</c:v>
                </c:pt>
                <c:pt idx="153">
                  <c:v>5.3999999999999999E-2</c:v>
                </c:pt>
                <c:pt idx="154">
                  <c:v>3.7999999999999999E-2</c:v>
                </c:pt>
                <c:pt idx="155">
                  <c:v>2.3E-2</c:v>
                </c:pt>
                <c:pt idx="156">
                  <c:v>9.4E-2</c:v>
                </c:pt>
                <c:pt idx="157">
                  <c:v>6.5000000000000002E-2</c:v>
                </c:pt>
                <c:pt idx="158">
                  <c:v>0.29699999999999999</c:v>
                </c:pt>
                <c:pt idx="159">
                  <c:v>0.53400000000000003</c:v>
                </c:pt>
                <c:pt idx="160">
                  <c:v>0.28000000000000003</c:v>
                </c:pt>
                <c:pt idx="161">
                  <c:v>0.189</c:v>
                </c:pt>
                <c:pt idx="162">
                  <c:v>0.153</c:v>
                </c:pt>
                <c:pt idx="163">
                  <c:v>0.157</c:v>
                </c:pt>
                <c:pt idx="164">
                  <c:v>0.14299999999999999</c:v>
                </c:pt>
                <c:pt idx="165">
                  <c:v>0.16300000000000001</c:v>
                </c:pt>
              </c:numCache>
            </c:numRef>
          </c:val>
          <c:smooth val="0"/>
          <c:extLst>
            <c:ext xmlns:c16="http://schemas.microsoft.com/office/drawing/2014/chart" uri="{C3380CC4-5D6E-409C-BE32-E72D297353CC}">
              <c16:uniqueId val="{00000000-7A3F-40CD-A36C-081070FD7F57}"/>
            </c:ext>
          </c:extLst>
        </c:ser>
        <c:dLbls>
          <c:showLegendKey val="0"/>
          <c:showVal val="0"/>
          <c:showCatName val="0"/>
          <c:showSerName val="0"/>
          <c:showPercent val="0"/>
          <c:showBubbleSize val="0"/>
        </c:dLbls>
        <c:smooth val="0"/>
        <c:axId val="567321760"/>
        <c:axId val="567329304"/>
      </c:lineChart>
      <c:dateAx>
        <c:axId val="567321760"/>
        <c:scaling>
          <c:orientation val="minMax"/>
          <c:max val="44500"/>
        </c:scaling>
        <c:delete val="0"/>
        <c:axPos val="b"/>
        <c:numFmt formatCode="yyyy" sourceLinked="0"/>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rgbClr val="332618"/>
                </a:solidFill>
                <a:latin typeface="Franklin Gothic Medium Cond" panose="020B0606030402020204" pitchFamily="34" charset="0"/>
                <a:ea typeface="+mn-ea"/>
                <a:cs typeface="+mn-cs"/>
              </a:defRPr>
            </a:pPr>
            <a:endParaRPr lang="en-US"/>
          </a:p>
        </c:txPr>
        <c:crossAx val="567329304"/>
        <c:crosses val="autoZero"/>
        <c:auto val="1"/>
        <c:lblOffset val="100"/>
        <c:baseTimeUnit val="months"/>
        <c:majorUnit val="24"/>
        <c:majorTimeUnit val="months"/>
      </c:dateAx>
      <c:valAx>
        <c:axId val="567329304"/>
        <c:scaling>
          <c:orientation val="minMax"/>
          <c:max val="0.60000000000000009"/>
          <c:min val="-0.300000000000000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332618"/>
                </a:solidFill>
                <a:latin typeface="Franklin Gothic Medium Cond" panose="020B0606030402020204" pitchFamily="34" charset="0"/>
                <a:ea typeface="+mn-ea"/>
                <a:cs typeface="+mn-cs"/>
              </a:defRPr>
            </a:pPr>
            <a:endParaRPr lang="en-US"/>
          </a:p>
        </c:txPr>
        <c:crossAx val="567321760"/>
        <c:crosses val="autoZero"/>
        <c:crossBetween val="between"/>
        <c:majorUnit val="0.1"/>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332618"/>
                </a:solidFill>
                <a:latin typeface="Franklin Gothic Medium Cond" panose="020B0606030402020204" pitchFamily="34" charset="0"/>
                <a:ea typeface="+mn-ea"/>
                <a:cs typeface="+mn-cs"/>
              </a:defRPr>
            </a:pPr>
            <a:r>
              <a:rPr lang="en-US" sz="1600" dirty="0">
                <a:solidFill>
                  <a:srgbClr val="332618"/>
                </a:solidFill>
                <a:latin typeface="Franklin Gothic Medium Cond" panose="020B0606030402020204" pitchFamily="34" charset="0"/>
              </a:rPr>
              <a:t>CONSUMER</a:t>
            </a:r>
            <a:r>
              <a:rPr lang="en-US" sz="1600" baseline="0" dirty="0">
                <a:solidFill>
                  <a:srgbClr val="332618"/>
                </a:solidFill>
                <a:latin typeface="Franklin Gothic Medium Cond" panose="020B0606030402020204" pitchFamily="34" charset="0"/>
              </a:rPr>
              <a:t> CONFIDENCE</a:t>
            </a:r>
            <a:endParaRPr lang="en-US" sz="1600" dirty="0">
              <a:solidFill>
                <a:srgbClr val="332618"/>
              </a:solidFill>
              <a:latin typeface="Franklin Gothic Medium Cond" panose="020B060603040202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332618"/>
              </a:solidFill>
              <a:latin typeface="Franklin Gothic Medium Cond" panose="020B06060304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CONCCONF Index</c:v>
                </c:pt>
              </c:strCache>
            </c:strRef>
          </c:tx>
          <c:spPr>
            <a:ln w="28575" cap="rnd">
              <a:solidFill>
                <a:srgbClr val="22667F"/>
              </a:solidFill>
              <a:round/>
            </a:ln>
            <a:effectLst/>
          </c:spPr>
          <c:marker>
            <c:symbol val="none"/>
          </c:marker>
          <c:cat>
            <c:numRef>
              <c:f>Sheet1!$A$2:$A$168</c:f>
              <c:numCache>
                <c:formatCode>m/d/yyyy</c:formatCode>
                <c:ptCount val="167"/>
                <c:pt idx="0">
                  <c:v>39478</c:v>
                </c:pt>
                <c:pt idx="1">
                  <c:v>39507</c:v>
                </c:pt>
                <c:pt idx="2">
                  <c:v>39538</c:v>
                </c:pt>
                <c:pt idx="3">
                  <c:v>39568</c:v>
                </c:pt>
                <c:pt idx="4">
                  <c:v>39599</c:v>
                </c:pt>
                <c:pt idx="5">
                  <c:v>39629</c:v>
                </c:pt>
                <c:pt idx="6">
                  <c:v>39660</c:v>
                </c:pt>
                <c:pt idx="7">
                  <c:v>39691</c:v>
                </c:pt>
                <c:pt idx="8">
                  <c:v>39721</c:v>
                </c:pt>
                <c:pt idx="9">
                  <c:v>39752</c:v>
                </c:pt>
                <c:pt idx="10">
                  <c:v>39782</c:v>
                </c:pt>
                <c:pt idx="11">
                  <c:v>39813</c:v>
                </c:pt>
                <c:pt idx="12">
                  <c:v>39844</c:v>
                </c:pt>
                <c:pt idx="13">
                  <c:v>39872</c:v>
                </c:pt>
                <c:pt idx="14">
                  <c:v>39903</c:v>
                </c:pt>
                <c:pt idx="15">
                  <c:v>39933</c:v>
                </c:pt>
                <c:pt idx="16">
                  <c:v>39964</c:v>
                </c:pt>
                <c:pt idx="17">
                  <c:v>39994</c:v>
                </c:pt>
                <c:pt idx="18">
                  <c:v>40025</c:v>
                </c:pt>
                <c:pt idx="19">
                  <c:v>40056</c:v>
                </c:pt>
                <c:pt idx="20">
                  <c:v>40086</c:v>
                </c:pt>
                <c:pt idx="21">
                  <c:v>40117</c:v>
                </c:pt>
                <c:pt idx="22">
                  <c:v>40147</c:v>
                </c:pt>
                <c:pt idx="23">
                  <c:v>40178</c:v>
                </c:pt>
                <c:pt idx="24">
                  <c:v>40209</c:v>
                </c:pt>
                <c:pt idx="25">
                  <c:v>40237</c:v>
                </c:pt>
                <c:pt idx="26">
                  <c:v>40268</c:v>
                </c:pt>
                <c:pt idx="27">
                  <c:v>40298</c:v>
                </c:pt>
                <c:pt idx="28">
                  <c:v>40329</c:v>
                </c:pt>
                <c:pt idx="29">
                  <c:v>40359</c:v>
                </c:pt>
                <c:pt idx="30">
                  <c:v>40390</c:v>
                </c:pt>
                <c:pt idx="31">
                  <c:v>40421</c:v>
                </c:pt>
                <c:pt idx="32">
                  <c:v>40451</c:v>
                </c:pt>
                <c:pt idx="33">
                  <c:v>40482</c:v>
                </c:pt>
                <c:pt idx="34">
                  <c:v>40512</c:v>
                </c:pt>
                <c:pt idx="35">
                  <c:v>40543</c:v>
                </c:pt>
                <c:pt idx="36">
                  <c:v>40574</c:v>
                </c:pt>
                <c:pt idx="37">
                  <c:v>40602</c:v>
                </c:pt>
                <c:pt idx="38">
                  <c:v>40633</c:v>
                </c:pt>
                <c:pt idx="39">
                  <c:v>40663</c:v>
                </c:pt>
                <c:pt idx="40">
                  <c:v>40694</c:v>
                </c:pt>
                <c:pt idx="41">
                  <c:v>40724</c:v>
                </c:pt>
                <c:pt idx="42">
                  <c:v>40755</c:v>
                </c:pt>
                <c:pt idx="43">
                  <c:v>40786</c:v>
                </c:pt>
                <c:pt idx="44">
                  <c:v>40816</c:v>
                </c:pt>
                <c:pt idx="45">
                  <c:v>40847</c:v>
                </c:pt>
                <c:pt idx="46">
                  <c:v>40877</c:v>
                </c:pt>
                <c:pt idx="47">
                  <c:v>40908</c:v>
                </c:pt>
                <c:pt idx="48">
                  <c:v>40939</c:v>
                </c:pt>
                <c:pt idx="49">
                  <c:v>40968</c:v>
                </c:pt>
                <c:pt idx="50">
                  <c:v>40999</c:v>
                </c:pt>
                <c:pt idx="51">
                  <c:v>41029</c:v>
                </c:pt>
                <c:pt idx="52">
                  <c:v>41060</c:v>
                </c:pt>
                <c:pt idx="53">
                  <c:v>41090</c:v>
                </c:pt>
                <c:pt idx="54">
                  <c:v>41121</c:v>
                </c:pt>
                <c:pt idx="55">
                  <c:v>41152</c:v>
                </c:pt>
                <c:pt idx="56">
                  <c:v>41182</c:v>
                </c:pt>
                <c:pt idx="57">
                  <c:v>41213</c:v>
                </c:pt>
                <c:pt idx="58">
                  <c:v>41243</c:v>
                </c:pt>
                <c:pt idx="59">
                  <c:v>41274</c:v>
                </c:pt>
                <c:pt idx="60">
                  <c:v>41305</c:v>
                </c:pt>
                <c:pt idx="61">
                  <c:v>41333</c:v>
                </c:pt>
                <c:pt idx="62">
                  <c:v>41364</c:v>
                </c:pt>
                <c:pt idx="63">
                  <c:v>41394</c:v>
                </c:pt>
                <c:pt idx="64">
                  <c:v>41425</c:v>
                </c:pt>
                <c:pt idx="65">
                  <c:v>41455</c:v>
                </c:pt>
                <c:pt idx="66">
                  <c:v>41486</c:v>
                </c:pt>
                <c:pt idx="67">
                  <c:v>41517</c:v>
                </c:pt>
                <c:pt idx="68">
                  <c:v>41547</c:v>
                </c:pt>
                <c:pt idx="69">
                  <c:v>41578</c:v>
                </c:pt>
                <c:pt idx="70">
                  <c:v>41608</c:v>
                </c:pt>
                <c:pt idx="71">
                  <c:v>41639</c:v>
                </c:pt>
                <c:pt idx="72">
                  <c:v>41670</c:v>
                </c:pt>
                <c:pt idx="73">
                  <c:v>41698</c:v>
                </c:pt>
                <c:pt idx="74">
                  <c:v>41729</c:v>
                </c:pt>
                <c:pt idx="75">
                  <c:v>41759</c:v>
                </c:pt>
                <c:pt idx="76">
                  <c:v>41790</c:v>
                </c:pt>
                <c:pt idx="77">
                  <c:v>41820</c:v>
                </c:pt>
                <c:pt idx="78">
                  <c:v>41851</c:v>
                </c:pt>
                <c:pt idx="79">
                  <c:v>41882</c:v>
                </c:pt>
                <c:pt idx="80">
                  <c:v>41912</c:v>
                </c:pt>
                <c:pt idx="81">
                  <c:v>41943</c:v>
                </c:pt>
                <c:pt idx="82">
                  <c:v>41973</c:v>
                </c:pt>
                <c:pt idx="83">
                  <c:v>42004</c:v>
                </c:pt>
                <c:pt idx="84">
                  <c:v>42035</c:v>
                </c:pt>
                <c:pt idx="85">
                  <c:v>42063</c:v>
                </c:pt>
                <c:pt idx="86">
                  <c:v>42094</c:v>
                </c:pt>
                <c:pt idx="87">
                  <c:v>42124</c:v>
                </c:pt>
                <c:pt idx="88">
                  <c:v>42155</c:v>
                </c:pt>
                <c:pt idx="89">
                  <c:v>42185</c:v>
                </c:pt>
                <c:pt idx="90">
                  <c:v>42216</c:v>
                </c:pt>
                <c:pt idx="91">
                  <c:v>42247</c:v>
                </c:pt>
                <c:pt idx="92">
                  <c:v>42277</c:v>
                </c:pt>
                <c:pt idx="93">
                  <c:v>42308</c:v>
                </c:pt>
                <c:pt idx="94">
                  <c:v>42338</c:v>
                </c:pt>
                <c:pt idx="95">
                  <c:v>42369</c:v>
                </c:pt>
                <c:pt idx="96">
                  <c:v>42400</c:v>
                </c:pt>
                <c:pt idx="97">
                  <c:v>42429</c:v>
                </c:pt>
                <c:pt idx="98">
                  <c:v>42460</c:v>
                </c:pt>
                <c:pt idx="99">
                  <c:v>42490</c:v>
                </c:pt>
                <c:pt idx="100">
                  <c:v>42521</c:v>
                </c:pt>
                <c:pt idx="101">
                  <c:v>42551</c:v>
                </c:pt>
                <c:pt idx="102">
                  <c:v>42582</c:v>
                </c:pt>
                <c:pt idx="103">
                  <c:v>42613</c:v>
                </c:pt>
                <c:pt idx="104">
                  <c:v>42643</c:v>
                </c:pt>
                <c:pt idx="105">
                  <c:v>42674</c:v>
                </c:pt>
                <c:pt idx="106">
                  <c:v>42704</c:v>
                </c:pt>
                <c:pt idx="107">
                  <c:v>42735</c:v>
                </c:pt>
                <c:pt idx="108">
                  <c:v>42766</c:v>
                </c:pt>
                <c:pt idx="109">
                  <c:v>42794</c:v>
                </c:pt>
                <c:pt idx="110">
                  <c:v>42825</c:v>
                </c:pt>
                <c:pt idx="111">
                  <c:v>42855</c:v>
                </c:pt>
                <c:pt idx="112">
                  <c:v>42886</c:v>
                </c:pt>
                <c:pt idx="113">
                  <c:v>42916</c:v>
                </c:pt>
                <c:pt idx="114">
                  <c:v>42947</c:v>
                </c:pt>
                <c:pt idx="115">
                  <c:v>42978</c:v>
                </c:pt>
                <c:pt idx="116">
                  <c:v>43008</c:v>
                </c:pt>
                <c:pt idx="117">
                  <c:v>43039</c:v>
                </c:pt>
                <c:pt idx="118">
                  <c:v>43069</c:v>
                </c:pt>
                <c:pt idx="119">
                  <c:v>43100</c:v>
                </c:pt>
                <c:pt idx="120">
                  <c:v>43131</c:v>
                </c:pt>
                <c:pt idx="121">
                  <c:v>43159</c:v>
                </c:pt>
                <c:pt idx="122">
                  <c:v>43190</c:v>
                </c:pt>
                <c:pt idx="123">
                  <c:v>43220</c:v>
                </c:pt>
                <c:pt idx="124">
                  <c:v>43251</c:v>
                </c:pt>
                <c:pt idx="125">
                  <c:v>43281</c:v>
                </c:pt>
                <c:pt idx="126">
                  <c:v>43312</c:v>
                </c:pt>
                <c:pt idx="127">
                  <c:v>43343</c:v>
                </c:pt>
                <c:pt idx="128">
                  <c:v>43373</c:v>
                </c:pt>
                <c:pt idx="129">
                  <c:v>43404</c:v>
                </c:pt>
                <c:pt idx="130">
                  <c:v>43434</c:v>
                </c:pt>
                <c:pt idx="131">
                  <c:v>43465</c:v>
                </c:pt>
                <c:pt idx="132">
                  <c:v>43496</c:v>
                </c:pt>
                <c:pt idx="133">
                  <c:v>43524</c:v>
                </c:pt>
                <c:pt idx="134">
                  <c:v>43555</c:v>
                </c:pt>
                <c:pt idx="135">
                  <c:v>43585</c:v>
                </c:pt>
                <c:pt idx="136">
                  <c:v>43616</c:v>
                </c:pt>
                <c:pt idx="137">
                  <c:v>43646</c:v>
                </c:pt>
                <c:pt idx="138">
                  <c:v>43677</c:v>
                </c:pt>
                <c:pt idx="139">
                  <c:v>43708</c:v>
                </c:pt>
                <c:pt idx="140">
                  <c:v>43738</c:v>
                </c:pt>
                <c:pt idx="141">
                  <c:v>43769</c:v>
                </c:pt>
                <c:pt idx="142">
                  <c:v>43799</c:v>
                </c:pt>
                <c:pt idx="143">
                  <c:v>43830</c:v>
                </c:pt>
                <c:pt idx="144">
                  <c:v>43861</c:v>
                </c:pt>
                <c:pt idx="145">
                  <c:v>43890</c:v>
                </c:pt>
                <c:pt idx="146">
                  <c:v>43921</c:v>
                </c:pt>
                <c:pt idx="147">
                  <c:v>43951</c:v>
                </c:pt>
                <c:pt idx="148">
                  <c:v>43982</c:v>
                </c:pt>
                <c:pt idx="149">
                  <c:v>44012</c:v>
                </c:pt>
                <c:pt idx="150">
                  <c:v>44043</c:v>
                </c:pt>
                <c:pt idx="151">
                  <c:v>44074</c:v>
                </c:pt>
                <c:pt idx="152">
                  <c:v>44104</c:v>
                </c:pt>
                <c:pt idx="153">
                  <c:v>44135</c:v>
                </c:pt>
                <c:pt idx="154">
                  <c:v>44165</c:v>
                </c:pt>
                <c:pt idx="155">
                  <c:v>44196</c:v>
                </c:pt>
                <c:pt idx="156">
                  <c:v>44227</c:v>
                </c:pt>
                <c:pt idx="157">
                  <c:v>44255</c:v>
                </c:pt>
                <c:pt idx="158">
                  <c:v>44286</c:v>
                </c:pt>
                <c:pt idx="159">
                  <c:v>44316</c:v>
                </c:pt>
                <c:pt idx="160">
                  <c:v>44347</c:v>
                </c:pt>
                <c:pt idx="161">
                  <c:v>44377</c:v>
                </c:pt>
                <c:pt idx="162">
                  <c:v>44408</c:v>
                </c:pt>
                <c:pt idx="163">
                  <c:v>44439</c:v>
                </c:pt>
                <c:pt idx="164">
                  <c:v>44469</c:v>
                </c:pt>
                <c:pt idx="165">
                  <c:v>44500</c:v>
                </c:pt>
                <c:pt idx="166">
                  <c:v>44530</c:v>
                </c:pt>
              </c:numCache>
            </c:numRef>
          </c:cat>
          <c:val>
            <c:numRef>
              <c:f>Sheet1!$B$2:$B$168</c:f>
              <c:numCache>
                <c:formatCode>General</c:formatCode>
                <c:ptCount val="167"/>
                <c:pt idx="0">
                  <c:v>87.32</c:v>
                </c:pt>
                <c:pt idx="1">
                  <c:v>76.39</c:v>
                </c:pt>
                <c:pt idx="2">
                  <c:v>65.86</c:v>
                </c:pt>
                <c:pt idx="3">
                  <c:v>62.76</c:v>
                </c:pt>
                <c:pt idx="4">
                  <c:v>58.07</c:v>
                </c:pt>
                <c:pt idx="5">
                  <c:v>50.97</c:v>
                </c:pt>
                <c:pt idx="6">
                  <c:v>51.94</c:v>
                </c:pt>
                <c:pt idx="7">
                  <c:v>58.48</c:v>
                </c:pt>
                <c:pt idx="8">
                  <c:v>61.37</c:v>
                </c:pt>
                <c:pt idx="9">
                  <c:v>38.83</c:v>
                </c:pt>
                <c:pt idx="10">
                  <c:v>44.65</c:v>
                </c:pt>
                <c:pt idx="11">
                  <c:v>38.619999999999997</c:v>
                </c:pt>
                <c:pt idx="12">
                  <c:v>37.380000000000003</c:v>
                </c:pt>
                <c:pt idx="13">
                  <c:v>25.3</c:v>
                </c:pt>
                <c:pt idx="14">
                  <c:v>26.9</c:v>
                </c:pt>
                <c:pt idx="15">
                  <c:v>40.81</c:v>
                </c:pt>
                <c:pt idx="16">
                  <c:v>54.81</c:v>
                </c:pt>
                <c:pt idx="17">
                  <c:v>49.32</c:v>
                </c:pt>
                <c:pt idx="18">
                  <c:v>47.37</c:v>
                </c:pt>
                <c:pt idx="19">
                  <c:v>54.48</c:v>
                </c:pt>
                <c:pt idx="20">
                  <c:v>53.43</c:v>
                </c:pt>
                <c:pt idx="21">
                  <c:v>48.67</c:v>
                </c:pt>
                <c:pt idx="22">
                  <c:v>50.64</c:v>
                </c:pt>
                <c:pt idx="23">
                  <c:v>53.62</c:v>
                </c:pt>
                <c:pt idx="24">
                  <c:v>56.45</c:v>
                </c:pt>
                <c:pt idx="25">
                  <c:v>46.42</c:v>
                </c:pt>
                <c:pt idx="26">
                  <c:v>52.29</c:v>
                </c:pt>
                <c:pt idx="27">
                  <c:v>57.74</c:v>
                </c:pt>
                <c:pt idx="28">
                  <c:v>62.66</c:v>
                </c:pt>
                <c:pt idx="29">
                  <c:v>54.31</c:v>
                </c:pt>
                <c:pt idx="30">
                  <c:v>51.03</c:v>
                </c:pt>
                <c:pt idx="31">
                  <c:v>53.18</c:v>
                </c:pt>
                <c:pt idx="32">
                  <c:v>48.61</c:v>
                </c:pt>
                <c:pt idx="33">
                  <c:v>49.92</c:v>
                </c:pt>
                <c:pt idx="34">
                  <c:v>57.82</c:v>
                </c:pt>
                <c:pt idx="35">
                  <c:v>63.4</c:v>
                </c:pt>
                <c:pt idx="36">
                  <c:v>64.790000000000006</c:v>
                </c:pt>
                <c:pt idx="37">
                  <c:v>72.02</c:v>
                </c:pt>
                <c:pt idx="38">
                  <c:v>63.82</c:v>
                </c:pt>
                <c:pt idx="39">
                  <c:v>66.02</c:v>
                </c:pt>
                <c:pt idx="40">
                  <c:v>61.74</c:v>
                </c:pt>
                <c:pt idx="41">
                  <c:v>57.62</c:v>
                </c:pt>
                <c:pt idx="42">
                  <c:v>59.23</c:v>
                </c:pt>
                <c:pt idx="43">
                  <c:v>45.18</c:v>
                </c:pt>
                <c:pt idx="44">
                  <c:v>46.37</c:v>
                </c:pt>
                <c:pt idx="45">
                  <c:v>40.869999999999997</c:v>
                </c:pt>
                <c:pt idx="46">
                  <c:v>55.17</c:v>
                </c:pt>
                <c:pt idx="47">
                  <c:v>64.8</c:v>
                </c:pt>
                <c:pt idx="48">
                  <c:v>61.1</c:v>
                </c:pt>
                <c:pt idx="49">
                  <c:v>71.62</c:v>
                </c:pt>
                <c:pt idx="50">
                  <c:v>69.45</c:v>
                </c:pt>
                <c:pt idx="51">
                  <c:v>68.7</c:v>
                </c:pt>
                <c:pt idx="52">
                  <c:v>64.37</c:v>
                </c:pt>
                <c:pt idx="53">
                  <c:v>62.69</c:v>
                </c:pt>
                <c:pt idx="54">
                  <c:v>65.37</c:v>
                </c:pt>
                <c:pt idx="55">
                  <c:v>61.28</c:v>
                </c:pt>
                <c:pt idx="56">
                  <c:v>68.349999999999994</c:v>
                </c:pt>
                <c:pt idx="57">
                  <c:v>73.08</c:v>
                </c:pt>
                <c:pt idx="58">
                  <c:v>71.540000000000006</c:v>
                </c:pt>
                <c:pt idx="59">
                  <c:v>66.69</c:v>
                </c:pt>
                <c:pt idx="60">
                  <c:v>58.43</c:v>
                </c:pt>
                <c:pt idx="61">
                  <c:v>68.040000000000006</c:v>
                </c:pt>
                <c:pt idx="62">
                  <c:v>61.9</c:v>
                </c:pt>
                <c:pt idx="63">
                  <c:v>68.95</c:v>
                </c:pt>
                <c:pt idx="64">
                  <c:v>74.260000000000005</c:v>
                </c:pt>
                <c:pt idx="65">
                  <c:v>82.13</c:v>
                </c:pt>
                <c:pt idx="66">
                  <c:v>81.010000000000005</c:v>
                </c:pt>
                <c:pt idx="67">
                  <c:v>81.760000000000005</c:v>
                </c:pt>
                <c:pt idx="68">
                  <c:v>80.2</c:v>
                </c:pt>
                <c:pt idx="69">
                  <c:v>72.38</c:v>
                </c:pt>
                <c:pt idx="70">
                  <c:v>72.03</c:v>
                </c:pt>
                <c:pt idx="71">
                  <c:v>77.540000000000006</c:v>
                </c:pt>
                <c:pt idx="72">
                  <c:v>79.41</c:v>
                </c:pt>
                <c:pt idx="73">
                  <c:v>78.3</c:v>
                </c:pt>
                <c:pt idx="74">
                  <c:v>83.86</c:v>
                </c:pt>
                <c:pt idx="75">
                  <c:v>81.709999999999994</c:v>
                </c:pt>
                <c:pt idx="76">
                  <c:v>82.21</c:v>
                </c:pt>
                <c:pt idx="77">
                  <c:v>86.37</c:v>
                </c:pt>
                <c:pt idx="78">
                  <c:v>90.33</c:v>
                </c:pt>
                <c:pt idx="79">
                  <c:v>93.42</c:v>
                </c:pt>
                <c:pt idx="80">
                  <c:v>89.04</c:v>
                </c:pt>
                <c:pt idx="81">
                  <c:v>94.05</c:v>
                </c:pt>
                <c:pt idx="82">
                  <c:v>91.03</c:v>
                </c:pt>
                <c:pt idx="83">
                  <c:v>93.06</c:v>
                </c:pt>
                <c:pt idx="84">
                  <c:v>103.8</c:v>
                </c:pt>
                <c:pt idx="85">
                  <c:v>98.82</c:v>
                </c:pt>
                <c:pt idx="86">
                  <c:v>101.44</c:v>
                </c:pt>
                <c:pt idx="87">
                  <c:v>94.32</c:v>
                </c:pt>
                <c:pt idx="88">
                  <c:v>94.57</c:v>
                </c:pt>
                <c:pt idx="89">
                  <c:v>99.8</c:v>
                </c:pt>
                <c:pt idx="90">
                  <c:v>91</c:v>
                </c:pt>
                <c:pt idx="91">
                  <c:v>101.3</c:v>
                </c:pt>
                <c:pt idx="92">
                  <c:v>102.6</c:v>
                </c:pt>
                <c:pt idx="93">
                  <c:v>99.1</c:v>
                </c:pt>
                <c:pt idx="94">
                  <c:v>92.6</c:v>
                </c:pt>
                <c:pt idx="95">
                  <c:v>96.3</c:v>
                </c:pt>
                <c:pt idx="96">
                  <c:v>97.8</c:v>
                </c:pt>
                <c:pt idx="97">
                  <c:v>94</c:v>
                </c:pt>
                <c:pt idx="98">
                  <c:v>96.1</c:v>
                </c:pt>
                <c:pt idx="99">
                  <c:v>94.7</c:v>
                </c:pt>
                <c:pt idx="100">
                  <c:v>92.4</c:v>
                </c:pt>
                <c:pt idx="101">
                  <c:v>97.4</c:v>
                </c:pt>
                <c:pt idx="102">
                  <c:v>96.7</c:v>
                </c:pt>
                <c:pt idx="103">
                  <c:v>101.8</c:v>
                </c:pt>
                <c:pt idx="104">
                  <c:v>103.5</c:v>
                </c:pt>
                <c:pt idx="105">
                  <c:v>100.8</c:v>
                </c:pt>
                <c:pt idx="106">
                  <c:v>109.4</c:v>
                </c:pt>
                <c:pt idx="107">
                  <c:v>113.3</c:v>
                </c:pt>
                <c:pt idx="108">
                  <c:v>111.6</c:v>
                </c:pt>
                <c:pt idx="109">
                  <c:v>116.1</c:v>
                </c:pt>
                <c:pt idx="110">
                  <c:v>124.9</c:v>
                </c:pt>
                <c:pt idx="111">
                  <c:v>119.4</c:v>
                </c:pt>
                <c:pt idx="112">
                  <c:v>117.6</c:v>
                </c:pt>
                <c:pt idx="113">
                  <c:v>117.3</c:v>
                </c:pt>
                <c:pt idx="114">
                  <c:v>120</c:v>
                </c:pt>
                <c:pt idx="115">
                  <c:v>120.4</c:v>
                </c:pt>
                <c:pt idx="116">
                  <c:v>120.6</c:v>
                </c:pt>
                <c:pt idx="117">
                  <c:v>126.2</c:v>
                </c:pt>
                <c:pt idx="118">
                  <c:v>128.6</c:v>
                </c:pt>
                <c:pt idx="119">
                  <c:v>123.1</c:v>
                </c:pt>
                <c:pt idx="120">
                  <c:v>124.3</c:v>
                </c:pt>
                <c:pt idx="121">
                  <c:v>130</c:v>
                </c:pt>
                <c:pt idx="122">
                  <c:v>127</c:v>
                </c:pt>
                <c:pt idx="123">
                  <c:v>125.6</c:v>
                </c:pt>
                <c:pt idx="124">
                  <c:v>128.80000000000001</c:v>
                </c:pt>
                <c:pt idx="125">
                  <c:v>127.1</c:v>
                </c:pt>
                <c:pt idx="126">
                  <c:v>127.9</c:v>
                </c:pt>
                <c:pt idx="127">
                  <c:v>134.69999999999999</c:v>
                </c:pt>
                <c:pt idx="128">
                  <c:v>135.30000000000001</c:v>
                </c:pt>
                <c:pt idx="129">
                  <c:v>137.9</c:v>
                </c:pt>
                <c:pt idx="130">
                  <c:v>136.4</c:v>
                </c:pt>
                <c:pt idx="131">
                  <c:v>126.6</c:v>
                </c:pt>
                <c:pt idx="132">
                  <c:v>121.7</c:v>
                </c:pt>
                <c:pt idx="133">
                  <c:v>131.4</c:v>
                </c:pt>
                <c:pt idx="134">
                  <c:v>124.2</c:v>
                </c:pt>
                <c:pt idx="135">
                  <c:v>129.19999999999999</c:v>
                </c:pt>
                <c:pt idx="136">
                  <c:v>131.30000000000001</c:v>
                </c:pt>
                <c:pt idx="137">
                  <c:v>124.3</c:v>
                </c:pt>
                <c:pt idx="138">
                  <c:v>135.80000000000001</c:v>
                </c:pt>
                <c:pt idx="139">
                  <c:v>134.19999999999999</c:v>
                </c:pt>
                <c:pt idx="140">
                  <c:v>126.3</c:v>
                </c:pt>
                <c:pt idx="141">
                  <c:v>126.1</c:v>
                </c:pt>
                <c:pt idx="142">
                  <c:v>126.8</c:v>
                </c:pt>
                <c:pt idx="143">
                  <c:v>128.19999999999999</c:v>
                </c:pt>
                <c:pt idx="144">
                  <c:v>130.4</c:v>
                </c:pt>
                <c:pt idx="145">
                  <c:v>132.6</c:v>
                </c:pt>
                <c:pt idx="146">
                  <c:v>118.8</c:v>
                </c:pt>
                <c:pt idx="147">
                  <c:v>85.7</c:v>
                </c:pt>
                <c:pt idx="148">
                  <c:v>85.9</c:v>
                </c:pt>
                <c:pt idx="149">
                  <c:v>98.3</c:v>
                </c:pt>
                <c:pt idx="150">
                  <c:v>91.7</c:v>
                </c:pt>
                <c:pt idx="151">
                  <c:v>86.3</c:v>
                </c:pt>
                <c:pt idx="152">
                  <c:v>101.3</c:v>
                </c:pt>
                <c:pt idx="153">
                  <c:v>101.4</c:v>
                </c:pt>
                <c:pt idx="154">
                  <c:v>92.9</c:v>
                </c:pt>
                <c:pt idx="155">
                  <c:v>87.1</c:v>
                </c:pt>
                <c:pt idx="156">
                  <c:v>87.1</c:v>
                </c:pt>
                <c:pt idx="157">
                  <c:v>95.2</c:v>
                </c:pt>
                <c:pt idx="158">
                  <c:v>114.9</c:v>
                </c:pt>
                <c:pt idx="159">
                  <c:v>117.5</c:v>
                </c:pt>
                <c:pt idx="160">
                  <c:v>120</c:v>
                </c:pt>
                <c:pt idx="161">
                  <c:v>128.9</c:v>
                </c:pt>
                <c:pt idx="162">
                  <c:v>125.1</c:v>
                </c:pt>
                <c:pt idx="163">
                  <c:v>115.2</c:v>
                </c:pt>
                <c:pt idx="164">
                  <c:v>109.8</c:v>
                </c:pt>
                <c:pt idx="165">
                  <c:v>113.8</c:v>
                </c:pt>
                <c:pt idx="166">
                  <c:v>109.5</c:v>
                </c:pt>
              </c:numCache>
            </c:numRef>
          </c:val>
          <c:smooth val="0"/>
          <c:extLst>
            <c:ext xmlns:c16="http://schemas.microsoft.com/office/drawing/2014/chart" uri="{C3380CC4-5D6E-409C-BE32-E72D297353CC}">
              <c16:uniqueId val="{00000000-BF22-4A96-A9DF-9D1242C291E3}"/>
            </c:ext>
          </c:extLst>
        </c:ser>
        <c:dLbls>
          <c:showLegendKey val="0"/>
          <c:showVal val="0"/>
          <c:showCatName val="0"/>
          <c:showSerName val="0"/>
          <c:showPercent val="0"/>
          <c:showBubbleSize val="0"/>
        </c:dLbls>
        <c:smooth val="0"/>
        <c:axId val="567321760"/>
        <c:axId val="567329304"/>
      </c:lineChart>
      <c:dateAx>
        <c:axId val="567321760"/>
        <c:scaling>
          <c:orientation val="minMax"/>
          <c:max val="44530"/>
        </c:scaling>
        <c:delete val="0"/>
        <c:axPos val="b"/>
        <c:numFmt formatCode="yyyy"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rgbClr val="332618"/>
                </a:solidFill>
                <a:latin typeface="Franklin Gothic Medium Cond" panose="020B0606030402020204" pitchFamily="34" charset="0"/>
                <a:ea typeface="+mn-ea"/>
                <a:cs typeface="+mn-cs"/>
              </a:defRPr>
            </a:pPr>
            <a:endParaRPr lang="en-US"/>
          </a:p>
        </c:txPr>
        <c:crossAx val="567329304"/>
        <c:crosses val="autoZero"/>
        <c:auto val="1"/>
        <c:lblOffset val="100"/>
        <c:baseTimeUnit val="months"/>
        <c:majorUnit val="24"/>
        <c:majorTimeUnit val="months"/>
      </c:dateAx>
      <c:valAx>
        <c:axId val="567329304"/>
        <c:scaling>
          <c:orientation val="minMax"/>
          <c:max val="160"/>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332618"/>
                </a:solidFill>
                <a:latin typeface="Franklin Gothic Medium Cond" panose="020B0606030402020204" pitchFamily="34" charset="0"/>
                <a:ea typeface="+mn-ea"/>
                <a:cs typeface="+mn-cs"/>
              </a:defRPr>
            </a:pPr>
            <a:endParaRPr lang="en-US"/>
          </a:p>
        </c:txPr>
        <c:crossAx val="567321760"/>
        <c:crosses val="autoZero"/>
        <c:crossBetween val="between"/>
        <c:majorUnit val="20"/>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332618"/>
                </a:solidFill>
                <a:latin typeface="Franklin Gothic Medium Cond" panose="020B0606030402020204" pitchFamily="34" charset="0"/>
                <a:ea typeface="+mn-ea"/>
                <a:cs typeface="+mn-cs"/>
              </a:defRPr>
            </a:pPr>
            <a:r>
              <a:rPr lang="en-US" sz="1600" dirty="0">
                <a:solidFill>
                  <a:srgbClr val="332618"/>
                </a:solidFill>
                <a:latin typeface="Franklin Gothic Medium Cond" panose="020B0606030402020204" pitchFamily="34" charset="0"/>
              </a:rPr>
              <a:t>CONSUMER</a:t>
            </a:r>
            <a:r>
              <a:rPr lang="en-US" sz="1600" baseline="0" dirty="0">
                <a:solidFill>
                  <a:srgbClr val="332618"/>
                </a:solidFill>
                <a:latin typeface="Franklin Gothic Medium Cond" panose="020B0606030402020204" pitchFamily="34" charset="0"/>
              </a:rPr>
              <a:t> BALANCE SHEETS</a:t>
            </a:r>
            <a:endParaRPr lang="en-US" sz="1600" dirty="0">
              <a:solidFill>
                <a:srgbClr val="332618"/>
              </a:solidFill>
              <a:latin typeface="Franklin Gothic Medium Cond" panose="020B060603040202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332618"/>
              </a:solidFill>
              <a:latin typeface="Franklin Gothic Medium Cond" panose="020B0606030402020204" pitchFamily="34" charset="0"/>
              <a:ea typeface="+mn-ea"/>
              <a:cs typeface="+mn-cs"/>
            </a:defRPr>
          </a:pPr>
          <a:endParaRPr lang="en-US"/>
        </a:p>
      </c:txPr>
    </c:title>
    <c:autoTitleDeleted val="0"/>
    <c:plotArea>
      <c:layout>
        <c:manualLayout>
          <c:layoutTarget val="inner"/>
          <c:xMode val="edge"/>
          <c:yMode val="edge"/>
          <c:x val="0.11965288713910761"/>
          <c:y val="0.15647383794767589"/>
          <c:w val="0.74863385826771656"/>
          <c:h val="0.65461363700505171"/>
        </c:manualLayout>
      </c:layout>
      <c:lineChart>
        <c:grouping val="standard"/>
        <c:varyColors val="0"/>
        <c:ser>
          <c:idx val="0"/>
          <c:order val="0"/>
          <c:tx>
            <c:strRef>
              <c:f>Sheet1!$B$1</c:f>
              <c:strCache>
                <c:ptCount val="1"/>
                <c:pt idx="0">
                  <c:v>Debt Service Ratio (DSPBTOTL Index)</c:v>
                </c:pt>
              </c:strCache>
            </c:strRef>
          </c:tx>
          <c:spPr>
            <a:ln w="28575" cap="rnd">
              <a:solidFill>
                <a:srgbClr val="631717"/>
              </a:solidFill>
              <a:round/>
            </a:ln>
            <a:effectLst/>
          </c:spPr>
          <c:marker>
            <c:symbol val="none"/>
          </c:marker>
          <c:cat>
            <c:numRef>
              <c:f>Sheet1!$A$2:$A$163</c:f>
              <c:numCache>
                <c:formatCode>m/d/yyyy</c:formatCode>
                <c:ptCount val="162"/>
                <c:pt idx="0">
                  <c:v>29676</c:v>
                </c:pt>
                <c:pt idx="1">
                  <c:v>29767</c:v>
                </c:pt>
                <c:pt idx="2">
                  <c:v>29859</c:v>
                </c:pt>
                <c:pt idx="3">
                  <c:v>29951</c:v>
                </c:pt>
                <c:pt idx="4">
                  <c:v>30041</c:v>
                </c:pt>
                <c:pt idx="5">
                  <c:v>30132</c:v>
                </c:pt>
                <c:pt idx="6">
                  <c:v>30224</c:v>
                </c:pt>
                <c:pt idx="7">
                  <c:v>30316</c:v>
                </c:pt>
                <c:pt idx="8">
                  <c:v>30406</c:v>
                </c:pt>
                <c:pt idx="9">
                  <c:v>30497</c:v>
                </c:pt>
                <c:pt idx="10">
                  <c:v>30589</c:v>
                </c:pt>
                <c:pt idx="11">
                  <c:v>30681</c:v>
                </c:pt>
                <c:pt idx="12">
                  <c:v>30772</c:v>
                </c:pt>
                <c:pt idx="13">
                  <c:v>30863</c:v>
                </c:pt>
                <c:pt idx="14">
                  <c:v>30955</c:v>
                </c:pt>
                <c:pt idx="15">
                  <c:v>31047</c:v>
                </c:pt>
                <c:pt idx="16">
                  <c:v>31137</c:v>
                </c:pt>
                <c:pt idx="17">
                  <c:v>31228</c:v>
                </c:pt>
                <c:pt idx="18">
                  <c:v>31320</c:v>
                </c:pt>
                <c:pt idx="19">
                  <c:v>31412</c:v>
                </c:pt>
                <c:pt idx="20">
                  <c:v>31502</c:v>
                </c:pt>
                <c:pt idx="21">
                  <c:v>31593</c:v>
                </c:pt>
                <c:pt idx="22">
                  <c:v>31685</c:v>
                </c:pt>
                <c:pt idx="23">
                  <c:v>31777</c:v>
                </c:pt>
                <c:pt idx="24">
                  <c:v>31867</c:v>
                </c:pt>
                <c:pt idx="25">
                  <c:v>31958</c:v>
                </c:pt>
                <c:pt idx="26">
                  <c:v>32050</c:v>
                </c:pt>
                <c:pt idx="27">
                  <c:v>32142</c:v>
                </c:pt>
                <c:pt idx="28">
                  <c:v>32233</c:v>
                </c:pt>
                <c:pt idx="29">
                  <c:v>32324</c:v>
                </c:pt>
                <c:pt idx="30">
                  <c:v>32416</c:v>
                </c:pt>
                <c:pt idx="31">
                  <c:v>32508</c:v>
                </c:pt>
                <c:pt idx="32">
                  <c:v>32598</c:v>
                </c:pt>
                <c:pt idx="33">
                  <c:v>32689</c:v>
                </c:pt>
                <c:pt idx="34">
                  <c:v>32781</c:v>
                </c:pt>
                <c:pt idx="35">
                  <c:v>32873</c:v>
                </c:pt>
                <c:pt idx="36">
                  <c:v>32963</c:v>
                </c:pt>
                <c:pt idx="37">
                  <c:v>33054</c:v>
                </c:pt>
                <c:pt idx="38">
                  <c:v>33146</c:v>
                </c:pt>
                <c:pt idx="39">
                  <c:v>33238</c:v>
                </c:pt>
                <c:pt idx="40">
                  <c:v>33328</c:v>
                </c:pt>
                <c:pt idx="41">
                  <c:v>33419</c:v>
                </c:pt>
                <c:pt idx="42">
                  <c:v>33511</c:v>
                </c:pt>
                <c:pt idx="43">
                  <c:v>33603</c:v>
                </c:pt>
                <c:pt idx="44">
                  <c:v>33694</c:v>
                </c:pt>
                <c:pt idx="45">
                  <c:v>33785</c:v>
                </c:pt>
                <c:pt idx="46">
                  <c:v>33877</c:v>
                </c:pt>
                <c:pt idx="47">
                  <c:v>33969</c:v>
                </c:pt>
                <c:pt idx="48">
                  <c:v>34059</c:v>
                </c:pt>
                <c:pt idx="49">
                  <c:v>34150</c:v>
                </c:pt>
                <c:pt idx="50">
                  <c:v>34242</c:v>
                </c:pt>
                <c:pt idx="51">
                  <c:v>34334</c:v>
                </c:pt>
                <c:pt idx="52">
                  <c:v>34424</c:v>
                </c:pt>
                <c:pt idx="53">
                  <c:v>34515</c:v>
                </c:pt>
                <c:pt idx="54">
                  <c:v>34607</c:v>
                </c:pt>
                <c:pt idx="55">
                  <c:v>34699</c:v>
                </c:pt>
                <c:pt idx="56">
                  <c:v>34789</c:v>
                </c:pt>
                <c:pt idx="57">
                  <c:v>34880</c:v>
                </c:pt>
                <c:pt idx="58">
                  <c:v>34972</c:v>
                </c:pt>
                <c:pt idx="59">
                  <c:v>35064</c:v>
                </c:pt>
                <c:pt idx="60">
                  <c:v>35155</c:v>
                </c:pt>
                <c:pt idx="61">
                  <c:v>35246</c:v>
                </c:pt>
                <c:pt idx="62">
                  <c:v>35338</c:v>
                </c:pt>
                <c:pt idx="63">
                  <c:v>35430</c:v>
                </c:pt>
                <c:pt idx="64">
                  <c:v>35520</c:v>
                </c:pt>
                <c:pt idx="65">
                  <c:v>35611</c:v>
                </c:pt>
                <c:pt idx="66">
                  <c:v>35703</c:v>
                </c:pt>
                <c:pt idx="67">
                  <c:v>35795</c:v>
                </c:pt>
                <c:pt idx="68">
                  <c:v>35885</c:v>
                </c:pt>
                <c:pt idx="69">
                  <c:v>35976</c:v>
                </c:pt>
                <c:pt idx="70">
                  <c:v>36068</c:v>
                </c:pt>
                <c:pt idx="71">
                  <c:v>36160</c:v>
                </c:pt>
                <c:pt idx="72">
                  <c:v>36250</c:v>
                </c:pt>
                <c:pt idx="73">
                  <c:v>36341</c:v>
                </c:pt>
                <c:pt idx="74">
                  <c:v>36433</c:v>
                </c:pt>
                <c:pt idx="75">
                  <c:v>36525</c:v>
                </c:pt>
                <c:pt idx="76">
                  <c:v>36616</c:v>
                </c:pt>
                <c:pt idx="77">
                  <c:v>36707</c:v>
                </c:pt>
                <c:pt idx="78">
                  <c:v>36799</c:v>
                </c:pt>
                <c:pt idx="79">
                  <c:v>36891</c:v>
                </c:pt>
                <c:pt idx="80">
                  <c:v>36981</c:v>
                </c:pt>
                <c:pt idx="81">
                  <c:v>37072</c:v>
                </c:pt>
                <c:pt idx="82">
                  <c:v>37164</c:v>
                </c:pt>
                <c:pt idx="83">
                  <c:v>37256</c:v>
                </c:pt>
                <c:pt idx="84">
                  <c:v>37346</c:v>
                </c:pt>
                <c:pt idx="85">
                  <c:v>37437</c:v>
                </c:pt>
                <c:pt idx="86">
                  <c:v>37529</c:v>
                </c:pt>
                <c:pt idx="87">
                  <c:v>37621</c:v>
                </c:pt>
                <c:pt idx="88">
                  <c:v>37711</c:v>
                </c:pt>
                <c:pt idx="89">
                  <c:v>37802</c:v>
                </c:pt>
                <c:pt idx="90">
                  <c:v>37894</c:v>
                </c:pt>
                <c:pt idx="91">
                  <c:v>37986</c:v>
                </c:pt>
                <c:pt idx="92">
                  <c:v>38077</c:v>
                </c:pt>
                <c:pt idx="93">
                  <c:v>38168</c:v>
                </c:pt>
                <c:pt idx="94">
                  <c:v>38260</c:v>
                </c:pt>
                <c:pt idx="95">
                  <c:v>38352</c:v>
                </c:pt>
                <c:pt idx="96">
                  <c:v>38442</c:v>
                </c:pt>
                <c:pt idx="97">
                  <c:v>38533</c:v>
                </c:pt>
                <c:pt idx="98">
                  <c:v>38625</c:v>
                </c:pt>
                <c:pt idx="99">
                  <c:v>38717</c:v>
                </c:pt>
                <c:pt idx="100">
                  <c:v>38807</c:v>
                </c:pt>
                <c:pt idx="101">
                  <c:v>38898</c:v>
                </c:pt>
                <c:pt idx="102">
                  <c:v>38990</c:v>
                </c:pt>
                <c:pt idx="103">
                  <c:v>39082</c:v>
                </c:pt>
                <c:pt idx="104">
                  <c:v>39172</c:v>
                </c:pt>
                <c:pt idx="105">
                  <c:v>39263</c:v>
                </c:pt>
                <c:pt idx="106">
                  <c:v>39355</c:v>
                </c:pt>
                <c:pt idx="107">
                  <c:v>39447</c:v>
                </c:pt>
                <c:pt idx="108">
                  <c:v>39538</c:v>
                </c:pt>
                <c:pt idx="109">
                  <c:v>39629</c:v>
                </c:pt>
                <c:pt idx="110">
                  <c:v>39721</c:v>
                </c:pt>
                <c:pt idx="111">
                  <c:v>39813</c:v>
                </c:pt>
                <c:pt idx="112">
                  <c:v>39903</c:v>
                </c:pt>
                <c:pt idx="113">
                  <c:v>39994</c:v>
                </c:pt>
                <c:pt idx="114">
                  <c:v>40086</c:v>
                </c:pt>
                <c:pt idx="115">
                  <c:v>40178</c:v>
                </c:pt>
                <c:pt idx="116">
                  <c:v>40268</c:v>
                </c:pt>
                <c:pt idx="117">
                  <c:v>40359</c:v>
                </c:pt>
                <c:pt idx="118">
                  <c:v>40451</c:v>
                </c:pt>
                <c:pt idx="119">
                  <c:v>40543</c:v>
                </c:pt>
                <c:pt idx="120">
                  <c:v>40633</c:v>
                </c:pt>
                <c:pt idx="121">
                  <c:v>40724</c:v>
                </c:pt>
                <c:pt idx="122">
                  <c:v>40816</c:v>
                </c:pt>
                <c:pt idx="123">
                  <c:v>40908</c:v>
                </c:pt>
                <c:pt idx="124">
                  <c:v>40999</c:v>
                </c:pt>
                <c:pt idx="125">
                  <c:v>41090</c:v>
                </c:pt>
                <c:pt idx="126">
                  <c:v>41182</c:v>
                </c:pt>
                <c:pt idx="127">
                  <c:v>41274</c:v>
                </c:pt>
                <c:pt idx="128">
                  <c:v>41364</c:v>
                </c:pt>
                <c:pt idx="129">
                  <c:v>41455</c:v>
                </c:pt>
                <c:pt idx="130">
                  <c:v>41547</c:v>
                </c:pt>
                <c:pt idx="131">
                  <c:v>41639</c:v>
                </c:pt>
                <c:pt idx="132">
                  <c:v>41729</c:v>
                </c:pt>
                <c:pt idx="133">
                  <c:v>41820</c:v>
                </c:pt>
                <c:pt idx="134">
                  <c:v>41912</c:v>
                </c:pt>
                <c:pt idx="135">
                  <c:v>42004</c:v>
                </c:pt>
                <c:pt idx="136">
                  <c:v>42094</c:v>
                </c:pt>
                <c:pt idx="137">
                  <c:v>42185</c:v>
                </c:pt>
                <c:pt idx="138">
                  <c:v>42277</c:v>
                </c:pt>
                <c:pt idx="139">
                  <c:v>42369</c:v>
                </c:pt>
                <c:pt idx="140">
                  <c:v>42460</c:v>
                </c:pt>
                <c:pt idx="141">
                  <c:v>42551</c:v>
                </c:pt>
                <c:pt idx="142">
                  <c:v>42643</c:v>
                </c:pt>
                <c:pt idx="143">
                  <c:v>42735</c:v>
                </c:pt>
                <c:pt idx="144">
                  <c:v>42825</c:v>
                </c:pt>
                <c:pt idx="145">
                  <c:v>42916</c:v>
                </c:pt>
                <c:pt idx="146">
                  <c:v>43008</c:v>
                </c:pt>
                <c:pt idx="147">
                  <c:v>43100</c:v>
                </c:pt>
                <c:pt idx="148">
                  <c:v>43190</c:v>
                </c:pt>
                <c:pt idx="149">
                  <c:v>43281</c:v>
                </c:pt>
                <c:pt idx="150">
                  <c:v>43373</c:v>
                </c:pt>
                <c:pt idx="151">
                  <c:v>43465</c:v>
                </c:pt>
                <c:pt idx="152">
                  <c:v>43555</c:v>
                </c:pt>
                <c:pt idx="153">
                  <c:v>43646</c:v>
                </c:pt>
                <c:pt idx="154">
                  <c:v>43738</c:v>
                </c:pt>
                <c:pt idx="155">
                  <c:v>43830</c:v>
                </c:pt>
                <c:pt idx="156">
                  <c:v>43921</c:v>
                </c:pt>
                <c:pt idx="157">
                  <c:v>44012</c:v>
                </c:pt>
                <c:pt idx="158">
                  <c:v>44104</c:v>
                </c:pt>
                <c:pt idx="159">
                  <c:v>44196</c:v>
                </c:pt>
                <c:pt idx="160">
                  <c:v>44286</c:v>
                </c:pt>
                <c:pt idx="161">
                  <c:v>44377</c:v>
                </c:pt>
              </c:numCache>
            </c:numRef>
          </c:cat>
          <c:val>
            <c:numRef>
              <c:f>Sheet1!$B$2:$B$163</c:f>
              <c:numCache>
                <c:formatCode>General</c:formatCode>
                <c:ptCount val="162"/>
                <c:pt idx="0">
                  <c:v>0.10287516000000001</c:v>
                </c:pt>
                <c:pt idx="1">
                  <c:v>0.10416878</c:v>
                </c:pt>
                <c:pt idx="2">
                  <c:v>0.10306743000000002</c:v>
                </c:pt>
                <c:pt idx="3">
                  <c:v>0.10379325</c:v>
                </c:pt>
                <c:pt idx="4">
                  <c:v>0.10447258</c:v>
                </c:pt>
                <c:pt idx="5">
                  <c:v>0.10504028999999999</c:v>
                </c:pt>
                <c:pt idx="6">
                  <c:v>0.10409941</c:v>
                </c:pt>
                <c:pt idx="7">
                  <c:v>0.1038041</c:v>
                </c:pt>
                <c:pt idx="8">
                  <c:v>0.10348921999999999</c:v>
                </c:pt>
                <c:pt idx="9">
                  <c:v>0.10376333</c:v>
                </c:pt>
                <c:pt idx="10">
                  <c:v>0.10381299000000001</c:v>
                </c:pt>
                <c:pt idx="11">
                  <c:v>0.10425534</c:v>
                </c:pt>
                <c:pt idx="12">
                  <c:v>0.10478991</c:v>
                </c:pt>
                <c:pt idx="13">
                  <c:v>0.10607962999999999</c:v>
                </c:pt>
                <c:pt idx="14">
                  <c:v>0.10719033</c:v>
                </c:pt>
                <c:pt idx="15">
                  <c:v>0.10878462999999999</c:v>
                </c:pt>
                <c:pt idx="16">
                  <c:v>0.11220535999999999</c:v>
                </c:pt>
                <c:pt idx="17">
                  <c:v>0.11310744</c:v>
                </c:pt>
                <c:pt idx="18">
                  <c:v>0.11595799</c:v>
                </c:pt>
                <c:pt idx="19">
                  <c:v>0.11725569999999999</c:v>
                </c:pt>
                <c:pt idx="20">
                  <c:v>0.11739687</c:v>
                </c:pt>
                <c:pt idx="21">
                  <c:v>0.11812105000000001</c:v>
                </c:pt>
                <c:pt idx="22">
                  <c:v>0.1191714</c:v>
                </c:pt>
                <c:pt idx="23">
                  <c:v>0.12062025</c:v>
                </c:pt>
                <c:pt idx="24">
                  <c:v>0.11931285000000001</c:v>
                </c:pt>
                <c:pt idx="25">
                  <c:v>0.12067256</c:v>
                </c:pt>
                <c:pt idx="26">
                  <c:v>0.11939659000000001</c:v>
                </c:pt>
                <c:pt idx="27">
                  <c:v>0.11806446</c:v>
                </c:pt>
                <c:pt idx="28">
                  <c:v>0.11752855000000001</c:v>
                </c:pt>
                <c:pt idx="29">
                  <c:v>0.11736395999999999</c:v>
                </c:pt>
                <c:pt idx="30">
                  <c:v>0.11691190000000001</c:v>
                </c:pt>
                <c:pt idx="31">
                  <c:v>0.11569183000000001</c:v>
                </c:pt>
                <c:pt idx="32">
                  <c:v>0.11565868</c:v>
                </c:pt>
                <c:pt idx="33">
                  <c:v>0.11731491999999999</c:v>
                </c:pt>
                <c:pt idx="34">
                  <c:v>0.11793877</c:v>
                </c:pt>
                <c:pt idx="35">
                  <c:v>0.11745679000000001</c:v>
                </c:pt>
                <c:pt idx="36">
                  <c:v>0.11649150000000001</c:v>
                </c:pt>
                <c:pt idx="37">
                  <c:v>0.1160066</c:v>
                </c:pt>
                <c:pt idx="38">
                  <c:v>0.11583130999999999</c:v>
                </c:pt>
                <c:pt idx="39">
                  <c:v>0.11604449</c:v>
                </c:pt>
                <c:pt idx="40">
                  <c:v>0.11578032000000001</c:v>
                </c:pt>
                <c:pt idx="41">
                  <c:v>0.11434237</c:v>
                </c:pt>
                <c:pt idx="42">
                  <c:v>0.11318681</c:v>
                </c:pt>
                <c:pt idx="43">
                  <c:v>0.11117333</c:v>
                </c:pt>
                <c:pt idx="44">
                  <c:v>0.10855581</c:v>
                </c:pt>
                <c:pt idx="45">
                  <c:v>0.10680885999999999</c:v>
                </c:pt>
                <c:pt idx="46">
                  <c:v>0.10540050000000001</c:v>
                </c:pt>
                <c:pt idx="47">
                  <c:v>0.10455215000000001</c:v>
                </c:pt>
                <c:pt idx="48">
                  <c:v>0.10419138999999999</c:v>
                </c:pt>
                <c:pt idx="49">
                  <c:v>0.10354430000000001</c:v>
                </c:pt>
                <c:pt idx="50">
                  <c:v>0.10405426999999999</c:v>
                </c:pt>
                <c:pt idx="51">
                  <c:v>0.10368518</c:v>
                </c:pt>
                <c:pt idx="52">
                  <c:v>0.10388445</c:v>
                </c:pt>
                <c:pt idx="53">
                  <c:v>0.10452491</c:v>
                </c:pt>
                <c:pt idx="54">
                  <c:v>0.10586957999999999</c:v>
                </c:pt>
                <c:pt idx="55">
                  <c:v>0.1069963</c:v>
                </c:pt>
                <c:pt idx="56">
                  <c:v>0.10888513</c:v>
                </c:pt>
                <c:pt idx="57">
                  <c:v>0.11080721</c:v>
                </c:pt>
                <c:pt idx="58">
                  <c:v>0.11185719000000001</c:v>
                </c:pt>
                <c:pt idx="59">
                  <c:v>0.11223493</c:v>
                </c:pt>
                <c:pt idx="60">
                  <c:v>0.11242343</c:v>
                </c:pt>
                <c:pt idx="61">
                  <c:v>0.11269971999999999</c:v>
                </c:pt>
                <c:pt idx="62">
                  <c:v>0.11315365999999999</c:v>
                </c:pt>
                <c:pt idx="63">
                  <c:v>0.11371211000000001</c:v>
                </c:pt>
                <c:pt idx="64">
                  <c:v>0.11328849000000001</c:v>
                </c:pt>
                <c:pt idx="65">
                  <c:v>0.11328918</c:v>
                </c:pt>
                <c:pt idx="66">
                  <c:v>0.1133802</c:v>
                </c:pt>
                <c:pt idx="67">
                  <c:v>0.11288261000000001</c:v>
                </c:pt>
                <c:pt idx="68">
                  <c:v>0.11144147</c:v>
                </c:pt>
                <c:pt idx="69">
                  <c:v>0.11166536000000001</c:v>
                </c:pt>
                <c:pt idx="70">
                  <c:v>0.11152642</c:v>
                </c:pt>
                <c:pt idx="71">
                  <c:v>0.11216343000000001</c:v>
                </c:pt>
                <c:pt idx="72">
                  <c:v>0.11281643000000001</c:v>
                </c:pt>
                <c:pt idx="73">
                  <c:v>0.11433963999999999</c:v>
                </c:pt>
                <c:pt idx="74">
                  <c:v>0.11558227</c:v>
                </c:pt>
                <c:pt idx="75">
                  <c:v>0.11545349999999999</c:v>
                </c:pt>
                <c:pt idx="76">
                  <c:v>0.11503207</c:v>
                </c:pt>
                <c:pt idx="77">
                  <c:v>0.11659948999999999</c:v>
                </c:pt>
                <c:pt idx="78">
                  <c:v>0.11836638000000001</c:v>
                </c:pt>
                <c:pt idx="79">
                  <c:v>0.12063363000000001</c:v>
                </c:pt>
                <c:pt idx="80">
                  <c:v>0.12161004</c:v>
                </c:pt>
                <c:pt idx="81">
                  <c:v>0.12383891</c:v>
                </c:pt>
                <c:pt idx="82">
                  <c:v>0.12323497</c:v>
                </c:pt>
                <c:pt idx="83">
                  <c:v>0.12622887999999999</c:v>
                </c:pt>
                <c:pt idx="84">
                  <c:v>0.12416731</c:v>
                </c:pt>
                <c:pt idx="85">
                  <c:v>0.12336401000000001</c:v>
                </c:pt>
                <c:pt idx="86">
                  <c:v>0.12377288</c:v>
                </c:pt>
                <c:pt idx="87">
                  <c:v>0.12346963999999999</c:v>
                </c:pt>
                <c:pt idx="88">
                  <c:v>0.12345912000000001</c:v>
                </c:pt>
                <c:pt idx="89">
                  <c:v>0.12286179999999999</c:v>
                </c:pt>
                <c:pt idx="90">
                  <c:v>0.12137834</c:v>
                </c:pt>
                <c:pt idx="91">
                  <c:v>0.12213942</c:v>
                </c:pt>
                <c:pt idx="92">
                  <c:v>0.12209206</c:v>
                </c:pt>
                <c:pt idx="93">
                  <c:v>0.12131073000000001</c:v>
                </c:pt>
                <c:pt idx="94">
                  <c:v>0.12243887000000001</c:v>
                </c:pt>
                <c:pt idx="95">
                  <c:v>0.12236401000000001</c:v>
                </c:pt>
                <c:pt idx="96">
                  <c:v>0.12558088000000001</c:v>
                </c:pt>
                <c:pt idx="97">
                  <c:v>0.12559301</c:v>
                </c:pt>
                <c:pt idx="98">
                  <c:v>0.12620302</c:v>
                </c:pt>
                <c:pt idx="99">
                  <c:v>0.12590688</c:v>
                </c:pt>
                <c:pt idx="100">
                  <c:v>0.12608004</c:v>
                </c:pt>
                <c:pt idx="101">
                  <c:v>0.12682647999999999</c:v>
                </c:pt>
                <c:pt idx="102">
                  <c:v>0.12787287</c:v>
                </c:pt>
                <c:pt idx="103">
                  <c:v>0.12869187999999998</c:v>
                </c:pt>
                <c:pt idx="104">
                  <c:v>0.12880985</c:v>
                </c:pt>
                <c:pt idx="105">
                  <c:v>0.12956323</c:v>
                </c:pt>
                <c:pt idx="106">
                  <c:v>0.13076465000000001</c:v>
                </c:pt>
                <c:pt idx="107">
                  <c:v>0.13215155000000001</c:v>
                </c:pt>
                <c:pt idx="108">
                  <c:v>0.13135382000000001</c:v>
                </c:pt>
                <c:pt idx="109">
                  <c:v>0.12791795</c:v>
                </c:pt>
                <c:pt idx="110">
                  <c:v>0.12874558999999999</c:v>
                </c:pt>
                <c:pt idx="111">
                  <c:v>0.12824511</c:v>
                </c:pt>
                <c:pt idx="112">
                  <c:v>0.12755469</c:v>
                </c:pt>
                <c:pt idx="113">
                  <c:v>0.12369978</c:v>
                </c:pt>
                <c:pt idx="114">
                  <c:v>0.12235314000000001</c:v>
                </c:pt>
                <c:pt idx="115">
                  <c:v>0.11962051000000001</c:v>
                </c:pt>
                <c:pt idx="116">
                  <c:v>0.11681743000000001</c:v>
                </c:pt>
                <c:pt idx="117">
                  <c:v>0.11349494</c:v>
                </c:pt>
                <c:pt idx="118">
                  <c:v>0.11141271</c:v>
                </c:pt>
                <c:pt idx="119">
                  <c:v>0.10976744999999999</c:v>
                </c:pt>
                <c:pt idx="120">
                  <c:v>0.10777312999999999</c:v>
                </c:pt>
                <c:pt idx="121">
                  <c:v>0.10692997</c:v>
                </c:pt>
                <c:pt idx="122">
                  <c:v>0.10581526999999999</c:v>
                </c:pt>
                <c:pt idx="123">
                  <c:v>0.10453132</c:v>
                </c:pt>
                <c:pt idx="124">
                  <c:v>0.102024</c:v>
                </c:pt>
                <c:pt idx="125">
                  <c:v>0.10074801999999999</c:v>
                </c:pt>
                <c:pt idx="126">
                  <c:v>0.10135683999999999</c:v>
                </c:pt>
                <c:pt idx="127">
                  <c:v>9.8155769999999989E-2</c:v>
                </c:pt>
                <c:pt idx="128">
                  <c:v>0.10173491999999999</c:v>
                </c:pt>
                <c:pt idx="129">
                  <c:v>0.10095397</c:v>
                </c:pt>
                <c:pt idx="130">
                  <c:v>0.10053448</c:v>
                </c:pt>
                <c:pt idx="131">
                  <c:v>0.10053447</c:v>
                </c:pt>
                <c:pt idx="132">
                  <c:v>9.9542870000000006E-2</c:v>
                </c:pt>
                <c:pt idx="133">
                  <c:v>9.8892799999999989E-2</c:v>
                </c:pt>
                <c:pt idx="134">
                  <c:v>9.8445820000000003E-2</c:v>
                </c:pt>
                <c:pt idx="135">
                  <c:v>9.8234440000000006E-2</c:v>
                </c:pt>
                <c:pt idx="136">
                  <c:v>9.8184510000000003E-2</c:v>
                </c:pt>
                <c:pt idx="137">
                  <c:v>9.8460779999999998E-2</c:v>
                </c:pt>
                <c:pt idx="138">
                  <c:v>9.8919610000000005E-2</c:v>
                </c:pt>
                <c:pt idx="139">
                  <c:v>9.8384289999999999E-2</c:v>
                </c:pt>
                <c:pt idx="140">
                  <c:v>9.7987749999999985E-2</c:v>
                </c:pt>
                <c:pt idx="141">
                  <c:v>9.8861050000000006E-2</c:v>
                </c:pt>
                <c:pt idx="142">
                  <c:v>9.9434159999999994E-2</c:v>
                </c:pt>
                <c:pt idx="143">
                  <c:v>9.9119390000000002E-2</c:v>
                </c:pt>
                <c:pt idx="144">
                  <c:v>9.8603900000000008E-2</c:v>
                </c:pt>
                <c:pt idx="145">
                  <c:v>9.8287150000000004E-2</c:v>
                </c:pt>
                <c:pt idx="146">
                  <c:v>9.8162350000000009E-2</c:v>
                </c:pt>
                <c:pt idx="147">
                  <c:v>9.8120890000000002E-2</c:v>
                </c:pt>
                <c:pt idx="148">
                  <c:v>9.7248599999999991E-2</c:v>
                </c:pt>
                <c:pt idx="149">
                  <c:v>9.6910059999999992E-2</c:v>
                </c:pt>
                <c:pt idx="150">
                  <c:v>9.6950420000000009E-2</c:v>
                </c:pt>
                <c:pt idx="151">
                  <c:v>9.7236089999999997E-2</c:v>
                </c:pt>
                <c:pt idx="152">
                  <c:v>9.7578820000000011E-2</c:v>
                </c:pt>
                <c:pt idx="153">
                  <c:v>9.824134000000001E-2</c:v>
                </c:pt>
                <c:pt idx="154">
                  <c:v>9.8491090000000003E-2</c:v>
                </c:pt>
                <c:pt idx="155">
                  <c:v>9.8599999999999993E-2</c:v>
                </c:pt>
                <c:pt idx="156">
                  <c:v>9.7799999999999998E-2</c:v>
                </c:pt>
                <c:pt idx="157">
                  <c:v>8.8000000000000009E-2</c:v>
                </c:pt>
                <c:pt idx="158">
                  <c:v>9.1700000000000004E-2</c:v>
                </c:pt>
                <c:pt idx="159">
                  <c:v>9.3600000000000003E-2</c:v>
                </c:pt>
                <c:pt idx="160">
                  <c:v>8.2299999999999998E-2</c:v>
                </c:pt>
                <c:pt idx="161">
                  <c:v>9.1800000000000007E-2</c:v>
                </c:pt>
              </c:numCache>
            </c:numRef>
          </c:val>
          <c:smooth val="0"/>
          <c:extLst>
            <c:ext xmlns:c16="http://schemas.microsoft.com/office/drawing/2014/chart" uri="{C3380CC4-5D6E-409C-BE32-E72D297353CC}">
              <c16:uniqueId val="{00000000-5F59-4F68-847A-1A0C29B038AD}"/>
            </c:ext>
          </c:extLst>
        </c:ser>
        <c:dLbls>
          <c:showLegendKey val="0"/>
          <c:showVal val="0"/>
          <c:showCatName val="0"/>
          <c:showSerName val="0"/>
          <c:showPercent val="0"/>
          <c:showBubbleSize val="0"/>
        </c:dLbls>
        <c:marker val="1"/>
        <c:smooth val="0"/>
        <c:axId val="567321760"/>
        <c:axId val="567329304"/>
      </c:lineChart>
      <c:lineChart>
        <c:grouping val="standard"/>
        <c:varyColors val="0"/>
        <c:ser>
          <c:idx val="1"/>
          <c:order val="1"/>
          <c:tx>
            <c:strRef>
              <c:f>Sheet1!$C$1</c:f>
              <c:strCache>
                <c:ptCount val="1"/>
                <c:pt idx="0">
                  <c:v>Debt-to-Service (BBGCUSDI Index)</c:v>
                </c:pt>
              </c:strCache>
            </c:strRef>
          </c:tx>
          <c:spPr>
            <a:ln w="28575" cap="rnd">
              <a:solidFill>
                <a:srgbClr val="359C89"/>
              </a:solidFill>
              <a:round/>
            </a:ln>
            <a:effectLst/>
          </c:spPr>
          <c:marker>
            <c:symbol val="none"/>
          </c:marker>
          <c:cat>
            <c:numRef>
              <c:f>Sheet1!$A$2:$A$163</c:f>
              <c:numCache>
                <c:formatCode>m/d/yyyy</c:formatCode>
                <c:ptCount val="162"/>
                <c:pt idx="0">
                  <c:v>29676</c:v>
                </c:pt>
                <c:pt idx="1">
                  <c:v>29767</c:v>
                </c:pt>
                <c:pt idx="2">
                  <c:v>29859</c:v>
                </c:pt>
                <c:pt idx="3">
                  <c:v>29951</c:v>
                </c:pt>
                <c:pt idx="4">
                  <c:v>30041</c:v>
                </c:pt>
                <c:pt idx="5">
                  <c:v>30132</c:v>
                </c:pt>
                <c:pt idx="6">
                  <c:v>30224</c:v>
                </c:pt>
                <c:pt idx="7">
                  <c:v>30316</c:v>
                </c:pt>
                <c:pt idx="8">
                  <c:v>30406</c:v>
                </c:pt>
                <c:pt idx="9">
                  <c:v>30497</c:v>
                </c:pt>
                <c:pt idx="10">
                  <c:v>30589</c:v>
                </c:pt>
                <c:pt idx="11">
                  <c:v>30681</c:v>
                </c:pt>
                <c:pt idx="12">
                  <c:v>30772</c:v>
                </c:pt>
                <c:pt idx="13">
                  <c:v>30863</c:v>
                </c:pt>
                <c:pt idx="14">
                  <c:v>30955</c:v>
                </c:pt>
                <c:pt idx="15">
                  <c:v>31047</c:v>
                </c:pt>
                <c:pt idx="16">
                  <c:v>31137</c:v>
                </c:pt>
                <c:pt idx="17">
                  <c:v>31228</c:v>
                </c:pt>
                <c:pt idx="18">
                  <c:v>31320</c:v>
                </c:pt>
                <c:pt idx="19">
                  <c:v>31412</c:v>
                </c:pt>
                <c:pt idx="20">
                  <c:v>31502</c:v>
                </c:pt>
                <c:pt idx="21">
                  <c:v>31593</c:v>
                </c:pt>
                <c:pt idx="22">
                  <c:v>31685</c:v>
                </c:pt>
                <c:pt idx="23">
                  <c:v>31777</c:v>
                </c:pt>
                <c:pt idx="24">
                  <c:v>31867</c:v>
                </c:pt>
                <c:pt idx="25">
                  <c:v>31958</c:v>
                </c:pt>
                <c:pt idx="26">
                  <c:v>32050</c:v>
                </c:pt>
                <c:pt idx="27">
                  <c:v>32142</c:v>
                </c:pt>
                <c:pt idx="28">
                  <c:v>32233</c:v>
                </c:pt>
                <c:pt idx="29">
                  <c:v>32324</c:v>
                </c:pt>
                <c:pt idx="30">
                  <c:v>32416</c:v>
                </c:pt>
                <c:pt idx="31">
                  <c:v>32508</c:v>
                </c:pt>
                <c:pt idx="32">
                  <c:v>32598</c:v>
                </c:pt>
                <c:pt idx="33">
                  <c:v>32689</c:v>
                </c:pt>
                <c:pt idx="34">
                  <c:v>32781</c:v>
                </c:pt>
                <c:pt idx="35">
                  <c:v>32873</c:v>
                </c:pt>
                <c:pt idx="36">
                  <c:v>32963</c:v>
                </c:pt>
                <c:pt idx="37">
                  <c:v>33054</c:v>
                </c:pt>
                <c:pt idx="38">
                  <c:v>33146</c:v>
                </c:pt>
                <c:pt idx="39">
                  <c:v>33238</c:v>
                </c:pt>
                <c:pt idx="40">
                  <c:v>33328</c:v>
                </c:pt>
                <c:pt idx="41">
                  <c:v>33419</c:v>
                </c:pt>
                <c:pt idx="42">
                  <c:v>33511</c:v>
                </c:pt>
                <c:pt idx="43">
                  <c:v>33603</c:v>
                </c:pt>
                <c:pt idx="44">
                  <c:v>33694</c:v>
                </c:pt>
                <c:pt idx="45">
                  <c:v>33785</c:v>
                </c:pt>
                <c:pt idx="46">
                  <c:v>33877</c:v>
                </c:pt>
                <c:pt idx="47">
                  <c:v>33969</c:v>
                </c:pt>
                <c:pt idx="48">
                  <c:v>34059</c:v>
                </c:pt>
                <c:pt idx="49">
                  <c:v>34150</c:v>
                </c:pt>
                <c:pt idx="50">
                  <c:v>34242</c:v>
                </c:pt>
                <c:pt idx="51">
                  <c:v>34334</c:v>
                </c:pt>
                <c:pt idx="52">
                  <c:v>34424</c:v>
                </c:pt>
                <c:pt idx="53">
                  <c:v>34515</c:v>
                </c:pt>
                <c:pt idx="54">
                  <c:v>34607</c:v>
                </c:pt>
                <c:pt idx="55">
                  <c:v>34699</c:v>
                </c:pt>
                <c:pt idx="56">
                  <c:v>34789</c:v>
                </c:pt>
                <c:pt idx="57">
                  <c:v>34880</c:v>
                </c:pt>
                <c:pt idx="58">
                  <c:v>34972</c:v>
                </c:pt>
                <c:pt idx="59">
                  <c:v>35064</c:v>
                </c:pt>
                <c:pt idx="60">
                  <c:v>35155</c:v>
                </c:pt>
                <c:pt idx="61">
                  <c:v>35246</c:v>
                </c:pt>
                <c:pt idx="62">
                  <c:v>35338</c:v>
                </c:pt>
                <c:pt idx="63">
                  <c:v>35430</c:v>
                </c:pt>
                <c:pt idx="64">
                  <c:v>35520</c:v>
                </c:pt>
                <c:pt idx="65">
                  <c:v>35611</c:v>
                </c:pt>
                <c:pt idx="66">
                  <c:v>35703</c:v>
                </c:pt>
                <c:pt idx="67">
                  <c:v>35795</c:v>
                </c:pt>
                <c:pt idx="68">
                  <c:v>35885</c:v>
                </c:pt>
                <c:pt idx="69">
                  <c:v>35976</c:v>
                </c:pt>
                <c:pt idx="70">
                  <c:v>36068</c:v>
                </c:pt>
                <c:pt idx="71">
                  <c:v>36160</c:v>
                </c:pt>
                <c:pt idx="72">
                  <c:v>36250</c:v>
                </c:pt>
                <c:pt idx="73">
                  <c:v>36341</c:v>
                </c:pt>
                <c:pt idx="74">
                  <c:v>36433</c:v>
                </c:pt>
                <c:pt idx="75">
                  <c:v>36525</c:v>
                </c:pt>
                <c:pt idx="76">
                  <c:v>36616</c:v>
                </c:pt>
                <c:pt idx="77">
                  <c:v>36707</c:v>
                </c:pt>
                <c:pt idx="78">
                  <c:v>36799</c:v>
                </c:pt>
                <c:pt idx="79">
                  <c:v>36891</c:v>
                </c:pt>
                <c:pt idx="80">
                  <c:v>36981</c:v>
                </c:pt>
                <c:pt idx="81">
                  <c:v>37072</c:v>
                </c:pt>
                <c:pt idx="82">
                  <c:v>37164</c:v>
                </c:pt>
                <c:pt idx="83">
                  <c:v>37256</c:v>
                </c:pt>
                <c:pt idx="84">
                  <c:v>37346</c:v>
                </c:pt>
                <c:pt idx="85">
                  <c:v>37437</c:v>
                </c:pt>
                <c:pt idx="86">
                  <c:v>37529</c:v>
                </c:pt>
                <c:pt idx="87">
                  <c:v>37621</c:v>
                </c:pt>
                <c:pt idx="88">
                  <c:v>37711</c:v>
                </c:pt>
                <c:pt idx="89">
                  <c:v>37802</c:v>
                </c:pt>
                <c:pt idx="90">
                  <c:v>37894</c:v>
                </c:pt>
                <c:pt idx="91">
                  <c:v>37986</c:v>
                </c:pt>
                <c:pt idx="92">
                  <c:v>38077</c:v>
                </c:pt>
                <c:pt idx="93">
                  <c:v>38168</c:v>
                </c:pt>
                <c:pt idx="94">
                  <c:v>38260</c:v>
                </c:pt>
                <c:pt idx="95">
                  <c:v>38352</c:v>
                </c:pt>
                <c:pt idx="96">
                  <c:v>38442</c:v>
                </c:pt>
                <c:pt idx="97">
                  <c:v>38533</c:v>
                </c:pt>
                <c:pt idx="98">
                  <c:v>38625</c:v>
                </c:pt>
                <c:pt idx="99">
                  <c:v>38717</c:v>
                </c:pt>
                <c:pt idx="100">
                  <c:v>38807</c:v>
                </c:pt>
                <c:pt idx="101">
                  <c:v>38898</c:v>
                </c:pt>
                <c:pt idx="102">
                  <c:v>38990</c:v>
                </c:pt>
                <c:pt idx="103">
                  <c:v>39082</c:v>
                </c:pt>
                <c:pt idx="104">
                  <c:v>39172</c:v>
                </c:pt>
                <c:pt idx="105">
                  <c:v>39263</c:v>
                </c:pt>
                <c:pt idx="106">
                  <c:v>39355</c:v>
                </c:pt>
                <c:pt idx="107">
                  <c:v>39447</c:v>
                </c:pt>
                <c:pt idx="108">
                  <c:v>39538</c:v>
                </c:pt>
                <c:pt idx="109">
                  <c:v>39629</c:v>
                </c:pt>
                <c:pt idx="110">
                  <c:v>39721</c:v>
                </c:pt>
                <c:pt idx="111">
                  <c:v>39813</c:v>
                </c:pt>
                <c:pt idx="112">
                  <c:v>39903</c:v>
                </c:pt>
                <c:pt idx="113">
                  <c:v>39994</c:v>
                </c:pt>
                <c:pt idx="114">
                  <c:v>40086</c:v>
                </c:pt>
                <c:pt idx="115">
                  <c:v>40178</c:v>
                </c:pt>
                <c:pt idx="116">
                  <c:v>40268</c:v>
                </c:pt>
                <c:pt idx="117">
                  <c:v>40359</c:v>
                </c:pt>
                <c:pt idx="118">
                  <c:v>40451</c:v>
                </c:pt>
                <c:pt idx="119">
                  <c:v>40543</c:v>
                </c:pt>
                <c:pt idx="120">
                  <c:v>40633</c:v>
                </c:pt>
                <c:pt idx="121">
                  <c:v>40724</c:v>
                </c:pt>
                <c:pt idx="122">
                  <c:v>40816</c:v>
                </c:pt>
                <c:pt idx="123">
                  <c:v>40908</c:v>
                </c:pt>
                <c:pt idx="124">
                  <c:v>40999</c:v>
                </c:pt>
                <c:pt idx="125">
                  <c:v>41090</c:v>
                </c:pt>
                <c:pt idx="126">
                  <c:v>41182</c:v>
                </c:pt>
                <c:pt idx="127">
                  <c:v>41274</c:v>
                </c:pt>
                <c:pt idx="128">
                  <c:v>41364</c:v>
                </c:pt>
                <c:pt idx="129">
                  <c:v>41455</c:v>
                </c:pt>
                <c:pt idx="130">
                  <c:v>41547</c:v>
                </c:pt>
                <c:pt idx="131">
                  <c:v>41639</c:v>
                </c:pt>
                <c:pt idx="132">
                  <c:v>41729</c:v>
                </c:pt>
                <c:pt idx="133">
                  <c:v>41820</c:v>
                </c:pt>
                <c:pt idx="134">
                  <c:v>41912</c:v>
                </c:pt>
                <c:pt idx="135">
                  <c:v>42004</c:v>
                </c:pt>
                <c:pt idx="136">
                  <c:v>42094</c:v>
                </c:pt>
                <c:pt idx="137">
                  <c:v>42185</c:v>
                </c:pt>
                <c:pt idx="138">
                  <c:v>42277</c:v>
                </c:pt>
                <c:pt idx="139">
                  <c:v>42369</c:v>
                </c:pt>
                <c:pt idx="140">
                  <c:v>42460</c:v>
                </c:pt>
                <c:pt idx="141">
                  <c:v>42551</c:v>
                </c:pt>
                <c:pt idx="142">
                  <c:v>42643</c:v>
                </c:pt>
                <c:pt idx="143">
                  <c:v>42735</c:v>
                </c:pt>
                <c:pt idx="144">
                  <c:v>42825</c:v>
                </c:pt>
                <c:pt idx="145">
                  <c:v>42916</c:v>
                </c:pt>
                <c:pt idx="146">
                  <c:v>43008</c:v>
                </c:pt>
                <c:pt idx="147">
                  <c:v>43100</c:v>
                </c:pt>
                <c:pt idx="148">
                  <c:v>43190</c:v>
                </c:pt>
                <c:pt idx="149">
                  <c:v>43281</c:v>
                </c:pt>
                <c:pt idx="150">
                  <c:v>43373</c:v>
                </c:pt>
                <c:pt idx="151">
                  <c:v>43465</c:v>
                </c:pt>
                <c:pt idx="152">
                  <c:v>43555</c:v>
                </c:pt>
                <c:pt idx="153">
                  <c:v>43646</c:v>
                </c:pt>
                <c:pt idx="154">
                  <c:v>43738</c:v>
                </c:pt>
                <c:pt idx="155">
                  <c:v>43830</c:v>
                </c:pt>
                <c:pt idx="156">
                  <c:v>43921</c:v>
                </c:pt>
                <c:pt idx="157">
                  <c:v>44012</c:v>
                </c:pt>
                <c:pt idx="158">
                  <c:v>44104</c:v>
                </c:pt>
                <c:pt idx="159">
                  <c:v>44196</c:v>
                </c:pt>
                <c:pt idx="160">
                  <c:v>44286</c:v>
                </c:pt>
                <c:pt idx="161">
                  <c:v>44377</c:v>
                </c:pt>
              </c:numCache>
            </c:numRef>
          </c:cat>
          <c:val>
            <c:numRef>
              <c:f>Sheet1!$C$2:$C$163</c:f>
              <c:numCache>
                <c:formatCode>General</c:formatCode>
                <c:ptCount val="162"/>
                <c:pt idx="0">
                  <c:v>0.66220000000000001</c:v>
                </c:pt>
                <c:pt idx="1">
                  <c:v>0.66520000000000001</c:v>
                </c:pt>
                <c:pt idx="2">
                  <c:v>0.65110000000000001</c:v>
                </c:pt>
                <c:pt idx="3">
                  <c:v>0.65239999999999998</c:v>
                </c:pt>
                <c:pt idx="4">
                  <c:v>0.65040000000000009</c:v>
                </c:pt>
                <c:pt idx="5">
                  <c:v>0.64849999999999997</c:v>
                </c:pt>
                <c:pt idx="6">
                  <c:v>0.63649999999999995</c:v>
                </c:pt>
                <c:pt idx="7">
                  <c:v>0.63990000000000002</c:v>
                </c:pt>
                <c:pt idx="8">
                  <c:v>0.63270000000000004</c:v>
                </c:pt>
                <c:pt idx="9">
                  <c:v>0.63979999999999992</c:v>
                </c:pt>
                <c:pt idx="10">
                  <c:v>0.64040000000000008</c:v>
                </c:pt>
                <c:pt idx="11">
                  <c:v>0.64390000000000003</c:v>
                </c:pt>
                <c:pt idx="12">
                  <c:v>0.64349999999999996</c:v>
                </c:pt>
                <c:pt idx="13">
                  <c:v>0.64659999999999995</c:v>
                </c:pt>
                <c:pt idx="14">
                  <c:v>0.64859999999999995</c:v>
                </c:pt>
                <c:pt idx="15">
                  <c:v>0.66020000000000001</c:v>
                </c:pt>
                <c:pt idx="16">
                  <c:v>0.6876000000000001</c:v>
                </c:pt>
                <c:pt idx="17">
                  <c:v>0.68969999999999998</c:v>
                </c:pt>
                <c:pt idx="18">
                  <c:v>0.71230000000000004</c:v>
                </c:pt>
                <c:pt idx="19">
                  <c:v>0.73340000000000005</c:v>
                </c:pt>
                <c:pt idx="20">
                  <c:v>0.73549999999999993</c:v>
                </c:pt>
                <c:pt idx="21">
                  <c:v>0.74290000000000012</c:v>
                </c:pt>
                <c:pt idx="22">
                  <c:v>0.75780000000000003</c:v>
                </c:pt>
                <c:pt idx="23">
                  <c:v>0.77549999999999997</c:v>
                </c:pt>
                <c:pt idx="24">
                  <c:v>0.77129999999999999</c:v>
                </c:pt>
                <c:pt idx="25">
                  <c:v>0.79480000000000006</c:v>
                </c:pt>
                <c:pt idx="26">
                  <c:v>0.79280000000000006</c:v>
                </c:pt>
                <c:pt idx="27">
                  <c:v>0.7833</c:v>
                </c:pt>
                <c:pt idx="28">
                  <c:v>0.78659999999999997</c:v>
                </c:pt>
                <c:pt idx="29">
                  <c:v>0.78949999999999998</c:v>
                </c:pt>
                <c:pt idx="30">
                  <c:v>0.79079999999999995</c:v>
                </c:pt>
                <c:pt idx="31">
                  <c:v>0.79189999999999994</c:v>
                </c:pt>
                <c:pt idx="32">
                  <c:v>0.79020000000000001</c:v>
                </c:pt>
                <c:pt idx="33">
                  <c:v>0.80049999999999999</c:v>
                </c:pt>
                <c:pt idx="34">
                  <c:v>0.80799999999999994</c:v>
                </c:pt>
                <c:pt idx="35">
                  <c:v>0.81220000000000003</c:v>
                </c:pt>
                <c:pt idx="36">
                  <c:v>0.8165</c:v>
                </c:pt>
                <c:pt idx="37">
                  <c:v>0.81779999999999997</c:v>
                </c:pt>
                <c:pt idx="38">
                  <c:v>0.81969999999999998</c:v>
                </c:pt>
                <c:pt idx="39">
                  <c:v>0.82779999999999998</c:v>
                </c:pt>
                <c:pt idx="40">
                  <c:v>0.83409999999999995</c:v>
                </c:pt>
                <c:pt idx="41">
                  <c:v>0.83599999999999997</c:v>
                </c:pt>
                <c:pt idx="42">
                  <c:v>0.83379999999999999</c:v>
                </c:pt>
                <c:pt idx="43">
                  <c:v>0.83540000000000003</c:v>
                </c:pt>
                <c:pt idx="44">
                  <c:v>0.82469999999999999</c:v>
                </c:pt>
                <c:pt idx="45">
                  <c:v>0.81889999999999996</c:v>
                </c:pt>
                <c:pt idx="46">
                  <c:v>0.82069999999999999</c:v>
                </c:pt>
                <c:pt idx="47">
                  <c:v>0.82340000000000002</c:v>
                </c:pt>
                <c:pt idx="48">
                  <c:v>0.82379999999999998</c:v>
                </c:pt>
                <c:pt idx="49">
                  <c:v>0.82790000000000008</c:v>
                </c:pt>
                <c:pt idx="50">
                  <c:v>0.8377</c:v>
                </c:pt>
                <c:pt idx="51">
                  <c:v>0.8418000000000001</c:v>
                </c:pt>
                <c:pt idx="52">
                  <c:v>0.84719999999999995</c:v>
                </c:pt>
                <c:pt idx="53">
                  <c:v>0.84900000000000009</c:v>
                </c:pt>
                <c:pt idx="54">
                  <c:v>0.85140000000000005</c:v>
                </c:pt>
                <c:pt idx="55">
                  <c:v>0.85420000000000007</c:v>
                </c:pt>
                <c:pt idx="56">
                  <c:v>0.85609999999999997</c:v>
                </c:pt>
                <c:pt idx="57">
                  <c:v>0.86349999999999993</c:v>
                </c:pt>
                <c:pt idx="58">
                  <c:v>0.86879999999999991</c:v>
                </c:pt>
                <c:pt idx="59">
                  <c:v>0.87280000000000002</c:v>
                </c:pt>
                <c:pt idx="60">
                  <c:v>0.88109999999999999</c:v>
                </c:pt>
                <c:pt idx="61">
                  <c:v>0.88280000000000003</c:v>
                </c:pt>
                <c:pt idx="62">
                  <c:v>0.88390000000000002</c:v>
                </c:pt>
                <c:pt idx="63">
                  <c:v>0.88629999999999998</c:v>
                </c:pt>
                <c:pt idx="64">
                  <c:v>0.88849999999999996</c:v>
                </c:pt>
                <c:pt idx="65">
                  <c:v>0.89190000000000003</c:v>
                </c:pt>
                <c:pt idx="66">
                  <c:v>0.89489999999999992</c:v>
                </c:pt>
                <c:pt idx="67">
                  <c:v>0.89180000000000004</c:v>
                </c:pt>
                <c:pt idx="68">
                  <c:v>0.89029999999999998</c:v>
                </c:pt>
                <c:pt idx="69">
                  <c:v>0.89549999999999996</c:v>
                </c:pt>
                <c:pt idx="70">
                  <c:v>0.89749999999999996</c:v>
                </c:pt>
                <c:pt idx="71">
                  <c:v>0.90780000000000005</c:v>
                </c:pt>
                <c:pt idx="72">
                  <c:v>0.91810000000000003</c:v>
                </c:pt>
                <c:pt idx="73">
                  <c:v>0.93169999999999997</c:v>
                </c:pt>
                <c:pt idx="74">
                  <c:v>0.94030000000000002</c:v>
                </c:pt>
                <c:pt idx="75">
                  <c:v>0.94200000000000006</c:v>
                </c:pt>
                <c:pt idx="76">
                  <c:v>0.94220000000000004</c:v>
                </c:pt>
                <c:pt idx="77">
                  <c:v>0.9456</c:v>
                </c:pt>
                <c:pt idx="78">
                  <c:v>0.95079999999999998</c:v>
                </c:pt>
                <c:pt idx="79">
                  <c:v>0.95739999999999992</c:v>
                </c:pt>
                <c:pt idx="80">
                  <c:v>0.95689999999999997</c:v>
                </c:pt>
                <c:pt idx="81">
                  <c:v>0.97680000000000011</c:v>
                </c:pt>
                <c:pt idx="82">
                  <c:v>0.9849</c:v>
                </c:pt>
                <c:pt idx="83">
                  <c:v>1.0090000000000001</c:v>
                </c:pt>
                <c:pt idx="84">
                  <c:v>1.0085999999999999</c:v>
                </c:pt>
                <c:pt idx="85">
                  <c:v>1.0126999999999999</c:v>
                </c:pt>
                <c:pt idx="86">
                  <c:v>1.0326</c:v>
                </c:pt>
                <c:pt idx="87">
                  <c:v>1.05</c:v>
                </c:pt>
                <c:pt idx="88">
                  <c:v>1.0673999999999999</c:v>
                </c:pt>
                <c:pt idx="89">
                  <c:v>1.0969</c:v>
                </c:pt>
                <c:pt idx="90">
                  <c:v>1.1001000000000001</c:v>
                </c:pt>
                <c:pt idx="91">
                  <c:v>1.1220000000000001</c:v>
                </c:pt>
                <c:pt idx="92">
                  <c:v>1.1357999999999999</c:v>
                </c:pt>
                <c:pt idx="93">
                  <c:v>1.1479999999999999</c:v>
                </c:pt>
                <c:pt idx="94">
                  <c:v>1.163</c:v>
                </c:pt>
                <c:pt idx="95">
                  <c:v>1.1772</c:v>
                </c:pt>
                <c:pt idx="96">
                  <c:v>1.2111000000000001</c:v>
                </c:pt>
                <c:pt idx="97">
                  <c:v>1.2273000000000001</c:v>
                </c:pt>
                <c:pt idx="98">
                  <c:v>1.2441</c:v>
                </c:pt>
                <c:pt idx="99">
                  <c:v>1.2492000000000001</c:v>
                </c:pt>
                <c:pt idx="100">
                  <c:v>1.2585999999999999</c:v>
                </c:pt>
                <c:pt idx="101">
                  <c:v>1.2798</c:v>
                </c:pt>
                <c:pt idx="102">
                  <c:v>1.2963</c:v>
                </c:pt>
                <c:pt idx="103">
                  <c:v>1.3072999999999999</c:v>
                </c:pt>
                <c:pt idx="104">
                  <c:v>1.3028999999999999</c:v>
                </c:pt>
                <c:pt idx="105">
                  <c:v>1.3189</c:v>
                </c:pt>
                <c:pt idx="106">
                  <c:v>1.3308000000000002</c:v>
                </c:pt>
                <c:pt idx="107">
                  <c:v>1.3358000000000001</c:v>
                </c:pt>
                <c:pt idx="108">
                  <c:v>1.3356000000000001</c:v>
                </c:pt>
                <c:pt idx="109">
                  <c:v>1.2922</c:v>
                </c:pt>
                <c:pt idx="110">
                  <c:v>1.3169999999999999</c:v>
                </c:pt>
                <c:pt idx="111">
                  <c:v>1.2945</c:v>
                </c:pt>
                <c:pt idx="112">
                  <c:v>1.3016999999999999</c:v>
                </c:pt>
                <c:pt idx="113">
                  <c:v>1.2802</c:v>
                </c:pt>
                <c:pt idx="114">
                  <c:v>1.2823</c:v>
                </c:pt>
                <c:pt idx="115">
                  <c:v>1.27</c:v>
                </c:pt>
                <c:pt idx="116">
                  <c:v>1.2539</c:v>
                </c:pt>
                <c:pt idx="117">
                  <c:v>1.2272000000000001</c:v>
                </c:pt>
                <c:pt idx="118">
                  <c:v>1.2085999999999999</c:v>
                </c:pt>
                <c:pt idx="119">
                  <c:v>1.1955</c:v>
                </c:pt>
                <c:pt idx="120">
                  <c:v>1.1752</c:v>
                </c:pt>
                <c:pt idx="121">
                  <c:v>1.1621999999999999</c:v>
                </c:pt>
                <c:pt idx="122">
                  <c:v>1.1440000000000001</c:v>
                </c:pt>
                <c:pt idx="123">
                  <c:v>1.1354</c:v>
                </c:pt>
                <c:pt idx="124">
                  <c:v>1.1073999999999999</c:v>
                </c:pt>
                <c:pt idx="125">
                  <c:v>1.0909</c:v>
                </c:pt>
                <c:pt idx="126">
                  <c:v>1.0948</c:v>
                </c:pt>
                <c:pt idx="127">
                  <c:v>1.0584</c:v>
                </c:pt>
                <c:pt idx="128">
                  <c:v>1.1001000000000001</c:v>
                </c:pt>
                <c:pt idx="129">
                  <c:v>1.0913999999999999</c:v>
                </c:pt>
                <c:pt idx="130">
                  <c:v>1.0848</c:v>
                </c:pt>
                <c:pt idx="131">
                  <c:v>1.0895999999999999</c:v>
                </c:pt>
                <c:pt idx="132">
                  <c:v>1.073</c:v>
                </c:pt>
                <c:pt idx="133">
                  <c:v>1.0597000000000001</c:v>
                </c:pt>
                <c:pt idx="134">
                  <c:v>1.0407999999999999</c:v>
                </c:pt>
                <c:pt idx="135">
                  <c:v>1.0323</c:v>
                </c:pt>
                <c:pt idx="136">
                  <c:v>1.0231000000000001</c:v>
                </c:pt>
                <c:pt idx="137">
                  <c:v>1.0236000000000001</c:v>
                </c:pt>
                <c:pt idx="138">
                  <c:v>1.0146999999999999</c:v>
                </c:pt>
                <c:pt idx="139">
                  <c:v>1.0103</c:v>
                </c:pt>
                <c:pt idx="140">
                  <c:v>1.0065999999999999</c:v>
                </c:pt>
                <c:pt idx="141">
                  <c:v>1.0095999999999998</c:v>
                </c:pt>
                <c:pt idx="142">
                  <c:v>1.0103</c:v>
                </c:pt>
                <c:pt idx="143">
                  <c:v>1.0054000000000001</c:v>
                </c:pt>
                <c:pt idx="144">
                  <c:v>0.99790000000000001</c:v>
                </c:pt>
                <c:pt idx="145">
                  <c:v>0.99459999999999993</c:v>
                </c:pt>
                <c:pt idx="146">
                  <c:v>0.98950000000000005</c:v>
                </c:pt>
                <c:pt idx="147">
                  <c:v>0.9899</c:v>
                </c:pt>
                <c:pt idx="148">
                  <c:v>0.9788</c:v>
                </c:pt>
                <c:pt idx="149">
                  <c:v>0.97310000000000008</c:v>
                </c:pt>
                <c:pt idx="150">
                  <c:v>0.97010000000000007</c:v>
                </c:pt>
                <c:pt idx="151">
                  <c:v>0.96660000000000001</c:v>
                </c:pt>
                <c:pt idx="152">
                  <c:v>0.96230000000000004</c:v>
                </c:pt>
                <c:pt idx="153">
                  <c:v>0.96829999999999994</c:v>
                </c:pt>
                <c:pt idx="154">
                  <c:v>0.96760000000000002</c:v>
                </c:pt>
                <c:pt idx="155">
                  <c:v>0.96750000000000003</c:v>
                </c:pt>
                <c:pt idx="156">
                  <c:v>0.96699999999999997</c:v>
                </c:pt>
                <c:pt idx="157">
                  <c:v>0.87949999999999995</c:v>
                </c:pt>
                <c:pt idx="158">
                  <c:v>0.92759999999999998</c:v>
                </c:pt>
                <c:pt idx="159">
                  <c:v>0.95730000000000004</c:v>
                </c:pt>
                <c:pt idx="160">
                  <c:v>0.85440000000000005</c:v>
                </c:pt>
                <c:pt idx="161">
                  <c:v>0.95960000000000001</c:v>
                </c:pt>
              </c:numCache>
            </c:numRef>
          </c:val>
          <c:smooth val="0"/>
          <c:extLst>
            <c:ext xmlns:c16="http://schemas.microsoft.com/office/drawing/2014/chart" uri="{C3380CC4-5D6E-409C-BE32-E72D297353CC}">
              <c16:uniqueId val="{00000000-C8F7-4AF7-B001-1846B8F42430}"/>
            </c:ext>
          </c:extLst>
        </c:ser>
        <c:dLbls>
          <c:showLegendKey val="0"/>
          <c:showVal val="0"/>
          <c:showCatName val="0"/>
          <c:showSerName val="0"/>
          <c:showPercent val="0"/>
          <c:showBubbleSize val="0"/>
        </c:dLbls>
        <c:marker val="1"/>
        <c:smooth val="0"/>
        <c:axId val="720333648"/>
        <c:axId val="720338568"/>
      </c:lineChart>
      <c:dateAx>
        <c:axId val="567321760"/>
        <c:scaling>
          <c:orientation val="minMax"/>
          <c:max val="44378"/>
        </c:scaling>
        <c:delete val="0"/>
        <c:axPos val="b"/>
        <c:numFmt formatCode="yyyy" sourceLinked="0"/>
        <c:majorTickMark val="none"/>
        <c:minorTickMark val="none"/>
        <c:tickLblPos val="nextTo"/>
        <c:spPr>
          <a:noFill/>
          <a:ln w="9525" cap="flat" cmpd="sng" algn="ctr">
            <a:solidFill>
              <a:schemeClr val="tx1"/>
            </a:solidFill>
            <a:round/>
          </a:ln>
          <a:effectLst/>
        </c:spPr>
        <c:txPr>
          <a:bodyPr rot="-2820000" spcFirstLastPara="1" vertOverflow="ellipsis" wrap="square" anchor="ctr" anchorCtr="1"/>
          <a:lstStyle/>
          <a:p>
            <a:pPr>
              <a:defRPr sz="1100" b="0" i="0" u="none" strike="noStrike" kern="1200" baseline="0">
                <a:solidFill>
                  <a:srgbClr val="332618"/>
                </a:solidFill>
                <a:latin typeface="Franklin Gothic Medium Cond" panose="020B0606030402020204" pitchFamily="34" charset="0"/>
                <a:ea typeface="+mn-ea"/>
                <a:cs typeface="+mn-cs"/>
              </a:defRPr>
            </a:pPr>
            <a:endParaRPr lang="en-US"/>
          </a:p>
        </c:txPr>
        <c:crossAx val="567329304"/>
        <c:crosses val="autoZero"/>
        <c:auto val="1"/>
        <c:lblOffset val="100"/>
        <c:baseTimeUnit val="months"/>
        <c:majorUnit val="36"/>
        <c:majorTimeUnit val="months"/>
      </c:dateAx>
      <c:valAx>
        <c:axId val="567329304"/>
        <c:scaling>
          <c:orientation val="minMax"/>
          <c:max val="0.15000000000000002"/>
          <c:min val="8.0000000000000016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332618"/>
                </a:solidFill>
                <a:latin typeface="Franklin Gothic Medium Cond" panose="020B0606030402020204" pitchFamily="34" charset="0"/>
                <a:ea typeface="+mn-ea"/>
                <a:cs typeface="+mn-cs"/>
              </a:defRPr>
            </a:pPr>
            <a:endParaRPr lang="en-US"/>
          </a:p>
        </c:txPr>
        <c:crossAx val="567321760"/>
        <c:crosses val="autoZero"/>
        <c:crossBetween val="between"/>
        <c:majorUnit val="1.0000000000000002E-2"/>
      </c:valAx>
      <c:valAx>
        <c:axId val="720338568"/>
        <c:scaling>
          <c:orientation val="minMax"/>
          <c:max val="1.35"/>
          <c:min val="0.5"/>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32618"/>
                </a:solidFill>
                <a:latin typeface="Franklin Gothic Medium Cond" panose="020B0606030402020204" pitchFamily="34" charset="0"/>
                <a:ea typeface="+mn-ea"/>
                <a:cs typeface="+mn-cs"/>
              </a:defRPr>
            </a:pPr>
            <a:endParaRPr lang="en-US"/>
          </a:p>
        </c:txPr>
        <c:crossAx val="720333648"/>
        <c:crosses val="max"/>
        <c:crossBetween val="between"/>
        <c:majorUnit val="0.1"/>
      </c:valAx>
      <c:dateAx>
        <c:axId val="720333648"/>
        <c:scaling>
          <c:orientation val="minMax"/>
        </c:scaling>
        <c:delete val="1"/>
        <c:axPos val="b"/>
        <c:numFmt formatCode="m/d/yyyy" sourceLinked="1"/>
        <c:majorTickMark val="out"/>
        <c:minorTickMark val="none"/>
        <c:tickLblPos val="nextTo"/>
        <c:crossAx val="720338568"/>
        <c:crosses val="autoZero"/>
        <c:auto val="1"/>
        <c:lblOffset val="100"/>
        <c:baseTimeUnit val="months"/>
      </c:date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332618"/>
                </a:solidFill>
                <a:latin typeface="Franklin Gothic Medium Cond" panose="020B0606030402020204" pitchFamily="34" charset="0"/>
                <a:ea typeface="+mn-ea"/>
                <a:cs typeface="+mn-cs"/>
              </a:defRPr>
            </a:pPr>
            <a:r>
              <a:rPr lang="en-US" sz="1600" dirty="0">
                <a:solidFill>
                  <a:srgbClr val="332618"/>
                </a:solidFill>
                <a:latin typeface="Franklin Gothic Medium Cond" panose="020B0606030402020204" pitchFamily="34" charset="0"/>
              </a:rPr>
              <a:t>HOUSEHOLD SAVINGS</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332618"/>
              </a:solidFill>
              <a:latin typeface="Franklin Gothic Medium Cond" panose="020B06060304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PIDSDPS Index</c:v>
                </c:pt>
              </c:strCache>
            </c:strRef>
          </c:tx>
          <c:spPr>
            <a:ln w="28575" cap="rnd">
              <a:solidFill>
                <a:srgbClr val="33391E"/>
              </a:solidFill>
              <a:round/>
            </a:ln>
            <a:effectLst/>
          </c:spPr>
          <c:marker>
            <c:symbol val="none"/>
          </c:marker>
          <c:cat>
            <c:numRef>
              <c:f>Sheet1!$A$2:$A$167</c:f>
              <c:numCache>
                <c:formatCode>m/d/yyyy</c:formatCode>
                <c:ptCount val="166"/>
                <c:pt idx="0">
                  <c:v>39478</c:v>
                </c:pt>
                <c:pt idx="1">
                  <c:v>39507</c:v>
                </c:pt>
                <c:pt idx="2">
                  <c:v>39538</c:v>
                </c:pt>
                <c:pt idx="3">
                  <c:v>39568</c:v>
                </c:pt>
                <c:pt idx="4">
                  <c:v>39599</c:v>
                </c:pt>
                <c:pt idx="5">
                  <c:v>39629</c:v>
                </c:pt>
                <c:pt idx="6">
                  <c:v>39660</c:v>
                </c:pt>
                <c:pt idx="7">
                  <c:v>39691</c:v>
                </c:pt>
                <c:pt idx="8">
                  <c:v>39721</c:v>
                </c:pt>
                <c:pt idx="9">
                  <c:v>39752</c:v>
                </c:pt>
                <c:pt idx="10">
                  <c:v>39782</c:v>
                </c:pt>
                <c:pt idx="11">
                  <c:v>39813</c:v>
                </c:pt>
                <c:pt idx="12">
                  <c:v>39844</c:v>
                </c:pt>
                <c:pt idx="13">
                  <c:v>39872</c:v>
                </c:pt>
                <c:pt idx="14">
                  <c:v>39903</c:v>
                </c:pt>
                <c:pt idx="15">
                  <c:v>39933</c:v>
                </c:pt>
                <c:pt idx="16">
                  <c:v>39964</c:v>
                </c:pt>
                <c:pt idx="17">
                  <c:v>39994</c:v>
                </c:pt>
                <c:pt idx="18">
                  <c:v>40025</c:v>
                </c:pt>
                <c:pt idx="19">
                  <c:v>40056</c:v>
                </c:pt>
                <c:pt idx="20">
                  <c:v>40086</c:v>
                </c:pt>
                <c:pt idx="21">
                  <c:v>40117</c:v>
                </c:pt>
                <c:pt idx="22">
                  <c:v>40147</c:v>
                </c:pt>
                <c:pt idx="23">
                  <c:v>40178</c:v>
                </c:pt>
                <c:pt idx="24">
                  <c:v>40209</c:v>
                </c:pt>
                <c:pt idx="25">
                  <c:v>40237</c:v>
                </c:pt>
                <c:pt idx="26">
                  <c:v>40268</c:v>
                </c:pt>
                <c:pt idx="27">
                  <c:v>40298</c:v>
                </c:pt>
                <c:pt idx="28">
                  <c:v>40329</c:v>
                </c:pt>
                <c:pt idx="29">
                  <c:v>40359</c:v>
                </c:pt>
                <c:pt idx="30">
                  <c:v>40390</c:v>
                </c:pt>
                <c:pt idx="31">
                  <c:v>40421</c:v>
                </c:pt>
                <c:pt idx="32">
                  <c:v>40451</c:v>
                </c:pt>
                <c:pt idx="33">
                  <c:v>40482</c:v>
                </c:pt>
                <c:pt idx="34">
                  <c:v>40512</c:v>
                </c:pt>
                <c:pt idx="35">
                  <c:v>40543</c:v>
                </c:pt>
                <c:pt idx="36">
                  <c:v>40574</c:v>
                </c:pt>
                <c:pt idx="37">
                  <c:v>40602</c:v>
                </c:pt>
                <c:pt idx="38">
                  <c:v>40633</c:v>
                </c:pt>
                <c:pt idx="39">
                  <c:v>40663</c:v>
                </c:pt>
                <c:pt idx="40">
                  <c:v>40694</c:v>
                </c:pt>
                <c:pt idx="41">
                  <c:v>40724</c:v>
                </c:pt>
                <c:pt idx="42">
                  <c:v>40755</c:v>
                </c:pt>
                <c:pt idx="43">
                  <c:v>40786</c:v>
                </c:pt>
                <c:pt idx="44">
                  <c:v>40816</c:v>
                </c:pt>
                <c:pt idx="45">
                  <c:v>40847</c:v>
                </c:pt>
                <c:pt idx="46">
                  <c:v>40877</c:v>
                </c:pt>
                <c:pt idx="47">
                  <c:v>40908</c:v>
                </c:pt>
                <c:pt idx="48">
                  <c:v>40939</c:v>
                </c:pt>
                <c:pt idx="49">
                  <c:v>40968</c:v>
                </c:pt>
                <c:pt idx="50">
                  <c:v>40999</c:v>
                </c:pt>
                <c:pt idx="51">
                  <c:v>41029</c:v>
                </c:pt>
                <c:pt idx="52">
                  <c:v>41060</c:v>
                </c:pt>
                <c:pt idx="53">
                  <c:v>41090</c:v>
                </c:pt>
                <c:pt idx="54">
                  <c:v>41121</c:v>
                </c:pt>
                <c:pt idx="55">
                  <c:v>41152</c:v>
                </c:pt>
                <c:pt idx="56">
                  <c:v>41182</c:v>
                </c:pt>
                <c:pt idx="57">
                  <c:v>41213</c:v>
                </c:pt>
                <c:pt idx="58">
                  <c:v>41243</c:v>
                </c:pt>
                <c:pt idx="59">
                  <c:v>41274</c:v>
                </c:pt>
                <c:pt idx="60">
                  <c:v>41305</c:v>
                </c:pt>
                <c:pt idx="61">
                  <c:v>41333</c:v>
                </c:pt>
                <c:pt idx="62">
                  <c:v>41364</c:v>
                </c:pt>
                <c:pt idx="63">
                  <c:v>41394</c:v>
                </c:pt>
                <c:pt idx="64">
                  <c:v>41425</c:v>
                </c:pt>
                <c:pt idx="65">
                  <c:v>41455</c:v>
                </c:pt>
                <c:pt idx="66">
                  <c:v>41486</c:v>
                </c:pt>
                <c:pt idx="67">
                  <c:v>41517</c:v>
                </c:pt>
                <c:pt idx="68">
                  <c:v>41547</c:v>
                </c:pt>
                <c:pt idx="69">
                  <c:v>41578</c:v>
                </c:pt>
                <c:pt idx="70">
                  <c:v>41608</c:v>
                </c:pt>
                <c:pt idx="71">
                  <c:v>41639</c:v>
                </c:pt>
                <c:pt idx="72">
                  <c:v>41670</c:v>
                </c:pt>
                <c:pt idx="73">
                  <c:v>41698</c:v>
                </c:pt>
                <c:pt idx="74">
                  <c:v>41729</c:v>
                </c:pt>
                <c:pt idx="75">
                  <c:v>41759</c:v>
                </c:pt>
                <c:pt idx="76">
                  <c:v>41790</c:v>
                </c:pt>
                <c:pt idx="77">
                  <c:v>41820</c:v>
                </c:pt>
                <c:pt idx="78">
                  <c:v>41851</c:v>
                </c:pt>
                <c:pt idx="79">
                  <c:v>41882</c:v>
                </c:pt>
                <c:pt idx="80">
                  <c:v>41912</c:v>
                </c:pt>
                <c:pt idx="81">
                  <c:v>41943</c:v>
                </c:pt>
                <c:pt idx="82">
                  <c:v>41973</c:v>
                </c:pt>
                <c:pt idx="83">
                  <c:v>42004</c:v>
                </c:pt>
                <c:pt idx="84">
                  <c:v>42035</c:v>
                </c:pt>
                <c:pt idx="85">
                  <c:v>42063</c:v>
                </c:pt>
                <c:pt idx="86">
                  <c:v>42094</c:v>
                </c:pt>
                <c:pt idx="87">
                  <c:v>42124</c:v>
                </c:pt>
                <c:pt idx="88">
                  <c:v>42155</c:v>
                </c:pt>
                <c:pt idx="89">
                  <c:v>42185</c:v>
                </c:pt>
                <c:pt idx="90">
                  <c:v>42216</c:v>
                </c:pt>
                <c:pt idx="91">
                  <c:v>42247</c:v>
                </c:pt>
                <c:pt idx="92">
                  <c:v>42277</c:v>
                </c:pt>
                <c:pt idx="93">
                  <c:v>42308</c:v>
                </c:pt>
                <c:pt idx="94">
                  <c:v>42338</c:v>
                </c:pt>
                <c:pt idx="95">
                  <c:v>42369</c:v>
                </c:pt>
                <c:pt idx="96">
                  <c:v>42400</c:v>
                </c:pt>
                <c:pt idx="97">
                  <c:v>42429</c:v>
                </c:pt>
                <c:pt idx="98">
                  <c:v>42460</c:v>
                </c:pt>
                <c:pt idx="99">
                  <c:v>42490</c:v>
                </c:pt>
                <c:pt idx="100">
                  <c:v>42521</c:v>
                </c:pt>
                <c:pt idx="101">
                  <c:v>42551</c:v>
                </c:pt>
                <c:pt idx="102">
                  <c:v>42582</c:v>
                </c:pt>
                <c:pt idx="103">
                  <c:v>42613</c:v>
                </c:pt>
                <c:pt idx="104">
                  <c:v>42643</c:v>
                </c:pt>
                <c:pt idx="105">
                  <c:v>42674</c:v>
                </c:pt>
                <c:pt idx="106">
                  <c:v>42704</c:v>
                </c:pt>
                <c:pt idx="107">
                  <c:v>42735</c:v>
                </c:pt>
                <c:pt idx="108">
                  <c:v>42766</c:v>
                </c:pt>
                <c:pt idx="109">
                  <c:v>42794</c:v>
                </c:pt>
                <c:pt idx="110">
                  <c:v>42825</c:v>
                </c:pt>
                <c:pt idx="111">
                  <c:v>42855</c:v>
                </c:pt>
                <c:pt idx="112">
                  <c:v>42886</c:v>
                </c:pt>
                <c:pt idx="113">
                  <c:v>42916</c:v>
                </c:pt>
                <c:pt idx="114">
                  <c:v>42947</c:v>
                </c:pt>
                <c:pt idx="115">
                  <c:v>42978</c:v>
                </c:pt>
                <c:pt idx="116">
                  <c:v>43008</c:v>
                </c:pt>
                <c:pt idx="117">
                  <c:v>43039</c:v>
                </c:pt>
                <c:pt idx="118">
                  <c:v>43069</c:v>
                </c:pt>
                <c:pt idx="119">
                  <c:v>43100</c:v>
                </c:pt>
                <c:pt idx="120">
                  <c:v>43131</c:v>
                </c:pt>
                <c:pt idx="121">
                  <c:v>43159</c:v>
                </c:pt>
                <c:pt idx="122">
                  <c:v>43190</c:v>
                </c:pt>
                <c:pt idx="123">
                  <c:v>43220</c:v>
                </c:pt>
                <c:pt idx="124">
                  <c:v>43251</c:v>
                </c:pt>
                <c:pt idx="125">
                  <c:v>43281</c:v>
                </c:pt>
                <c:pt idx="126">
                  <c:v>43312</c:v>
                </c:pt>
                <c:pt idx="127">
                  <c:v>43343</c:v>
                </c:pt>
                <c:pt idx="128">
                  <c:v>43373</c:v>
                </c:pt>
                <c:pt idx="129">
                  <c:v>43404</c:v>
                </c:pt>
                <c:pt idx="130">
                  <c:v>43434</c:v>
                </c:pt>
                <c:pt idx="131">
                  <c:v>43465</c:v>
                </c:pt>
                <c:pt idx="132">
                  <c:v>43496</c:v>
                </c:pt>
                <c:pt idx="133">
                  <c:v>43524</c:v>
                </c:pt>
                <c:pt idx="134">
                  <c:v>43555</c:v>
                </c:pt>
                <c:pt idx="135">
                  <c:v>43585</c:v>
                </c:pt>
                <c:pt idx="136">
                  <c:v>43616</c:v>
                </c:pt>
                <c:pt idx="137">
                  <c:v>43646</c:v>
                </c:pt>
                <c:pt idx="138">
                  <c:v>43677</c:v>
                </c:pt>
                <c:pt idx="139">
                  <c:v>43708</c:v>
                </c:pt>
                <c:pt idx="140">
                  <c:v>43738</c:v>
                </c:pt>
                <c:pt idx="141">
                  <c:v>43769</c:v>
                </c:pt>
                <c:pt idx="142">
                  <c:v>43799</c:v>
                </c:pt>
                <c:pt idx="143">
                  <c:v>43830</c:v>
                </c:pt>
                <c:pt idx="144">
                  <c:v>43861</c:v>
                </c:pt>
                <c:pt idx="145">
                  <c:v>43890</c:v>
                </c:pt>
                <c:pt idx="146">
                  <c:v>43921</c:v>
                </c:pt>
                <c:pt idx="147">
                  <c:v>43951</c:v>
                </c:pt>
                <c:pt idx="148">
                  <c:v>43982</c:v>
                </c:pt>
                <c:pt idx="149">
                  <c:v>44012</c:v>
                </c:pt>
                <c:pt idx="150">
                  <c:v>44043</c:v>
                </c:pt>
                <c:pt idx="151">
                  <c:v>44074</c:v>
                </c:pt>
                <c:pt idx="152">
                  <c:v>44104</c:v>
                </c:pt>
                <c:pt idx="153">
                  <c:v>44135</c:v>
                </c:pt>
                <c:pt idx="154">
                  <c:v>44165</c:v>
                </c:pt>
                <c:pt idx="155">
                  <c:v>44196</c:v>
                </c:pt>
                <c:pt idx="156">
                  <c:v>44227</c:v>
                </c:pt>
                <c:pt idx="157">
                  <c:v>44255</c:v>
                </c:pt>
                <c:pt idx="158">
                  <c:v>44286</c:v>
                </c:pt>
                <c:pt idx="159">
                  <c:v>44316</c:v>
                </c:pt>
                <c:pt idx="160">
                  <c:v>44347</c:v>
                </c:pt>
                <c:pt idx="161">
                  <c:v>44377</c:v>
                </c:pt>
                <c:pt idx="162">
                  <c:v>44408</c:v>
                </c:pt>
                <c:pt idx="163">
                  <c:v>44439</c:v>
                </c:pt>
                <c:pt idx="164">
                  <c:v>44469</c:v>
                </c:pt>
                <c:pt idx="165">
                  <c:v>44500</c:v>
                </c:pt>
              </c:numCache>
            </c:numRef>
          </c:cat>
          <c:val>
            <c:numRef>
              <c:f>Sheet1!$B$2:$B$167</c:f>
              <c:numCache>
                <c:formatCode>General</c:formatCode>
                <c:ptCount val="166"/>
                <c:pt idx="0">
                  <c:v>3.7000000000000005E-2</c:v>
                </c:pt>
                <c:pt idx="1">
                  <c:v>4.0999999999999995E-2</c:v>
                </c:pt>
                <c:pt idx="2">
                  <c:v>0.04</c:v>
                </c:pt>
                <c:pt idx="3">
                  <c:v>3.4000000000000002E-2</c:v>
                </c:pt>
                <c:pt idx="4">
                  <c:v>7.8E-2</c:v>
                </c:pt>
                <c:pt idx="5">
                  <c:v>5.5E-2</c:v>
                </c:pt>
                <c:pt idx="6">
                  <c:v>4.4000000000000004E-2</c:v>
                </c:pt>
                <c:pt idx="7">
                  <c:v>3.7999999999999999E-2</c:v>
                </c:pt>
                <c:pt idx="8">
                  <c:v>4.7E-2</c:v>
                </c:pt>
                <c:pt idx="9">
                  <c:v>5.5E-2</c:v>
                </c:pt>
                <c:pt idx="10">
                  <c:v>6.5000000000000002E-2</c:v>
                </c:pt>
                <c:pt idx="11">
                  <c:v>6.4000000000000001E-2</c:v>
                </c:pt>
                <c:pt idx="12">
                  <c:v>6.2E-2</c:v>
                </c:pt>
                <c:pt idx="13">
                  <c:v>5.5E-2</c:v>
                </c:pt>
                <c:pt idx="14">
                  <c:v>5.9000000000000004E-2</c:v>
                </c:pt>
                <c:pt idx="15">
                  <c:v>6.8000000000000005E-2</c:v>
                </c:pt>
                <c:pt idx="16">
                  <c:v>8.199999999999999E-2</c:v>
                </c:pt>
                <c:pt idx="17">
                  <c:v>6.7000000000000004E-2</c:v>
                </c:pt>
                <c:pt idx="18">
                  <c:v>0.06</c:v>
                </c:pt>
                <c:pt idx="19">
                  <c:v>4.9000000000000002E-2</c:v>
                </c:pt>
                <c:pt idx="20">
                  <c:v>5.9000000000000004E-2</c:v>
                </c:pt>
                <c:pt idx="21">
                  <c:v>5.4000000000000006E-2</c:v>
                </c:pt>
                <c:pt idx="22">
                  <c:v>5.9000000000000004E-2</c:v>
                </c:pt>
                <c:pt idx="23">
                  <c:v>5.9000000000000004E-2</c:v>
                </c:pt>
                <c:pt idx="24">
                  <c:v>6.0999999999999999E-2</c:v>
                </c:pt>
                <c:pt idx="25">
                  <c:v>5.7999999999999996E-2</c:v>
                </c:pt>
                <c:pt idx="26">
                  <c:v>5.7000000000000002E-2</c:v>
                </c:pt>
                <c:pt idx="27">
                  <c:v>6.4000000000000001E-2</c:v>
                </c:pt>
                <c:pt idx="28">
                  <c:v>7.0000000000000007E-2</c:v>
                </c:pt>
                <c:pt idx="29">
                  <c:v>6.9000000000000006E-2</c:v>
                </c:pt>
                <c:pt idx="30">
                  <c:v>6.8000000000000005E-2</c:v>
                </c:pt>
                <c:pt idx="31">
                  <c:v>6.9000000000000006E-2</c:v>
                </c:pt>
                <c:pt idx="32">
                  <c:v>6.7000000000000004E-2</c:v>
                </c:pt>
                <c:pt idx="33">
                  <c:v>6.6000000000000003E-2</c:v>
                </c:pt>
                <c:pt idx="34">
                  <c:v>6.6000000000000003E-2</c:v>
                </c:pt>
                <c:pt idx="35">
                  <c:v>7.0999999999999994E-2</c:v>
                </c:pt>
                <c:pt idx="36">
                  <c:v>7.400000000000001E-2</c:v>
                </c:pt>
                <c:pt idx="37">
                  <c:v>7.5999999999999998E-2</c:v>
                </c:pt>
                <c:pt idx="38">
                  <c:v>7.0000000000000007E-2</c:v>
                </c:pt>
                <c:pt idx="39">
                  <c:v>6.9000000000000006E-2</c:v>
                </c:pt>
                <c:pt idx="40">
                  <c:v>6.9000000000000006E-2</c:v>
                </c:pt>
                <c:pt idx="41">
                  <c:v>7.2000000000000008E-2</c:v>
                </c:pt>
                <c:pt idx="42">
                  <c:v>7.2000000000000008E-2</c:v>
                </c:pt>
                <c:pt idx="43">
                  <c:v>7.2000000000000008E-2</c:v>
                </c:pt>
                <c:pt idx="44">
                  <c:v>6.8000000000000005E-2</c:v>
                </c:pt>
                <c:pt idx="45">
                  <c:v>6.8000000000000005E-2</c:v>
                </c:pt>
                <c:pt idx="46">
                  <c:v>6.9000000000000006E-2</c:v>
                </c:pt>
                <c:pt idx="47">
                  <c:v>7.8E-2</c:v>
                </c:pt>
                <c:pt idx="48">
                  <c:v>0.08</c:v>
                </c:pt>
                <c:pt idx="49">
                  <c:v>0.08</c:v>
                </c:pt>
                <c:pt idx="50">
                  <c:v>8.5000000000000006E-2</c:v>
                </c:pt>
                <c:pt idx="51">
                  <c:v>8.6999999999999994E-2</c:v>
                </c:pt>
                <c:pt idx="52">
                  <c:v>8.8000000000000009E-2</c:v>
                </c:pt>
                <c:pt idx="53">
                  <c:v>9.0999999999999998E-2</c:v>
                </c:pt>
                <c:pt idx="54">
                  <c:v>8.199999999999999E-2</c:v>
                </c:pt>
                <c:pt idx="55">
                  <c:v>7.9000000000000001E-2</c:v>
                </c:pt>
                <c:pt idx="56">
                  <c:v>8.199999999999999E-2</c:v>
                </c:pt>
                <c:pt idx="57">
                  <c:v>8.8000000000000009E-2</c:v>
                </c:pt>
                <c:pt idx="58">
                  <c:v>9.6999999999999989E-2</c:v>
                </c:pt>
                <c:pt idx="59">
                  <c:v>0.12</c:v>
                </c:pt>
                <c:pt idx="60">
                  <c:v>6.3E-2</c:v>
                </c:pt>
                <c:pt idx="61">
                  <c:v>5.7999999999999996E-2</c:v>
                </c:pt>
                <c:pt idx="62">
                  <c:v>5.9000000000000004E-2</c:v>
                </c:pt>
                <c:pt idx="63">
                  <c:v>6.4000000000000001E-2</c:v>
                </c:pt>
                <c:pt idx="64">
                  <c:v>6.7000000000000004E-2</c:v>
                </c:pt>
                <c:pt idx="65">
                  <c:v>6.8000000000000005E-2</c:v>
                </c:pt>
                <c:pt idx="66">
                  <c:v>6.6000000000000003E-2</c:v>
                </c:pt>
                <c:pt idx="67">
                  <c:v>6.7000000000000004E-2</c:v>
                </c:pt>
                <c:pt idx="68">
                  <c:v>6.8000000000000005E-2</c:v>
                </c:pt>
                <c:pt idx="69">
                  <c:v>6.2E-2</c:v>
                </c:pt>
                <c:pt idx="70">
                  <c:v>6.0999999999999999E-2</c:v>
                </c:pt>
                <c:pt idx="71">
                  <c:v>6.4000000000000001E-2</c:v>
                </c:pt>
                <c:pt idx="72">
                  <c:v>7.0999999999999994E-2</c:v>
                </c:pt>
                <c:pt idx="73">
                  <c:v>7.0999999999999994E-2</c:v>
                </c:pt>
                <c:pt idx="74">
                  <c:v>7.2000000000000008E-2</c:v>
                </c:pt>
                <c:pt idx="75">
                  <c:v>7.2000000000000008E-2</c:v>
                </c:pt>
                <c:pt idx="76">
                  <c:v>7.400000000000001E-2</c:v>
                </c:pt>
                <c:pt idx="77">
                  <c:v>7.4999999999999997E-2</c:v>
                </c:pt>
                <c:pt idx="78">
                  <c:v>7.4999999999999997E-2</c:v>
                </c:pt>
                <c:pt idx="79">
                  <c:v>7.2999999999999995E-2</c:v>
                </c:pt>
                <c:pt idx="80">
                  <c:v>7.4999999999999997E-2</c:v>
                </c:pt>
                <c:pt idx="81">
                  <c:v>7.2999999999999995E-2</c:v>
                </c:pt>
                <c:pt idx="82">
                  <c:v>7.400000000000001E-2</c:v>
                </c:pt>
                <c:pt idx="83">
                  <c:v>7.6999999999999999E-2</c:v>
                </c:pt>
                <c:pt idx="84">
                  <c:v>8.1000000000000003E-2</c:v>
                </c:pt>
                <c:pt idx="85">
                  <c:v>8.199999999999999E-2</c:v>
                </c:pt>
                <c:pt idx="86">
                  <c:v>7.6999999999999999E-2</c:v>
                </c:pt>
                <c:pt idx="87">
                  <c:v>7.5999999999999998E-2</c:v>
                </c:pt>
                <c:pt idx="88">
                  <c:v>7.4999999999999997E-2</c:v>
                </c:pt>
                <c:pt idx="89">
                  <c:v>7.400000000000001E-2</c:v>
                </c:pt>
                <c:pt idx="90">
                  <c:v>7.2999999999999995E-2</c:v>
                </c:pt>
                <c:pt idx="91">
                  <c:v>7.2999999999999995E-2</c:v>
                </c:pt>
                <c:pt idx="92">
                  <c:v>7.400000000000001E-2</c:v>
                </c:pt>
                <c:pt idx="93">
                  <c:v>7.4999999999999997E-2</c:v>
                </c:pt>
                <c:pt idx="94">
                  <c:v>7.2000000000000008E-2</c:v>
                </c:pt>
                <c:pt idx="95">
                  <c:v>7.2999999999999995E-2</c:v>
                </c:pt>
                <c:pt idx="96">
                  <c:v>7.5999999999999998E-2</c:v>
                </c:pt>
                <c:pt idx="97">
                  <c:v>7.2000000000000008E-2</c:v>
                </c:pt>
                <c:pt idx="98">
                  <c:v>7.4999999999999997E-2</c:v>
                </c:pt>
                <c:pt idx="99">
                  <c:v>7.0999999999999994E-2</c:v>
                </c:pt>
                <c:pt idx="100">
                  <c:v>6.9000000000000006E-2</c:v>
                </c:pt>
                <c:pt idx="101">
                  <c:v>6.5000000000000002E-2</c:v>
                </c:pt>
                <c:pt idx="102">
                  <c:v>6.7000000000000004E-2</c:v>
                </c:pt>
                <c:pt idx="103">
                  <c:v>6.6000000000000003E-2</c:v>
                </c:pt>
                <c:pt idx="104">
                  <c:v>6.6000000000000003E-2</c:v>
                </c:pt>
                <c:pt idx="105">
                  <c:v>6.8000000000000005E-2</c:v>
                </c:pt>
                <c:pt idx="106">
                  <c:v>6.7000000000000004E-2</c:v>
                </c:pt>
                <c:pt idx="107">
                  <c:v>6.4000000000000001E-2</c:v>
                </c:pt>
                <c:pt idx="108">
                  <c:v>6.7000000000000004E-2</c:v>
                </c:pt>
                <c:pt idx="109">
                  <c:v>7.0000000000000007E-2</c:v>
                </c:pt>
                <c:pt idx="110">
                  <c:v>7.0000000000000007E-2</c:v>
                </c:pt>
                <c:pt idx="111">
                  <c:v>7.0999999999999994E-2</c:v>
                </c:pt>
                <c:pt idx="112">
                  <c:v>7.5999999999999998E-2</c:v>
                </c:pt>
                <c:pt idx="113">
                  <c:v>7.400000000000001E-2</c:v>
                </c:pt>
                <c:pt idx="114">
                  <c:v>7.4999999999999997E-2</c:v>
                </c:pt>
                <c:pt idx="115">
                  <c:v>7.5999999999999998E-2</c:v>
                </c:pt>
                <c:pt idx="116">
                  <c:v>7.2999999999999995E-2</c:v>
                </c:pt>
                <c:pt idx="117">
                  <c:v>7.400000000000001E-2</c:v>
                </c:pt>
                <c:pt idx="118">
                  <c:v>7.0000000000000007E-2</c:v>
                </c:pt>
                <c:pt idx="119">
                  <c:v>6.6000000000000003E-2</c:v>
                </c:pt>
                <c:pt idx="120">
                  <c:v>7.4999999999999997E-2</c:v>
                </c:pt>
                <c:pt idx="121">
                  <c:v>7.8E-2</c:v>
                </c:pt>
                <c:pt idx="122">
                  <c:v>7.8E-2</c:v>
                </c:pt>
                <c:pt idx="123">
                  <c:v>7.6999999999999999E-2</c:v>
                </c:pt>
                <c:pt idx="124">
                  <c:v>7.6999999999999999E-2</c:v>
                </c:pt>
                <c:pt idx="125">
                  <c:v>7.9000000000000001E-2</c:v>
                </c:pt>
                <c:pt idx="126">
                  <c:v>7.9000000000000001E-2</c:v>
                </c:pt>
                <c:pt idx="127">
                  <c:v>7.8E-2</c:v>
                </c:pt>
                <c:pt idx="128">
                  <c:v>7.9000000000000001E-2</c:v>
                </c:pt>
                <c:pt idx="129">
                  <c:v>7.5999999999999998E-2</c:v>
                </c:pt>
                <c:pt idx="130">
                  <c:v>7.400000000000001E-2</c:v>
                </c:pt>
                <c:pt idx="131">
                  <c:v>9.0999999999999998E-2</c:v>
                </c:pt>
                <c:pt idx="132">
                  <c:v>8.5000000000000006E-2</c:v>
                </c:pt>
                <c:pt idx="133">
                  <c:v>8.5999999999999993E-2</c:v>
                </c:pt>
                <c:pt idx="134">
                  <c:v>0.08</c:v>
                </c:pt>
                <c:pt idx="135">
                  <c:v>7.4999999999999997E-2</c:v>
                </c:pt>
                <c:pt idx="136">
                  <c:v>7.2999999999999995E-2</c:v>
                </c:pt>
                <c:pt idx="137">
                  <c:v>7.0999999999999994E-2</c:v>
                </c:pt>
                <c:pt idx="138">
                  <c:v>7.0000000000000007E-2</c:v>
                </c:pt>
                <c:pt idx="139">
                  <c:v>7.2999999999999995E-2</c:v>
                </c:pt>
                <c:pt idx="140">
                  <c:v>7.2999999999999995E-2</c:v>
                </c:pt>
                <c:pt idx="141">
                  <c:v>7.2000000000000008E-2</c:v>
                </c:pt>
                <c:pt idx="142">
                  <c:v>7.4999999999999997E-2</c:v>
                </c:pt>
                <c:pt idx="143">
                  <c:v>7.2000000000000008E-2</c:v>
                </c:pt>
                <c:pt idx="144">
                  <c:v>7.5999999999999998E-2</c:v>
                </c:pt>
                <c:pt idx="145">
                  <c:v>8.3000000000000004E-2</c:v>
                </c:pt>
                <c:pt idx="146">
                  <c:v>0.129</c:v>
                </c:pt>
                <c:pt idx="147">
                  <c:v>0.33700000000000002</c:v>
                </c:pt>
                <c:pt idx="148">
                  <c:v>0.247</c:v>
                </c:pt>
                <c:pt idx="149">
                  <c:v>0.19</c:v>
                </c:pt>
                <c:pt idx="150">
                  <c:v>0.184</c:v>
                </c:pt>
                <c:pt idx="151">
                  <c:v>0.14599999999999999</c:v>
                </c:pt>
                <c:pt idx="152">
                  <c:v>0.14099999999999999</c:v>
                </c:pt>
                <c:pt idx="153">
                  <c:v>0.13500000000000001</c:v>
                </c:pt>
                <c:pt idx="154">
                  <c:v>0.13100000000000001</c:v>
                </c:pt>
                <c:pt idx="155">
                  <c:v>0.14000000000000001</c:v>
                </c:pt>
                <c:pt idx="156">
                  <c:v>0.19900000000000001</c:v>
                </c:pt>
                <c:pt idx="157">
                  <c:v>0.13500000000000001</c:v>
                </c:pt>
                <c:pt idx="158">
                  <c:v>0.26600000000000001</c:v>
                </c:pt>
                <c:pt idx="159">
                  <c:v>0.126</c:v>
                </c:pt>
                <c:pt idx="160" formatCode="0.000">
                  <c:v>0.104</c:v>
                </c:pt>
                <c:pt idx="161" formatCode="0.000">
                  <c:v>9.5000000000000001E-2</c:v>
                </c:pt>
                <c:pt idx="162">
                  <c:v>0.106</c:v>
                </c:pt>
                <c:pt idx="163">
                  <c:v>9.9000000000000005E-2</c:v>
                </c:pt>
                <c:pt idx="164">
                  <c:v>8.2000000000000003E-2</c:v>
                </c:pt>
                <c:pt idx="165">
                  <c:v>7.2999999999999995E-2</c:v>
                </c:pt>
              </c:numCache>
            </c:numRef>
          </c:val>
          <c:smooth val="0"/>
          <c:extLst>
            <c:ext xmlns:c16="http://schemas.microsoft.com/office/drawing/2014/chart" uri="{C3380CC4-5D6E-409C-BE32-E72D297353CC}">
              <c16:uniqueId val="{00000000-5630-43E7-A25D-01025D4346D5}"/>
            </c:ext>
          </c:extLst>
        </c:ser>
        <c:dLbls>
          <c:showLegendKey val="0"/>
          <c:showVal val="0"/>
          <c:showCatName val="0"/>
          <c:showSerName val="0"/>
          <c:showPercent val="0"/>
          <c:showBubbleSize val="0"/>
        </c:dLbls>
        <c:smooth val="0"/>
        <c:axId val="567321760"/>
        <c:axId val="567329304"/>
      </c:lineChart>
      <c:dateAx>
        <c:axId val="567321760"/>
        <c:scaling>
          <c:orientation val="minMax"/>
          <c:max val="44500"/>
        </c:scaling>
        <c:delete val="0"/>
        <c:axPos val="b"/>
        <c:numFmt formatCode="yyyy"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rgbClr val="332618"/>
                </a:solidFill>
                <a:latin typeface="Franklin Gothic Medium Cond" panose="020B0606030402020204" pitchFamily="34" charset="0"/>
                <a:ea typeface="+mn-ea"/>
                <a:cs typeface="+mn-cs"/>
              </a:defRPr>
            </a:pPr>
            <a:endParaRPr lang="en-US"/>
          </a:p>
        </c:txPr>
        <c:crossAx val="567329304"/>
        <c:crosses val="autoZero"/>
        <c:auto val="1"/>
        <c:lblOffset val="100"/>
        <c:baseTimeUnit val="months"/>
        <c:majorUnit val="24"/>
        <c:majorTimeUnit val="months"/>
      </c:dateAx>
      <c:valAx>
        <c:axId val="567329304"/>
        <c:scaling>
          <c:orientation val="minMax"/>
          <c:max val="0.35000000000000003"/>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32618"/>
                </a:solidFill>
                <a:latin typeface="Franklin Gothic Medium Cond" panose="020B0606030402020204" pitchFamily="34" charset="0"/>
                <a:ea typeface="+mn-ea"/>
                <a:cs typeface="+mn-cs"/>
              </a:defRPr>
            </a:pPr>
            <a:endParaRPr lang="en-US"/>
          </a:p>
        </c:txPr>
        <c:crossAx val="567321760"/>
        <c:crosses val="autoZero"/>
        <c:crossBetween val="between"/>
        <c:majorUnit val="5.000000000000001E-2"/>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332618"/>
                </a:solidFill>
                <a:latin typeface="Franklin Gothic Medium Cond" panose="020B0606030402020204" pitchFamily="34" charset="0"/>
                <a:ea typeface="+mn-ea"/>
                <a:cs typeface="+mn-cs"/>
              </a:defRPr>
            </a:pPr>
            <a:r>
              <a:rPr lang="en-US" sz="1600" dirty="0">
                <a:solidFill>
                  <a:srgbClr val="332618"/>
                </a:solidFill>
                <a:latin typeface="Franklin Gothic Medium Cond" panose="020B0606030402020204" pitchFamily="34" charset="0"/>
              </a:rPr>
              <a:t>EXISTING</a:t>
            </a:r>
            <a:r>
              <a:rPr lang="en-US" sz="1600" baseline="0" dirty="0">
                <a:solidFill>
                  <a:srgbClr val="332618"/>
                </a:solidFill>
                <a:latin typeface="Franklin Gothic Medium Cond" panose="020B0606030402020204" pitchFamily="34" charset="0"/>
              </a:rPr>
              <a:t> HOME SALES (MILLIONS)</a:t>
            </a:r>
            <a:endParaRPr lang="en-US" sz="1600" dirty="0">
              <a:solidFill>
                <a:srgbClr val="332618"/>
              </a:solidFill>
              <a:latin typeface="Franklin Gothic Medium Cond" panose="020B0606030402020204" pitchFamily="34" charset="0"/>
            </a:endParaRPr>
          </a:p>
        </c:rich>
      </c:tx>
      <c:layout>
        <c:manualLayout>
          <c:xMode val="edge"/>
          <c:yMode val="edge"/>
          <c:x val="0.20463888888888893"/>
          <c:y val="5.824372759856631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332618"/>
              </a:solidFill>
              <a:latin typeface="Franklin Gothic Medium Cond" panose="020B06060304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ETSLTOTL Index</c:v>
                </c:pt>
              </c:strCache>
            </c:strRef>
          </c:tx>
          <c:spPr>
            <a:ln w="28575" cap="rnd">
              <a:solidFill>
                <a:srgbClr val="9CC7AD"/>
              </a:solidFill>
              <a:round/>
            </a:ln>
            <a:effectLst/>
          </c:spPr>
          <c:marker>
            <c:symbol val="none"/>
          </c:marker>
          <c:cat>
            <c:numRef>
              <c:f>Sheet1!$A$2:$A$263</c:f>
              <c:numCache>
                <c:formatCode>m/d/yyyy</c:formatCode>
                <c:ptCount val="262"/>
                <c:pt idx="0">
                  <c:v>36556</c:v>
                </c:pt>
                <c:pt idx="1">
                  <c:v>36585</c:v>
                </c:pt>
                <c:pt idx="2">
                  <c:v>36616</c:v>
                </c:pt>
                <c:pt idx="3">
                  <c:v>36646</c:v>
                </c:pt>
                <c:pt idx="4">
                  <c:v>36677</c:v>
                </c:pt>
                <c:pt idx="5">
                  <c:v>36707</c:v>
                </c:pt>
                <c:pt idx="6">
                  <c:v>36738</c:v>
                </c:pt>
                <c:pt idx="7">
                  <c:v>36769</c:v>
                </c:pt>
                <c:pt idx="8">
                  <c:v>36799</c:v>
                </c:pt>
                <c:pt idx="9">
                  <c:v>36830</c:v>
                </c:pt>
                <c:pt idx="10">
                  <c:v>36860</c:v>
                </c:pt>
                <c:pt idx="11">
                  <c:v>36891</c:v>
                </c:pt>
                <c:pt idx="12">
                  <c:v>36922</c:v>
                </c:pt>
                <c:pt idx="13">
                  <c:v>36950</c:v>
                </c:pt>
                <c:pt idx="14">
                  <c:v>36981</c:v>
                </c:pt>
                <c:pt idx="15">
                  <c:v>37011</c:v>
                </c:pt>
                <c:pt idx="16">
                  <c:v>37042</c:v>
                </c:pt>
                <c:pt idx="17">
                  <c:v>37072</c:v>
                </c:pt>
                <c:pt idx="18">
                  <c:v>37103</c:v>
                </c:pt>
                <c:pt idx="19">
                  <c:v>37134</c:v>
                </c:pt>
                <c:pt idx="20">
                  <c:v>37164</c:v>
                </c:pt>
                <c:pt idx="21">
                  <c:v>37195</c:v>
                </c:pt>
                <c:pt idx="22">
                  <c:v>37225</c:v>
                </c:pt>
                <c:pt idx="23">
                  <c:v>37256</c:v>
                </c:pt>
                <c:pt idx="24">
                  <c:v>37287</c:v>
                </c:pt>
                <c:pt idx="25">
                  <c:v>37315</c:v>
                </c:pt>
                <c:pt idx="26">
                  <c:v>37346</c:v>
                </c:pt>
                <c:pt idx="27">
                  <c:v>37376</c:v>
                </c:pt>
                <c:pt idx="28">
                  <c:v>37407</c:v>
                </c:pt>
                <c:pt idx="29">
                  <c:v>37437</c:v>
                </c:pt>
                <c:pt idx="30">
                  <c:v>37468</c:v>
                </c:pt>
                <c:pt idx="31">
                  <c:v>37499</c:v>
                </c:pt>
                <c:pt idx="32">
                  <c:v>37529</c:v>
                </c:pt>
                <c:pt idx="33">
                  <c:v>37560</c:v>
                </c:pt>
                <c:pt idx="34">
                  <c:v>37590</c:v>
                </c:pt>
                <c:pt idx="35">
                  <c:v>37621</c:v>
                </c:pt>
                <c:pt idx="36">
                  <c:v>37652</c:v>
                </c:pt>
                <c:pt idx="37">
                  <c:v>37680</c:v>
                </c:pt>
                <c:pt idx="38">
                  <c:v>37711</c:v>
                </c:pt>
                <c:pt idx="39">
                  <c:v>37741</c:v>
                </c:pt>
                <c:pt idx="40">
                  <c:v>37772</c:v>
                </c:pt>
                <c:pt idx="41">
                  <c:v>37802</c:v>
                </c:pt>
                <c:pt idx="42">
                  <c:v>37833</c:v>
                </c:pt>
                <c:pt idx="43">
                  <c:v>37864</c:v>
                </c:pt>
                <c:pt idx="44">
                  <c:v>37894</c:v>
                </c:pt>
                <c:pt idx="45">
                  <c:v>37925</c:v>
                </c:pt>
                <c:pt idx="46">
                  <c:v>37955</c:v>
                </c:pt>
                <c:pt idx="47">
                  <c:v>37986</c:v>
                </c:pt>
                <c:pt idx="48">
                  <c:v>38017</c:v>
                </c:pt>
                <c:pt idx="49">
                  <c:v>38046</c:v>
                </c:pt>
                <c:pt idx="50">
                  <c:v>38077</c:v>
                </c:pt>
                <c:pt idx="51">
                  <c:v>38107</c:v>
                </c:pt>
                <c:pt idx="52">
                  <c:v>38138</c:v>
                </c:pt>
                <c:pt idx="53">
                  <c:v>38168</c:v>
                </c:pt>
                <c:pt idx="54">
                  <c:v>38199</c:v>
                </c:pt>
                <c:pt idx="55">
                  <c:v>38230</c:v>
                </c:pt>
                <c:pt idx="56">
                  <c:v>38260</c:v>
                </c:pt>
                <c:pt idx="57">
                  <c:v>38291</c:v>
                </c:pt>
                <c:pt idx="58">
                  <c:v>38321</c:v>
                </c:pt>
                <c:pt idx="59">
                  <c:v>38352</c:v>
                </c:pt>
                <c:pt idx="60">
                  <c:v>38383</c:v>
                </c:pt>
                <c:pt idx="61">
                  <c:v>38411</c:v>
                </c:pt>
                <c:pt idx="62">
                  <c:v>38442</c:v>
                </c:pt>
                <c:pt idx="63">
                  <c:v>38472</c:v>
                </c:pt>
                <c:pt idx="64">
                  <c:v>38503</c:v>
                </c:pt>
                <c:pt idx="65">
                  <c:v>38533</c:v>
                </c:pt>
                <c:pt idx="66">
                  <c:v>38564</c:v>
                </c:pt>
                <c:pt idx="67">
                  <c:v>38595</c:v>
                </c:pt>
                <c:pt idx="68">
                  <c:v>38625</c:v>
                </c:pt>
                <c:pt idx="69">
                  <c:v>38656</c:v>
                </c:pt>
                <c:pt idx="70">
                  <c:v>38686</c:v>
                </c:pt>
                <c:pt idx="71">
                  <c:v>38717</c:v>
                </c:pt>
                <c:pt idx="72">
                  <c:v>38748</c:v>
                </c:pt>
                <c:pt idx="73">
                  <c:v>38776</c:v>
                </c:pt>
                <c:pt idx="74">
                  <c:v>38807</c:v>
                </c:pt>
                <c:pt idx="75">
                  <c:v>38837</c:v>
                </c:pt>
                <c:pt idx="76">
                  <c:v>38868</c:v>
                </c:pt>
                <c:pt idx="77">
                  <c:v>38898</c:v>
                </c:pt>
                <c:pt idx="78">
                  <c:v>38929</c:v>
                </c:pt>
                <c:pt idx="79">
                  <c:v>38960</c:v>
                </c:pt>
                <c:pt idx="80">
                  <c:v>38990</c:v>
                </c:pt>
                <c:pt idx="81">
                  <c:v>39021</c:v>
                </c:pt>
                <c:pt idx="82">
                  <c:v>39051</c:v>
                </c:pt>
                <c:pt idx="83">
                  <c:v>39082</c:v>
                </c:pt>
                <c:pt idx="84">
                  <c:v>39113</c:v>
                </c:pt>
                <c:pt idx="85">
                  <c:v>39141</c:v>
                </c:pt>
                <c:pt idx="86">
                  <c:v>39172</c:v>
                </c:pt>
                <c:pt idx="87">
                  <c:v>39202</c:v>
                </c:pt>
                <c:pt idx="88">
                  <c:v>39233</c:v>
                </c:pt>
                <c:pt idx="89">
                  <c:v>39263</c:v>
                </c:pt>
                <c:pt idx="90">
                  <c:v>39294</c:v>
                </c:pt>
                <c:pt idx="91">
                  <c:v>39325</c:v>
                </c:pt>
                <c:pt idx="92">
                  <c:v>39355</c:v>
                </c:pt>
                <c:pt idx="93">
                  <c:v>39386</c:v>
                </c:pt>
                <c:pt idx="94">
                  <c:v>39416</c:v>
                </c:pt>
                <c:pt idx="95">
                  <c:v>39447</c:v>
                </c:pt>
                <c:pt idx="96">
                  <c:v>39478</c:v>
                </c:pt>
                <c:pt idx="97">
                  <c:v>39507</c:v>
                </c:pt>
                <c:pt idx="98">
                  <c:v>39538</c:v>
                </c:pt>
                <c:pt idx="99">
                  <c:v>39568</c:v>
                </c:pt>
                <c:pt idx="100">
                  <c:v>39599</c:v>
                </c:pt>
                <c:pt idx="101">
                  <c:v>39629</c:v>
                </c:pt>
                <c:pt idx="102">
                  <c:v>39660</c:v>
                </c:pt>
                <c:pt idx="103">
                  <c:v>39691</c:v>
                </c:pt>
                <c:pt idx="104">
                  <c:v>39721</c:v>
                </c:pt>
                <c:pt idx="105">
                  <c:v>39752</c:v>
                </c:pt>
                <c:pt idx="106">
                  <c:v>39782</c:v>
                </c:pt>
                <c:pt idx="107">
                  <c:v>39813</c:v>
                </c:pt>
                <c:pt idx="108">
                  <c:v>39844</c:v>
                </c:pt>
                <c:pt idx="109">
                  <c:v>39872</c:v>
                </c:pt>
                <c:pt idx="110">
                  <c:v>39903</c:v>
                </c:pt>
                <c:pt idx="111">
                  <c:v>39933</c:v>
                </c:pt>
                <c:pt idx="112">
                  <c:v>39964</c:v>
                </c:pt>
                <c:pt idx="113">
                  <c:v>39994</c:v>
                </c:pt>
                <c:pt idx="114">
                  <c:v>40025</c:v>
                </c:pt>
                <c:pt idx="115">
                  <c:v>40056</c:v>
                </c:pt>
                <c:pt idx="116">
                  <c:v>40086</c:v>
                </c:pt>
                <c:pt idx="117">
                  <c:v>40117</c:v>
                </c:pt>
                <c:pt idx="118">
                  <c:v>40147</c:v>
                </c:pt>
                <c:pt idx="119">
                  <c:v>40178</c:v>
                </c:pt>
                <c:pt idx="120">
                  <c:v>40209</c:v>
                </c:pt>
                <c:pt idx="121">
                  <c:v>40237</c:v>
                </c:pt>
                <c:pt idx="122">
                  <c:v>40268</c:v>
                </c:pt>
                <c:pt idx="123">
                  <c:v>40298</c:v>
                </c:pt>
                <c:pt idx="124">
                  <c:v>40329</c:v>
                </c:pt>
                <c:pt idx="125">
                  <c:v>40359</c:v>
                </c:pt>
                <c:pt idx="126">
                  <c:v>40390</c:v>
                </c:pt>
                <c:pt idx="127">
                  <c:v>40421</c:v>
                </c:pt>
                <c:pt idx="128">
                  <c:v>40451</c:v>
                </c:pt>
                <c:pt idx="129">
                  <c:v>40482</c:v>
                </c:pt>
                <c:pt idx="130">
                  <c:v>40512</c:v>
                </c:pt>
                <c:pt idx="131">
                  <c:v>40543</c:v>
                </c:pt>
                <c:pt idx="132">
                  <c:v>40574</c:v>
                </c:pt>
                <c:pt idx="133">
                  <c:v>40602</c:v>
                </c:pt>
                <c:pt idx="134">
                  <c:v>40633</c:v>
                </c:pt>
                <c:pt idx="135">
                  <c:v>40663</c:v>
                </c:pt>
                <c:pt idx="136">
                  <c:v>40694</c:v>
                </c:pt>
                <c:pt idx="137">
                  <c:v>40724</c:v>
                </c:pt>
                <c:pt idx="138">
                  <c:v>40755</c:v>
                </c:pt>
                <c:pt idx="139">
                  <c:v>40786</c:v>
                </c:pt>
                <c:pt idx="140">
                  <c:v>40816</c:v>
                </c:pt>
                <c:pt idx="141">
                  <c:v>40847</c:v>
                </c:pt>
                <c:pt idx="142">
                  <c:v>40877</c:v>
                </c:pt>
                <c:pt idx="143">
                  <c:v>40908</c:v>
                </c:pt>
                <c:pt idx="144">
                  <c:v>40939</c:v>
                </c:pt>
                <c:pt idx="145">
                  <c:v>40968</c:v>
                </c:pt>
                <c:pt idx="146">
                  <c:v>40999</c:v>
                </c:pt>
                <c:pt idx="147">
                  <c:v>41029</c:v>
                </c:pt>
                <c:pt idx="148">
                  <c:v>41060</c:v>
                </c:pt>
                <c:pt idx="149">
                  <c:v>41090</c:v>
                </c:pt>
                <c:pt idx="150">
                  <c:v>41121</c:v>
                </c:pt>
                <c:pt idx="151">
                  <c:v>41152</c:v>
                </c:pt>
                <c:pt idx="152">
                  <c:v>41182</c:v>
                </c:pt>
                <c:pt idx="153">
                  <c:v>41213</c:v>
                </c:pt>
                <c:pt idx="154">
                  <c:v>41243</c:v>
                </c:pt>
                <c:pt idx="155">
                  <c:v>41274</c:v>
                </c:pt>
                <c:pt idx="156">
                  <c:v>41305</c:v>
                </c:pt>
                <c:pt idx="157">
                  <c:v>41333</c:v>
                </c:pt>
                <c:pt idx="158">
                  <c:v>41364</c:v>
                </c:pt>
                <c:pt idx="159">
                  <c:v>41394</c:v>
                </c:pt>
                <c:pt idx="160">
                  <c:v>41425</c:v>
                </c:pt>
                <c:pt idx="161">
                  <c:v>41455</c:v>
                </c:pt>
                <c:pt idx="162">
                  <c:v>41486</c:v>
                </c:pt>
                <c:pt idx="163">
                  <c:v>41517</c:v>
                </c:pt>
                <c:pt idx="164">
                  <c:v>41547</c:v>
                </c:pt>
                <c:pt idx="165">
                  <c:v>41578</c:v>
                </c:pt>
                <c:pt idx="166">
                  <c:v>41608</c:v>
                </c:pt>
                <c:pt idx="167">
                  <c:v>41639</c:v>
                </c:pt>
                <c:pt idx="168">
                  <c:v>41670</c:v>
                </c:pt>
                <c:pt idx="169">
                  <c:v>41698</c:v>
                </c:pt>
                <c:pt idx="170">
                  <c:v>41729</c:v>
                </c:pt>
                <c:pt idx="171">
                  <c:v>41759</c:v>
                </c:pt>
                <c:pt idx="172">
                  <c:v>41790</c:v>
                </c:pt>
                <c:pt idx="173">
                  <c:v>41820</c:v>
                </c:pt>
                <c:pt idx="174">
                  <c:v>41851</c:v>
                </c:pt>
                <c:pt idx="175">
                  <c:v>41882</c:v>
                </c:pt>
                <c:pt idx="176">
                  <c:v>41912</c:v>
                </c:pt>
                <c:pt idx="177">
                  <c:v>41943</c:v>
                </c:pt>
                <c:pt idx="178">
                  <c:v>41973</c:v>
                </c:pt>
                <c:pt idx="179">
                  <c:v>42004</c:v>
                </c:pt>
                <c:pt idx="180">
                  <c:v>42035</c:v>
                </c:pt>
                <c:pt idx="181">
                  <c:v>42063</c:v>
                </c:pt>
                <c:pt idx="182">
                  <c:v>42094</c:v>
                </c:pt>
                <c:pt idx="183">
                  <c:v>42124</c:v>
                </c:pt>
                <c:pt idx="184">
                  <c:v>42155</c:v>
                </c:pt>
                <c:pt idx="185">
                  <c:v>42185</c:v>
                </c:pt>
                <c:pt idx="186">
                  <c:v>42216</c:v>
                </c:pt>
                <c:pt idx="187">
                  <c:v>42247</c:v>
                </c:pt>
                <c:pt idx="188">
                  <c:v>42277</c:v>
                </c:pt>
                <c:pt idx="189">
                  <c:v>42308</c:v>
                </c:pt>
                <c:pt idx="190">
                  <c:v>42338</c:v>
                </c:pt>
                <c:pt idx="191">
                  <c:v>42369</c:v>
                </c:pt>
                <c:pt idx="192">
                  <c:v>42400</c:v>
                </c:pt>
                <c:pt idx="193">
                  <c:v>42429</c:v>
                </c:pt>
                <c:pt idx="194">
                  <c:v>42460</c:v>
                </c:pt>
                <c:pt idx="195">
                  <c:v>42490</c:v>
                </c:pt>
                <c:pt idx="196">
                  <c:v>42521</c:v>
                </c:pt>
                <c:pt idx="197">
                  <c:v>42551</c:v>
                </c:pt>
                <c:pt idx="198">
                  <c:v>42582</c:v>
                </c:pt>
                <c:pt idx="199">
                  <c:v>42613</c:v>
                </c:pt>
                <c:pt idx="200">
                  <c:v>42643</c:v>
                </c:pt>
                <c:pt idx="201">
                  <c:v>42674</c:v>
                </c:pt>
                <c:pt idx="202">
                  <c:v>42704</c:v>
                </c:pt>
                <c:pt idx="203">
                  <c:v>42735</c:v>
                </c:pt>
                <c:pt idx="204">
                  <c:v>42766</c:v>
                </c:pt>
                <c:pt idx="205">
                  <c:v>42794</c:v>
                </c:pt>
                <c:pt idx="206">
                  <c:v>42825</c:v>
                </c:pt>
                <c:pt idx="207">
                  <c:v>42855</c:v>
                </c:pt>
                <c:pt idx="208">
                  <c:v>42886</c:v>
                </c:pt>
                <c:pt idx="209">
                  <c:v>42916</c:v>
                </c:pt>
                <c:pt idx="210">
                  <c:v>42947</c:v>
                </c:pt>
                <c:pt idx="211">
                  <c:v>42978</c:v>
                </c:pt>
                <c:pt idx="212">
                  <c:v>43008</c:v>
                </c:pt>
                <c:pt idx="213">
                  <c:v>43039</c:v>
                </c:pt>
                <c:pt idx="214">
                  <c:v>43069</c:v>
                </c:pt>
                <c:pt idx="215">
                  <c:v>43100</c:v>
                </c:pt>
                <c:pt idx="216">
                  <c:v>43131</c:v>
                </c:pt>
                <c:pt idx="217">
                  <c:v>43159</c:v>
                </c:pt>
                <c:pt idx="218">
                  <c:v>43190</c:v>
                </c:pt>
                <c:pt idx="219">
                  <c:v>43220</c:v>
                </c:pt>
                <c:pt idx="220">
                  <c:v>43251</c:v>
                </c:pt>
                <c:pt idx="221">
                  <c:v>43281</c:v>
                </c:pt>
                <c:pt idx="222">
                  <c:v>43312</c:v>
                </c:pt>
                <c:pt idx="223">
                  <c:v>43343</c:v>
                </c:pt>
                <c:pt idx="224">
                  <c:v>43373</c:v>
                </c:pt>
                <c:pt idx="225">
                  <c:v>43404</c:v>
                </c:pt>
                <c:pt idx="226">
                  <c:v>43434</c:v>
                </c:pt>
                <c:pt idx="227">
                  <c:v>43465</c:v>
                </c:pt>
                <c:pt idx="228">
                  <c:v>43496</c:v>
                </c:pt>
                <c:pt idx="229">
                  <c:v>43524</c:v>
                </c:pt>
                <c:pt idx="230">
                  <c:v>43555</c:v>
                </c:pt>
                <c:pt idx="231">
                  <c:v>43585</c:v>
                </c:pt>
                <c:pt idx="232">
                  <c:v>43616</c:v>
                </c:pt>
                <c:pt idx="233">
                  <c:v>43646</c:v>
                </c:pt>
                <c:pt idx="234">
                  <c:v>43677</c:v>
                </c:pt>
                <c:pt idx="235">
                  <c:v>43708</c:v>
                </c:pt>
                <c:pt idx="236">
                  <c:v>43738</c:v>
                </c:pt>
                <c:pt idx="237">
                  <c:v>43769</c:v>
                </c:pt>
                <c:pt idx="238">
                  <c:v>43799</c:v>
                </c:pt>
                <c:pt idx="239">
                  <c:v>43830</c:v>
                </c:pt>
                <c:pt idx="240">
                  <c:v>43861</c:v>
                </c:pt>
                <c:pt idx="241">
                  <c:v>43890</c:v>
                </c:pt>
                <c:pt idx="242">
                  <c:v>43921</c:v>
                </c:pt>
                <c:pt idx="243">
                  <c:v>43951</c:v>
                </c:pt>
                <c:pt idx="244">
                  <c:v>43982</c:v>
                </c:pt>
                <c:pt idx="245">
                  <c:v>44012</c:v>
                </c:pt>
                <c:pt idx="246">
                  <c:v>44043</c:v>
                </c:pt>
                <c:pt idx="247">
                  <c:v>44074</c:v>
                </c:pt>
                <c:pt idx="248">
                  <c:v>44104</c:v>
                </c:pt>
                <c:pt idx="249">
                  <c:v>44135</c:v>
                </c:pt>
                <c:pt idx="250">
                  <c:v>44165</c:v>
                </c:pt>
                <c:pt idx="251">
                  <c:v>44196</c:v>
                </c:pt>
                <c:pt idx="252">
                  <c:v>44227</c:v>
                </c:pt>
                <c:pt idx="253">
                  <c:v>44255</c:v>
                </c:pt>
                <c:pt idx="254">
                  <c:v>44286</c:v>
                </c:pt>
                <c:pt idx="255">
                  <c:v>44316</c:v>
                </c:pt>
                <c:pt idx="256">
                  <c:v>44347</c:v>
                </c:pt>
                <c:pt idx="257">
                  <c:v>44377</c:v>
                </c:pt>
                <c:pt idx="258">
                  <c:v>44408</c:v>
                </c:pt>
                <c:pt idx="259">
                  <c:v>44439</c:v>
                </c:pt>
                <c:pt idx="260">
                  <c:v>44469</c:v>
                </c:pt>
                <c:pt idx="261">
                  <c:v>44500</c:v>
                </c:pt>
              </c:numCache>
            </c:numRef>
          </c:cat>
          <c:val>
            <c:numRef>
              <c:f>Sheet1!$B$2:$B$263</c:f>
              <c:numCache>
                <c:formatCode>General</c:formatCode>
                <c:ptCount val="262"/>
                <c:pt idx="0">
                  <c:v>5.23</c:v>
                </c:pt>
                <c:pt idx="1">
                  <c:v>5.12</c:v>
                </c:pt>
                <c:pt idx="2">
                  <c:v>5.19</c:v>
                </c:pt>
                <c:pt idx="3">
                  <c:v>5.2</c:v>
                </c:pt>
                <c:pt idx="4">
                  <c:v>5.1100000000000003</c:v>
                </c:pt>
                <c:pt idx="5">
                  <c:v>5.13</c:v>
                </c:pt>
                <c:pt idx="6">
                  <c:v>5.1100000000000003</c:v>
                </c:pt>
                <c:pt idx="7">
                  <c:v>5.17</c:v>
                </c:pt>
                <c:pt idx="8">
                  <c:v>5.29</c:v>
                </c:pt>
                <c:pt idx="9">
                  <c:v>5.25</c:v>
                </c:pt>
                <c:pt idx="10">
                  <c:v>5.35</c:v>
                </c:pt>
                <c:pt idx="11">
                  <c:v>5.0999999999999996</c:v>
                </c:pt>
                <c:pt idx="12">
                  <c:v>5.0999999999999996</c:v>
                </c:pt>
                <c:pt idx="13">
                  <c:v>5.23</c:v>
                </c:pt>
                <c:pt idx="14">
                  <c:v>5.45</c:v>
                </c:pt>
                <c:pt idx="15">
                  <c:v>5.32</c:v>
                </c:pt>
                <c:pt idx="16">
                  <c:v>5.27</c:v>
                </c:pt>
                <c:pt idx="17">
                  <c:v>5.43</c:v>
                </c:pt>
                <c:pt idx="18">
                  <c:v>5.43</c:v>
                </c:pt>
                <c:pt idx="19">
                  <c:v>5.48</c:v>
                </c:pt>
                <c:pt idx="20">
                  <c:v>5.23</c:v>
                </c:pt>
                <c:pt idx="21">
                  <c:v>5.25</c:v>
                </c:pt>
                <c:pt idx="22">
                  <c:v>5.24</c:v>
                </c:pt>
                <c:pt idx="23">
                  <c:v>5.49</c:v>
                </c:pt>
                <c:pt idx="24">
                  <c:v>5.86</c:v>
                </c:pt>
                <c:pt idx="25">
                  <c:v>5.9</c:v>
                </c:pt>
                <c:pt idx="26">
                  <c:v>5.63</c:v>
                </c:pt>
                <c:pt idx="27">
                  <c:v>5.67</c:v>
                </c:pt>
                <c:pt idx="28">
                  <c:v>5.64</c:v>
                </c:pt>
                <c:pt idx="29">
                  <c:v>5.51</c:v>
                </c:pt>
                <c:pt idx="30">
                  <c:v>5.41</c:v>
                </c:pt>
                <c:pt idx="31">
                  <c:v>5.36</c:v>
                </c:pt>
                <c:pt idx="32">
                  <c:v>5.52</c:v>
                </c:pt>
                <c:pt idx="33">
                  <c:v>5.68</c:v>
                </c:pt>
                <c:pt idx="34">
                  <c:v>5.73</c:v>
                </c:pt>
                <c:pt idx="35">
                  <c:v>5.97</c:v>
                </c:pt>
                <c:pt idx="36">
                  <c:v>6.03</c:v>
                </c:pt>
                <c:pt idx="37">
                  <c:v>6.02</c:v>
                </c:pt>
                <c:pt idx="38">
                  <c:v>5.86</c:v>
                </c:pt>
                <c:pt idx="39">
                  <c:v>5.84</c:v>
                </c:pt>
                <c:pt idx="40">
                  <c:v>5.94</c:v>
                </c:pt>
                <c:pt idx="41">
                  <c:v>5.94</c:v>
                </c:pt>
                <c:pt idx="42">
                  <c:v>6.27</c:v>
                </c:pt>
                <c:pt idx="43">
                  <c:v>6.52</c:v>
                </c:pt>
                <c:pt idx="44">
                  <c:v>6.58</c:v>
                </c:pt>
                <c:pt idx="45">
                  <c:v>6.39</c:v>
                </c:pt>
                <c:pt idx="46">
                  <c:v>6.23</c:v>
                </c:pt>
                <c:pt idx="47">
                  <c:v>6.49</c:v>
                </c:pt>
                <c:pt idx="48">
                  <c:v>6.23</c:v>
                </c:pt>
                <c:pt idx="49">
                  <c:v>6.41</c:v>
                </c:pt>
                <c:pt idx="50">
                  <c:v>6.66</c:v>
                </c:pt>
                <c:pt idx="51">
                  <c:v>6.73</c:v>
                </c:pt>
                <c:pt idx="52">
                  <c:v>6.85</c:v>
                </c:pt>
                <c:pt idx="53">
                  <c:v>6.92</c:v>
                </c:pt>
                <c:pt idx="54">
                  <c:v>6.84</c:v>
                </c:pt>
                <c:pt idx="55">
                  <c:v>6.7</c:v>
                </c:pt>
                <c:pt idx="56">
                  <c:v>6.68</c:v>
                </c:pt>
                <c:pt idx="57">
                  <c:v>6.85</c:v>
                </c:pt>
                <c:pt idx="58">
                  <c:v>6.96</c:v>
                </c:pt>
                <c:pt idx="59">
                  <c:v>6.89</c:v>
                </c:pt>
                <c:pt idx="60">
                  <c:v>7.1</c:v>
                </c:pt>
                <c:pt idx="61">
                  <c:v>6.88</c:v>
                </c:pt>
                <c:pt idx="62">
                  <c:v>6.96</c:v>
                </c:pt>
                <c:pt idx="63">
                  <c:v>7.12</c:v>
                </c:pt>
                <c:pt idx="64">
                  <c:v>7.08</c:v>
                </c:pt>
                <c:pt idx="65">
                  <c:v>7.18</c:v>
                </c:pt>
                <c:pt idx="66">
                  <c:v>7.14</c:v>
                </c:pt>
                <c:pt idx="67">
                  <c:v>7.23</c:v>
                </c:pt>
                <c:pt idx="68">
                  <c:v>7.25</c:v>
                </c:pt>
                <c:pt idx="69">
                  <c:v>7.1</c:v>
                </c:pt>
                <c:pt idx="70">
                  <c:v>7.03</c:v>
                </c:pt>
                <c:pt idx="71">
                  <c:v>6.84</c:v>
                </c:pt>
                <c:pt idx="72">
                  <c:v>6.72</c:v>
                </c:pt>
                <c:pt idx="73">
                  <c:v>6.84</c:v>
                </c:pt>
                <c:pt idx="74">
                  <c:v>6.83</c:v>
                </c:pt>
                <c:pt idx="75">
                  <c:v>6.7</c:v>
                </c:pt>
                <c:pt idx="76">
                  <c:v>6.58</c:v>
                </c:pt>
                <c:pt idx="77">
                  <c:v>6.48</c:v>
                </c:pt>
                <c:pt idx="78">
                  <c:v>6.32</c:v>
                </c:pt>
                <c:pt idx="79">
                  <c:v>6.34</c:v>
                </c:pt>
                <c:pt idx="80">
                  <c:v>6.28</c:v>
                </c:pt>
                <c:pt idx="81">
                  <c:v>6.36</c:v>
                </c:pt>
                <c:pt idx="82">
                  <c:v>6.34</c:v>
                </c:pt>
                <c:pt idx="83">
                  <c:v>6.4</c:v>
                </c:pt>
                <c:pt idx="84">
                  <c:v>5.74</c:v>
                </c:pt>
                <c:pt idx="85">
                  <c:v>5.79</c:v>
                </c:pt>
                <c:pt idx="86">
                  <c:v>5.46</c:v>
                </c:pt>
                <c:pt idx="87">
                  <c:v>5.29</c:v>
                </c:pt>
                <c:pt idx="88">
                  <c:v>5.27</c:v>
                </c:pt>
                <c:pt idx="89">
                  <c:v>5.12</c:v>
                </c:pt>
                <c:pt idx="90">
                  <c:v>5.07</c:v>
                </c:pt>
                <c:pt idx="91">
                  <c:v>4.87</c:v>
                </c:pt>
                <c:pt idx="92">
                  <c:v>4.58</c:v>
                </c:pt>
                <c:pt idx="93">
                  <c:v>4.43</c:v>
                </c:pt>
                <c:pt idx="94">
                  <c:v>4.46</c:v>
                </c:pt>
                <c:pt idx="95">
                  <c:v>4.41</c:v>
                </c:pt>
                <c:pt idx="96">
                  <c:v>4.17</c:v>
                </c:pt>
                <c:pt idx="97">
                  <c:v>4.12</c:v>
                </c:pt>
                <c:pt idx="98">
                  <c:v>4.16</c:v>
                </c:pt>
                <c:pt idx="99">
                  <c:v>4.1100000000000003</c:v>
                </c:pt>
                <c:pt idx="100">
                  <c:v>4.1399999999999997</c:v>
                </c:pt>
                <c:pt idx="101">
                  <c:v>4.09</c:v>
                </c:pt>
                <c:pt idx="102">
                  <c:v>4.1500000000000004</c:v>
                </c:pt>
                <c:pt idx="103">
                  <c:v>4.1900000000000004</c:v>
                </c:pt>
                <c:pt idx="104">
                  <c:v>4.2699999999999996</c:v>
                </c:pt>
                <c:pt idx="105">
                  <c:v>4.09</c:v>
                </c:pt>
                <c:pt idx="106">
                  <c:v>3.77</c:v>
                </c:pt>
                <c:pt idx="107">
                  <c:v>4.01</c:v>
                </c:pt>
                <c:pt idx="108">
                  <c:v>3.82</c:v>
                </c:pt>
                <c:pt idx="109">
                  <c:v>3.97</c:v>
                </c:pt>
                <c:pt idx="110">
                  <c:v>3.86</c:v>
                </c:pt>
                <c:pt idx="111">
                  <c:v>3.9</c:v>
                </c:pt>
                <c:pt idx="112">
                  <c:v>4</c:v>
                </c:pt>
                <c:pt idx="113">
                  <c:v>4.0999999999999996</c:v>
                </c:pt>
                <c:pt idx="114">
                  <c:v>4.37</c:v>
                </c:pt>
                <c:pt idx="115">
                  <c:v>4.45</c:v>
                </c:pt>
                <c:pt idx="116">
                  <c:v>4.62</c:v>
                </c:pt>
                <c:pt idx="117">
                  <c:v>5.0199999999999996</c:v>
                </c:pt>
                <c:pt idx="118">
                  <c:v>5.44</c:v>
                </c:pt>
                <c:pt idx="119">
                  <c:v>4.4000000000000004</c:v>
                </c:pt>
                <c:pt idx="120">
                  <c:v>4.1900000000000004</c:v>
                </c:pt>
                <c:pt idx="121">
                  <c:v>4.2699999999999996</c:v>
                </c:pt>
                <c:pt idx="122">
                  <c:v>4.49</c:v>
                </c:pt>
                <c:pt idx="123">
                  <c:v>4.82</c:v>
                </c:pt>
                <c:pt idx="124">
                  <c:v>4.88</c:v>
                </c:pt>
                <c:pt idx="125">
                  <c:v>4.45</c:v>
                </c:pt>
                <c:pt idx="126">
                  <c:v>3.45</c:v>
                </c:pt>
                <c:pt idx="127">
                  <c:v>3.68</c:v>
                </c:pt>
                <c:pt idx="128">
                  <c:v>3.84</c:v>
                </c:pt>
                <c:pt idx="129">
                  <c:v>3.83</c:v>
                </c:pt>
                <c:pt idx="130">
                  <c:v>4.0199999999999996</c:v>
                </c:pt>
                <c:pt idx="131">
                  <c:v>4.2699999999999996</c:v>
                </c:pt>
                <c:pt idx="132">
                  <c:v>4.42</c:v>
                </c:pt>
                <c:pt idx="133">
                  <c:v>4.16</c:v>
                </c:pt>
                <c:pt idx="134">
                  <c:v>4.26</c:v>
                </c:pt>
                <c:pt idx="135">
                  <c:v>4.17</c:v>
                </c:pt>
                <c:pt idx="136">
                  <c:v>4.1399999999999997</c:v>
                </c:pt>
                <c:pt idx="137">
                  <c:v>4.2300000000000004</c:v>
                </c:pt>
                <c:pt idx="138">
                  <c:v>4.1500000000000004</c:v>
                </c:pt>
                <c:pt idx="139">
                  <c:v>4.38</c:v>
                </c:pt>
                <c:pt idx="140">
                  <c:v>4.33</c:v>
                </c:pt>
                <c:pt idx="141">
                  <c:v>4.34</c:v>
                </c:pt>
                <c:pt idx="142">
                  <c:v>4.3899999999999997</c:v>
                </c:pt>
                <c:pt idx="143">
                  <c:v>4.3499999999999996</c:v>
                </c:pt>
                <c:pt idx="144">
                  <c:v>4.4800000000000004</c:v>
                </c:pt>
                <c:pt idx="145">
                  <c:v>4.58</c:v>
                </c:pt>
                <c:pt idx="146">
                  <c:v>4.5199999999999996</c:v>
                </c:pt>
                <c:pt idx="147">
                  <c:v>4.59</c:v>
                </c:pt>
                <c:pt idx="148">
                  <c:v>4.5999999999999996</c:v>
                </c:pt>
                <c:pt idx="149">
                  <c:v>4.47</c:v>
                </c:pt>
                <c:pt idx="150">
                  <c:v>4.53</c:v>
                </c:pt>
                <c:pt idx="151">
                  <c:v>4.76</c:v>
                </c:pt>
                <c:pt idx="152">
                  <c:v>4.71</c:v>
                </c:pt>
                <c:pt idx="153">
                  <c:v>4.79</c:v>
                </c:pt>
                <c:pt idx="154">
                  <c:v>4.96</c:v>
                </c:pt>
                <c:pt idx="155">
                  <c:v>4.8899999999999997</c:v>
                </c:pt>
                <c:pt idx="156">
                  <c:v>4.9800000000000004</c:v>
                </c:pt>
                <c:pt idx="157">
                  <c:v>5.0599999999999996</c:v>
                </c:pt>
                <c:pt idx="158">
                  <c:v>5.07</c:v>
                </c:pt>
                <c:pt idx="159">
                  <c:v>5.09</c:v>
                </c:pt>
                <c:pt idx="160">
                  <c:v>5.14</c:v>
                </c:pt>
                <c:pt idx="161">
                  <c:v>5.1100000000000003</c:v>
                </c:pt>
                <c:pt idx="162">
                  <c:v>5.27</c:v>
                </c:pt>
                <c:pt idx="163">
                  <c:v>5.26</c:v>
                </c:pt>
                <c:pt idx="164">
                  <c:v>5.14</c:v>
                </c:pt>
                <c:pt idx="165">
                  <c:v>5.04</c:v>
                </c:pt>
                <c:pt idx="166">
                  <c:v>4.92</c:v>
                </c:pt>
                <c:pt idx="167">
                  <c:v>4.8600000000000003</c:v>
                </c:pt>
                <c:pt idx="168">
                  <c:v>4.76</c:v>
                </c:pt>
                <c:pt idx="169">
                  <c:v>4.78</c:v>
                </c:pt>
                <c:pt idx="170">
                  <c:v>4.75</c:v>
                </c:pt>
                <c:pt idx="171">
                  <c:v>4.79</c:v>
                </c:pt>
                <c:pt idx="172">
                  <c:v>4.9000000000000004</c:v>
                </c:pt>
                <c:pt idx="173">
                  <c:v>4.9400000000000004</c:v>
                </c:pt>
                <c:pt idx="174">
                  <c:v>4.9800000000000004</c:v>
                </c:pt>
                <c:pt idx="175">
                  <c:v>4.97</c:v>
                </c:pt>
                <c:pt idx="176">
                  <c:v>5</c:v>
                </c:pt>
                <c:pt idx="177">
                  <c:v>5.12</c:v>
                </c:pt>
                <c:pt idx="178">
                  <c:v>4.99</c:v>
                </c:pt>
                <c:pt idx="179">
                  <c:v>5.09</c:v>
                </c:pt>
                <c:pt idx="180">
                  <c:v>4.92</c:v>
                </c:pt>
                <c:pt idx="181">
                  <c:v>5.08</c:v>
                </c:pt>
                <c:pt idx="182">
                  <c:v>5.25</c:v>
                </c:pt>
                <c:pt idx="183">
                  <c:v>5.17</c:v>
                </c:pt>
                <c:pt idx="184">
                  <c:v>5.25</c:v>
                </c:pt>
                <c:pt idx="185">
                  <c:v>5.36</c:v>
                </c:pt>
                <c:pt idx="186">
                  <c:v>5.44</c:v>
                </c:pt>
                <c:pt idx="187">
                  <c:v>5.36</c:v>
                </c:pt>
                <c:pt idx="188">
                  <c:v>5.41</c:v>
                </c:pt>
                <c:pt idx="189">
                  <c:v>5.28</c:v>
                </c:pt>
                <c:pt idx="190">
                  <c:v>4.78</c:v>
                </c:pt>
                <c:pt idx="191">
                  <c:v>5.44</c:v>
                </c:pt>
                <c:pt idx="192">
                  <c:v>5.43</c:v>
                </c:pt>
                <c:pt idx="193">
                  <c:v>5.26</c:v>
                </c:pt>
                <c:pt idx="194">
                  <c:v>5.34</c:v>
                </c:pt>
                <c:pt idx="195">
                  <c:v>5.47</c:v>
                </c:pt>
                <c:pt idx="196">
                  <c:v>5.44</c:v>
                </c:pt>
                <c:pt idx="197">
                  <c:v>5.47</c:v>
                </c:pt>
                <c:pt idx="198">
                  <c:v>5.37</c:v>
                </c:pt>
                <c:pt idx="199">
                  <c:v>5.4</c:v>
                </c:pt>
                <c:pt idx="200">
                  <c:v>5.47</c:v>
                </c:pt>
                <c:pt idx="201">
                  <c:v>5.56</c:v>
                </c:pt>
                <c:pt idx="202">
                  <c:v>5.51</c:v>
                </c:pt>
                <c:pt idx="203">
                  <c:v>5.52</c:v>
                </c:pt>
                <c:pt idx="204">
                  <c:v>5.67</c:v>
                </c:pt>
                <c:pt idx="205">
                  <c:v>5.45</c:v>
                </c:pt>
                <c:pt idx="206">
                  <c:v>5.61</c:v>
                </c:pt>
                <c:pt idx="207">
                  <c:v>5.56</c:v>
                </c:pt>
                <c:pt idx="208">
                  <c:v>5.59</c:v>
                </c:pt>
                <c:pt idx="209">
                  <c:v>5.49</c:v>
                </c:pt>
                <c:pt idx="210">
                  <c:v>5.46</c:v>
                </c:pt>
                <c:pt idx="211">
                  <c:v>5.39</c:v>
                </c:pt>
                <c:pt idx="212">
                  <c:v>5.45</c:v>
                </c:pt>
                <c:pt idx="213">
                  <c:v>5.46</c:v>
                </c:pt>
                <c:pt idx="214">
                  <c:v>5.62</c:v>
                </c:pt>
                <c:pt idx="215">
                  <c:v>5.57</c:v>
                </c:pt>
                <c:pt idx="216">
                  <c:v>5.41</c:v>
                </c:pt>
                <c:pt idx="217">
                  <c:v>5.48</c:v>
                </c:pt>
                <c:pt idx="218">
                  <c:v>5.53</c:v>
                </c:pt>
                <c:pt idx="219">
                  <c:v>5.47</c:v>
                </c:pt>
                <c:pt idx="220">
                  <c:v>5.43</c:v>
                </c:pt>
                <c:pt idx="221">
                  <c:v>5.45</c:v>
                </c:pt>
                <c:pt idx="222">
                  <c:v>5.38</c:v>
                </c:pt>
                <c:pt idx="223">
                  <c:v>5.31</c:v>
                </c:pt>
                <c:pt idx="224">
                  <c:v>5.2</c:v>
                </c:pt>
                <c:pt idx="225">
                  <c:v>5.16</c:v>
                </c:pt>
                <c:pt idx="226">
                  <c:v>5.18</c:v>
                </c:pt>
                <c:pt idx="227">
                  <c:v>5.01</c:v>
                </c:pt>
                <c:pt idx="228">
                  <c:v>4.95</c:v>
                </c:pt>
                <c:pt idx="229">
                  <c:v>5.34</c:v>
                </c:pt>
                <c:pt idx="230">
                  <c:v>5.25</c:v>
                </c:pt>
                <c:pt idx="231">
                  <c:v>5.25</c:v>
                </c:pt>
                <c:pt idx="232">
                  <c:v>5.41</c:v>
                </c:pt>
                <c:pt idx="233">
                  <c:v>5.35</c:v>
                </c:pt>
                <c:pt idx="234">
                  <c:v>5.4</c:v>
                </c:pt>
                <c:pt idx="235">
                  <c:v>5.42</c:v>
                </c:pt>
                <c:pt idx="236">
                  <c:v>5.36</c:v>
                </c:pt>
                <c:pt idx="237">
                  <c:v>5.36</c:v>
                </c:pt>
                <c:pt idx="238">
                  <c:v>5.32</c:v>
                </c:pt>
                <c:pt idx="239">
                  <c:v>5.51</c:v>
                </c:pt>
                <c:pt idx="240">
                  <c:v>5.41</c:v>
                </c:pt>
                <c:pt idx="241">
                  <c:v>5.7</c:v>
                </c:pt>
                <c:pt idx="242">
                  <c:v>5.35</c:v>
                </c:pt>
                <c:pt idx="243">
                  <c:v>4.37</c:v>
                </c:pt>
                <c:pt idx="244">
                  <c:v>4.01</c:v>
                </c:pt>
                <c:pt idx="245">
                  <c:v>4.7699999999999996</c:v>
                </c:pt>
                <c:pt idx="246" formatCode="0.00">
                  <c:v>5.9</c:v>
                </c:pt>
                <c:pt idx="247">
                  <c:v>5.97</c:v>
                </c:pt>
                <c:pt idx="248">
                  <c:v>6.44</c:v>
                </c:pt>
                <c:pt idx="249">
                  <c:v>6.73</c:v>
                </c:pt>
                <c:pt idx="250">
                  <c:v>6.59</c:v>
                </c:pt>
                <c:pt idx="251">
                  <c:v>6.65</c:v>
                </c:pt>
                <c:pt idx="252">
                  <c:v>6.66</c:v>
                </c:pt>
                <c:pt idx="253">
                  <c:v>6.24</c:v>
                </c:pt>
                <c:pt idx="254">
                  <c:v>6.01</c:v>
                </c:pt>
                <c:pt idx="255">
                  <c:v>5.85</c:v>
                </c:pt>
                <c:pt idx="256">
                  <c:v>5.78</c:v>
                </c:pt>
                <c:pt idx="257">
                  <c:v>5.87</c:v>
                </c:pt>
                <c:pt idx="258" formatCode="0.00">
                  <c:v>6</c:v>
                </c:pt>
                <c:pt idx="259">
                  <c:v>5.88</c:v>
                </c:pt>
                <c:pt idx="260">
                  <c:v>6.29</c:v>
                </c:pt>
                <c:pt idx="261">
                  <c:v>6.34</c:v>
                </c:pt>
              </c:numCache>
            </c:numRef>
          </c:val>
          <c:smooth val="0"/>
          <c:extLst>
            <c:ext xmlns:c16="http://schemas.microsoft.com/office/drawing/2014/chart" uri="{C3380CC4-5D6E-409C-BE32-E72D297353CC}">
              <c16:uniqueId val="{00000000-7A3F-40CD-A36C-081070FD7F57}"/>
            </c:ext>
          </c:extLst>
        </c:ser>
        <c:dLbls>
          <c:showLegendKey val="0"/>
          <c:showVal val="0"/>
          <c:showCatName val="0"/>
          <c:showSerName val="0"/>
          <c:showPercent val="0"/>
          <c:showBubbleSize val="0"/>
        </c:dLbls>
        <c:smooth val="0"/>
        <c:axId val="567321760"/>
        <c:axId val="567329304"/>
      </c:lineChart>
      <c:dateAx>
        <c:axId val="567321760"/>
        <c:scaling>
          <c:orientation val="minMax"/>
          <c:max val="44500"/>
        </c:scaling>
        <c:delete val="0"/>
        <c:axPos val="b"/>
        <c:numFmt formatCode="yyyy"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rgbClr val="332618"/>
                </a:solidFill>
                <a:latin typeface="Franklin Gothic Medium Cond" panose="020B0606030402020204" pitchFamily="34" charset="0"/>
                <a:ea typeface="+mn-ea"/>
                <a:cs typeface="+mn-cs"/>
              </a:defRPr>
            </a:pPr>
            <a:endParaRPr lang="en-US"/>
          </a:p>
        </c:txPr>
        <c:crossAx val="567329304"/>
        <c:crosses val="autoZero"/>
        <c:auto val="1"/>
        <c:lblOffset val="100"/>
        <c:baseTimeUnit val="months"/>
        <c:majorUnit val="36"/>
        <c:majorTimeUnit val="months"/>
      </c:dateAx>
      <c:valAx>
        <c:axId val="567329304"/>
        <c:scaling>
          <c:orientation val="minMax"/>
          <c:max val="8"/>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332618"/>
                </a:solidFill>
                <a:latin typeface="Franklin Gothic Medium Cond" panose="020B0606030402020204" pitchFamily="34" charset="0"/>
                <a:ea typeface="+mn-ea"/>
                <a:cs typeface="+mn-cs"/>
              </a:defRPr>
            </a:pPr>
            <a:endParaRPr lang="en-US"/>
          </a:p>
        </c:txPr>
        <c:crossAx val="567321760"/>
        <c:crosses val="autoZero"/>
        <c:crossBetween val="between"/>
        <c:majorUnit val="1"/>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332618"/>
                </a:solidFill>
                <a:latin typeface="Franklin Gothic Medium Cond" panose="020B0606030402020204" pitchFamily="34" charset="0"/>
                <a:ea typeface="+mn-ea"/>
                <a:cs typeface="+mn-cs"/>
              </a:defRPr>
            </a:pPr>
            <a:r>
              <a:rPr lang="en-US" sz="1600" dirty="0">
                <a:solidFill>
                  <a:srgbClr val="332618"/>
                </a:solidFill>
                <a:latin typeface="Franklin Gothic Medium Cond" panose="020B0606030402020204" pitchFamily="34" charset="0"/>
              </a:rPr>
              <a:t>EXISTING MONTHS SUPPLY</a:t>
            </a:r>
          </a:p>
        </c:rich>
      </c:tx>
      <c:layout>
        <c:manualLayout>
          <c:xMode val="edge"/>
          <c:yMode val="edge"/>
          <c:x val="0.27211789151356081"/>
          <c:y val="6.7204301075268813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332618"/>
              </a:solidFill>
              <a:latin typeface="Franklin Gothic Medium Cond" panose="020B06060304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ETSLMSUP Index</c:v>
                </c:pt>
              </c:strCache>
            </c:strRef>
          </c:tx>
          <c:spPr>
            <a:ln w="28575" cap="rnd">
              <a:solidFill>
                <a:srgbClr val="332618"/>
              </a:solidFill>
              <a:round/>
            </a:ln>
            <a:effectLst/>
          </c:spPr>
          <c:marker>
            <c:symbol val="none"/>
          </c:marker>
          <c:cat>
            <c:numRef>
              <c:f>Sheet1!$A$2:$A$263</c:f>
              <c:numCache>
                <c:formatCode>m/d/yyyy</c:formatCode>
                <c:ptCount val="262"/>
                <c:pt idx="0">
                  <c:v>36556</c:v>
                </c:pt>
                <c:pt idx="1">
                  <c:v>36585</c:v>
                </c:pt>
                <c:pt idx="2">
                  <c:v>36616</c:v>
                </c:pt>
                <c:pt idx="3">
                  <c:v>36646</c:v>
                </c:pt>
                <c:pt idx="4">
                  <c:v>36677</c:v>
                </c:pt>
                <c:pt idx="5">
                  <c:v>36707</c:v>
                </c:pt>
                <c:pt idx="6">
                  <c:v>36738</c:v>
                </c:pt>
                <c:pt idx="7">
                  <c:v>36769</c:v>
                </c:pt>
                <c:pt idx="8">
                  <c:v>36799</c:v>
                </c:pt>
                <c:pt idx="9">
                  <c:v>36830</c:v>
                </c:pt>
                <c:pt idx="10">
                  <c:v>36860</c:v>
                </c:pt>
                <c:pt idx="11">
                  <c:v>36891</c:v>
                </c:pt>
                <c:pt idx="12">
                  <c:v>36922</c:v>
                </c:pt>
                <c:pt idx="13">
                  <c:v>36950</c:v>
                </c:pt>
                <c:pt idx="14">
                  <c:v>36981</c:v>
                </c:pt>
                <c:pt idx="15">
                  <c:v>37011</c:v>
                </c:pt>
                <c:pt idx="16">
                  <c:v>37042</c:v>
                </c:pt>
                <c:pt idx="17">
                  <c:v>37072</c:v>
                </c:pt>
                <c:pt idx="18">
                  <c:v>37103</c:v>
                </c:pt>
                <c:pt idx="19">
                  <c:v>37134</c:v>
                </c:pt>
                <c:pt idx="20">
                  <c:v>37164</c:v>
                </c:pt>
                <c:pt idx="21">
                  <c:v>37195</c:v>
                </c:pt>
                <c:pt idx="22">
                  <c:v>37225</c:v>
                </c:pt>
                <c:pt idx="23">
                  <c:v>37256</c:v>
                </c:pt>
                <c:pt idx="24">
                  <c:v>37287</c:v>
                </c:pt>
                <c:pt idx="25">
                  <c:v>37315</c:v>
                </c:pt>
                <c:pt idx="26">
                  <c:v>37346</c:v>
                </c:pt>
                <c:pt idx="27">
                  <c:v>37376</c:v>
                </c:pt>
                <c:pt idx="28">
                  <c:v>37407</c:v>
                </c:pt>
                <c:pt idx="29">
                  <c:v>37437</c:v>
                </c:pt>
                <c:pt idx="30">
                  <c:v>37468</c:v>
                </c:pt>
                <c:pt idx="31">
                  <c:v>37499</c:v>
                </c:pt>
                <c:pt idx="32">
                  <c:v>37529</c:v>
                </c:pt>
                <c:pt idx="33">
                  <c:v>37560</c:v>
                </c:pt>
                <c:pt idx="34">
                  <c:v>37590</c:v>
                </c:pt>
                <c:pt idx="35">
                  <c:v>37621</c:v>
                </c:pt>
                <c:pt idx="36">
                  <c:v>37652</c:v>
                </c:pt>
                <c:pt idx="37">
                  <c:v>37680</c:v>
                </c:pt>
                <c:pt idx="38">
                  <c:v>37711</c:v>
                </c:pt>
                <c:pt idx="39">
                  <c:v>37741</c:v>
                </c:pt>
                <c:pt idx="40">
                  <c:v>37772</c:v>
                </c:pt>
                <c:pt idx="41">
                  <c:v>37802</c:v>
                </c:pt>
                <c:pt idx="42">
                  <c:v>37833</c:v>
                </c:pt>
                <c:pt idx="43">
                  <c:v>37864</c:v>
                </c:pt>
                <c:pt idx="44">
                  <c:v>37894</c:v>
                </c:pt>
                <c:pt idx="45">
                  <c:v>37925</c:v>
                </c:pt>
                <c:pt idx="46">
                  <c:v>37955</c:v>
                </c:pt>
                <c:pt idx="47">
                  <c:v>37986</c:v>
                </c:pt>
                <c:pt idx="48">
                  <c:v>38017</c:v>
                </c:pt>
                <c:pt idx="49">
                  <c:v>38046</c:v>
                </c:pt>
                <c:pt idx="50">
                  <c:v>38077</c:v>
                </c:pt>
                <c:pt idx="51">
                  <c:v>38107</c:v>
                </c:pt>
                <c:pt idx="52">
                  <c:v>38138</c:v>
                </c:pt>
                <c:pt idx="53">
                  <c:v>38168</c:v>
                </c:pt>
                <c:pt idx="54">
                  <c:v>38199</c:v>
                </c:pt>
                <c:pt idx="55">
                  <c:v>38230</c:v>
                </c:pt>
                <c:pt idx="56">
                  <c:v>38260</c:v>
                </c:pt>
                <c:pt idx="57">
                  <c:v>38291</c:v>
                </c:pt>
                <c:pt idx="58">
                  <c:v>38321</c:v>
                </c:pt>
                <c:pt idx="59">
                  <c:v>38352</c:v>
                </c:pt>
                <c:pt idx="60">
                  <c:v>38383</c:v>
                </c:pt>
                <c:pt idx="61">
                  <c:v>38411</c:v>
                </c:pt>
                <c:pt idx="62">
                  <c:v>38442</c:v>
                </c:pt>
                <c:pt idx="63">
                  <c:v>38472</c:v>
                </c:pt>
                <c:pt idx="64">
                  <c:v>38503</c:v>
                </c:pt>
                <c:pt idx="65">
                  <c:v>38533</c:v>
                </c:pt>
                <c:pt idx="66">
                  <c:v>38564</c:v>
                </c:pt>
                <c:pt idx="67">
                  <c:v>38595</c:v>
                </c:pt>
                <c:pt idx="68">
                  <c:v>38625</c:v>
                </c:pt>
                <c:pt idx="69">
                  <c:v>38656</c:v>
                </c:pt>
                <c:pt idx="70">
                  <c:v>38686</c:v>
                </c:pt>
                <c:pt idx="71">
                  <c:v>38717</c:v>
                </c:pt>
                <c:pt idx="72">
                  <c:v>38748</c:v>
                </c:pt>
                <c:pt idx="73">
                  <c:v>38776</c:v>
                </c:pt>
                <c:pt idx="74">
                  <c:v>38807</c:v>
                </c:pt>
                <c:pt idx="75">
                  <c:v>38837</c:v>
                </c:pt>
                <c:pt idx="76">
                  <c:v>38868</c:v>
                </c:pt>
                <c:pt idx="77">
                  <c:v>38898</c:v>
                </c:pt>
                <c:pt idx="78">
                  <c:v>38929</c:v>
                </c:pt>
                <c:pt idx="79">
                  <c:v>38960</c:v>
                </c:pt>
                <c:pt idx="80">
                  <c:v>38990</c:v>
                </c:pt>
                <c:pt idx="81">
                  <c:v>39021</c:v>
                </c:pt>
                <c:pt idx="82">
                  <c:v>39051</c:v>
                </c:pt>
                <c:pt idx="83">
                  <c:v>39082</c:v>
                </c:pt>
                <c:pt idx="84">
                  <c:v>39113</c:v>
                </c:pt>
                <c:pt idx="85">
                  <c:v>39141</c:v>
                </c:pt>
                <c:pt idx="86">
                  <c:v>39172</c:v>
                </c:pt>
                <c:pt idx="87">
                  <c:v>39202</c:v>
                </c:pt>
                <c:pt idx="88">
                  <c:v>39233</c:v>
                </c:pt>
                <c:pt idx="89">
                  <c:v>39263</c:v>
                </c:pt>
                <c:pt idx="90">
                  <c:v>39294</c:v>
                </c:pt>
                <c:pt idx="91">
                  <c:v>39325</c:v>
                </c:pt>
                <c:pt idx="92">
                  <c:v>39355</c:v>
                </c:pt>
                <c:pt idx="93">
                  <c:v>39386</c:v>
                </c:pt>
                <c:pt idx="94">
                  <c:v>39416</c:v>
                </c:pt>
                <c:pt idx="95">
                  <c:v>39447</c:v>
                </c:pt>
                <c:pt idx="96">
                  <c:v>39478</c:v>
                </c:pt>
                <c:pt idx="97">
                  <c:v>39507</c:v>
                </c:pt>
                <c:pt idx="98">
                  <c:v>39538</c:v>
                </c:pt>
                <c:pt idx="99">
                  <c:v>39568</c:v>
                </c:pt>
                <c:pt idx="100">
                  <c:v>39599</c:v>
                </c:pt>
                <c:pt idx="101">
                  <c:v>39629</c:v>
                </c:pt>
                <c:pt idx="102">
                  <c:v>39660</c:v>
                </c:pt>
                <c:pt idx="103">
                  <c:v>39691</c:v>
                </c:pt>
                <c:pt idx="104">
                  <c:v>39721</c:v>
                </c:pt>
                <c:pt idx="105">
                  <c:v>39752</c:v>
                </c:pt>
                <c:pt idx="106">
                  <c:v>39782</c:v>
                </c:pt>
                <c:pt idx="107">
                  <c:v>39813</c:v>
                </c:pt>
                <c:pt idx="108">
                  <c:v>39844</c:v>
                </c:pt>
                <c:pt idx="109">
                  <c:v>39872</c:v>
                </c:pt>
                <c:pt idx="110">
                  <c:v>39903</c:v>
                </c:pt>
                <c:pt idx="111">
                  <c:v>39933</c:v>
                </c:pt>
                <c:pt idx="112">
                  <c:v>39964</c:v>
                </c:pt>
                <c:pt idx="113">
                  <c:v>39994</c:v>
                </c:pt>
                <c:pt idx="114">
                  <c:v>40025</c:v>
                </c:pt>
                <c:pt idx="115">
                  <c:v>40056</c:v>
                </c:pt>
                <c:pt idx="116">
                  <c:v>40086</c:v>
                </c:pt>
                <c:pt idx="117">
                  <c:v>40117</c:v>
                </c:pt>
                <c:pt idx="118">
                  <c:v>40147</c:v>
                </c:pt>
                <c:pt idx="119">
                  <c:v>40178</c:v>
                </c:pt>
                <c:pt idx="120">
                  <c:v>40209</c:v>
                </c:pt>
                <c:pt idx="121">
                  <c:v>40237</c:v>
                </c:pt>
                <c:pt idx="122">
                  <c:v>40268</c:v>
                </c:pt>
                <c:pt idx="123">
                  <c:v>40298</c:v>
                </c:pt>
                <c:pt idx="124">
                  <c:v>40329</c:v>
                </c:pt>
                <c:pt idx="125">
                  <c:v>40359</c:v>
                </c:pt>
                <c:pt idx="126">
                  <c:v>40390</c:v>
                </c:pt>
                <c:pt idx="127">
                  <c:v>40421</c:v>
                </c:pt>
                <c:pt idx="128">
                  <c:v>40451</c:v>
                </c:pt>
                <c:pt idx="129">
                  <c:v>40482</c:v>
                </c:pt>
                <c:pt idx="130">
                  <c:v>40512</c:v>
                </c:pt>
                <c:pt idx="131">
                  <c:v>40543</c:v>
                </c:pt>
                <c:pt idx="132">
                  <c:v>40574</c:v>
                </c:pt>
                <c:pt idx="133">
                  <c:v>40602</c:v>
                </c:pt>
                <c:pt idx="134">
                  <c:v>40633</c:v>
                </c:pt>
                <c:pt idx="135">
                  <c:v>40663</c:v>
                </c:pt>
                <c:pt idx="136">
                  <c:v>40694</c:v>
                </c:pt>
                <c:pt idx="137">
                  <c:v>40724</c:v>
                </c:pt>
                <c:pt idx="138">
                  <c:v>40755</c:v>
                </c:pt>
                <c:pt idx="139">
                  <c:v>40786</c:v>
                </c:pt>
                <c:pt idx="140">
                  <c:v>40816</c:v>
                </c:pt>
                <c:pt idx="141">
                  <c:v>40847</c:v>
                </c:pt>
                <c:pt idx="142">
                  <c:v>40877</c:v>
                </c:pt>
                <c:pt idx="143">
                  <c:v>40908</c:v>
                </c:pt>
                <c:pt idx="144">
                  <c:v>40939</c:v>
                </c:pt>
                <c:pt idx="145">
                  <c:v>40968</c:v>
                </c:pt>
                <c:pt idx="146">
                  <c:v>40999</c:v>
                </c:pt>
                <c:pt idx="147">
                  <c:v>41029</c:v>
                </c:pt>
                <c:pt idx="148">
                  <c:v>41060</c:v>
                </c:pt>
                <c:pt idx="149">
                  <c:v>41090</c:v>
                </c:pt>
                <c:pt idx="150">
                  <c:v>41121</c:v>
                </c:pt>
                <c:pt idx="151">
                  <c:v>41152</c:v>
                </c:pt>
                <c:pt idx="152">
                  <c:v>41182</c:v>
                </c:pt>
                <c:pt idx="153">
                  <c:v>41213</c:v>
                </c:pt>
                <c:pt idx="154">
                  <c:v>41243</c:v>
                </c:pt>
                <c:pt idx="155">
                  <c:v>41274</c:v>
                </c:pt>
                <c:pt idx="156">
                  <c:v>41305</c:v>
                </c:pt>
                <c:pt idx="157">
                  <c:v>41333</c:v>
                </c:pt>
                <c:pt idx="158">
                  <c:v>41364</c:v>
                </c:pt>
                <c:pt idx="159">
                  <c:v>41394</c:v>
                </c:pt>
                <c:pt idx="160">
                  <c:v>41425</c:v>
                </c:pt>
                <c:pt idx="161">
                  <c:v>41455</c:v>
                </c:pt>
                <c:pt idx="162">
                  <c:v>41486</c:v>
                </c:pt>
                <c:pt idx="163">
                  <c:v>41517</c:v>
                </c:pt>
                <c:pt idx="164">
                  <c:v>41547</c:v>
                </c:pt>
                <c:pt idx="165">
                  <c:v>41578</c:v>
                </c:pt>
                <c:pt idx="166">
                  <c:v>41608</c:v>
                </c:pt>
                <c:pt idx="167">
                  <c:v>41639</c:v>
                </c:pt>
                <c:pt idx="168">
                  <c:v>41670</c:v>
                </c:pt>
                <c:pt idx="169">
                  <c:v>41698</c:v>
                </c:pt>
                <c:pt idx="170">
                  <c:v>41729</c:v>
                </c:pt>
                <c:pt idx="171">
                  <c:v>41759</c:v>
                </c:pt>
                <c:pt idx="172">
                  <c:v>41790</c:v>
                </c:pt>
                <c:pt idx="173">
                  <c:v>41820</c:v>
                </c:pt>
                <c:pt idx="174">
                  <c:v>41851</c:v>
                </c:pt>
                <c:pt idx="175">
                  <c:v>41882</c:v>
                </c:pt>
                <c:pt idx="176">
                  <c:v>41912</c:v>
                </c:pt>
                <c:pt idx="177">
                  <c:v>41943</c:v>
                </c:pt>
                <c:pt idx="178">
                  <c:v>41973</c:v>
                </c:pt>
                <c:pt idx="179">
                  <c:v>42004</c:v>
                </c:pt>
                <c:pt idx="180">
                  <c:v>42035</c:v>
                </c:pt>
                <c:pt idx="181">
                  <c:v>42063</c:v>
                </c:pt>
                <c:pt idx="182">
                  <c:v>42094</c:v>
                </c:pt>
                <c:pt idx="183">
                  <c:v>42124</c:v>
                </c:pt>
                <c:pt idx="184">
                  <c:v>42155</c:v>
                </c:pt>
                <c:pt idx="185">
                  <c:v>42185</c:v>
                </c:pt>
                <c:pt idx="186">
                  <c:v>42216</c:v>
                </c:pt>
                <c:pt idx="187">
                  <c:v>42247</c:v>
                </c:pt>
                <c:pt idx="188">
                  <c:v>42277</c:v>
                </c:pt>
                <c:pt idx="189">
                  <c:v>42308</c:v>
                </c:pt>
                <c:pt idx="190">
                  <c:v>42338</c:v>
                </c:pt>
                <c:pt idx="191">
                  <c:v>42369</c:v>
                </c:pt>
                <c:pt idx="192">
                  <c:v>42400</c:v>
                </c:pt>
                <c:pt idx="193">
                  <c:v>42429</c:v>
                </c:pt>
                <c:pt idx="194">
                  <c:v>42460</c:v>
                </c:pt>
                <c:pt idx="195">
                  <c:v>42490</c:v>
                </c:pt>
                <c:pt idx="196">
                  <c:v>42521</c:v>
                </c:pt>
                <c:pt idx="197">
                  <c:v>42551</c:v>
                </c:pt>
                <c:pt idx="198">
                  <c:v>42582</c:v>
                </c:pt>
                <c:pt idx="199">
                  <c:v>42613</c:v>
                </c:pt>
                <c:pt idx="200">
                  <c:v>42643</c:v>
                </c:pt>
                <c:pt idx="201">
                  <c:v>42674</c:v>
                </c:pt>
                <c:pt idx="202">
                  <c:v>42704</c:v>
                </c:pt>
                <c:pt idx="203">
                  <c:v>42735</c:v>
                </c:pt>
                <c:pt idx="204">
                  <c:v>42766</c:v>
                </c:pt>
                <c:pt idx="205">
                  <c:v>42794</c:v>
                </c:pt>
                <c:pt idx="206">
                  <c:v>42825</c:v>
                </c:pt>
                <c:pt idx="207">
                  <c:v>42855</c:v>
                </c:pt>
                <c:pt idx="208">
                  <c:v>42886</c:v>
                </c:pt>
                <c:pt idx="209">
                  <c:v>42916</c:v>
                </c:pt>
                <c:pt idx="210">
                  <c:v>42947</c:v>
                </c:pt>
                <c:pt idx="211">
                  <c:v>42978</c:v>
                </c:pt>
                <c:pt idx="212">
                  <c:v>43008</c:v>
                </c:pt>
                <c:pt idx="213">
                  <c:v>43039</c:v>
                </c:pt>
                <c:pt idx="214">
                  <c:v>43069</c:v>
                </c:pt>
                <c:pt idx="215">
                  <c:v>43100</c:v>
                </c:pt>
                <c:pt idx="216">
                  <c:v>43131</c:v>
                </c:pt>
                <c:pt idx="217">
                  <c:v>43159</c:v>
                </c:pt>
                <c:pt idx="218">
                  <c:v>43190</c:v>
                </c:pt>
                <c:pt idx="219">
                  <c:v>43220</c:v>
                </c:pt>
                <c:pt idx="220">
                  <c:v>43251</c:v>
                </c:pt>
                <c:pt idx="221">
                  <c:v>43281</c:v>
                </c:pt>
                <c:pt idx="222">
                  <c:v>43312</c:v>
                </c:pt>
                <c:pt idx="223">
                  <c:v>43343</c:v>
                </c:pt>
                <c:pt idx="224">
                  <c:v>43373</c:v>
                </c:pt>
                <c:pt idx="225">
                  <c:v>43404</c:v>
                </c:pt>
                <c:pt idx="226">
                  <c:v>43434</c:v>
                </c:pt>
                <c:pt idx="227">
                  <c:v>43465</c:v>
                </c:pt>
                <c:pt idx="228">
                  <c:v>43496</c:v>
                </c:pt>
                <c:pt idx="229">
                  <c:v>43524</c:v>
                </c:pt>
                <c:pt idx="230">
                  <c:v>43555</c:v>
                </c:pt>
                <c:pt idx="231">
                  <c:v>43585</c:v>
                </c:pt>
                <c:pt idx="232">
                  <c:v>43616</c:v>
                </c:pt>
                <c:pt idx="233">
                  <c:v>43646</c:v>
                </c:pt>
                <c:pt idx="234">
                  <c:v>43677</c:v>
                </c:pt>
                <c:pt idx="235">
                  <c:v>43708</c:v>
                </c:pt>
                <c:pt idx="236">
                  <c:v>43738</c:v>
                </c:pt>
                <c:pt idx="237">
                  <c:v>43769</c:v>
                </c:pt>
                <c:pt idx="238">
                  <c:v>43799</c:v>
                </c:pt>
                <c:pt idx="239">
                  <c:v>43830</c:v>
                </c:pt>
                <c:pt idx="240">
                  <c:v>43861</c:v>
                </c:pt>
                <c:pt idx="241">
                  <c:v>43890</c:v>
                </c:pt>
                <c:pt idx="242">
                  <c:v>43921</c:v>
                </c:pt>
                <c:pt idx="243">
                  <c:v>43951</c:v>
                </c:pt>
                <c:pt idx="244">
                  <c:v>43982</c:v>
                </c:pt>
                <c:pt idx="245">
                  <c:v>44012</c:v>
                </c:pt>
                <c:pt idx="246">
                  <c:v>44043</c:v>
                </c:pt>
                <c:pt idx="247">
                  <c:v>44074</c:v>
                </c:pt>
                <c:pt idx="248">
                  <c:v>44104</c:v>
                </c:pt>
                <c:pt idx="249">
                  <c:v>44135</c:v>
                </c:pt>
                <c:pt idx="250">
                  <c:v>44165</c:v>
                </c:pt>
                <c:pt idx="251">
                  <c:v>44196</c:v>
                </c:pt>
                <c:pt idx="252">
                  <c:v>44227</c:v>
                </c:pt>
                <c:pt idx="253">
                  <c:v>44255</c:v>
                </c:pt>
                <c:pt idx="254">
                  <c:v>44286</c:v>
                </c:pt>
                <c:pt idx="255">
                  <c:v>44316</c:v>
                </c:pt>
                <c:pt idx="256">
                  <c:v>44347</c:v>
                </c:pt>
                <c:pt idx="257">
                  <c:v>44377</c:v>
                </c:pt>
                <c:pt idx="258">
                  <c:v>44408</c:v>
                </c:pt>
                <c:pt idx="259">
                  <c:v>44439</c:v>
                </c:pt>
                <c:pt idx="260">
                  <c:v>44469</c:v>
                </c:pt>
                <c:pt idx="261">
                  <c:v>44500</c:v>
                </c:pt>
              </c:numCache>
            </c:numRef>
          </c:cat>
          <c:val>
            <c:numRef>
              <c:f>Sheet1!$B$2:$B$263</c:f>
              <c:numCache>
                <c:formatCode>General</c:formatCode>
                <c:ptCount val="262"/>
                <c:pt idx="0">
                  <c:v>4.2</c:v>
                </c:pt>
                <c:pt idx="1">
                  <c:v>4.7</c:v>
                </c:pt>
                <c:pt idx="2">
                  <c:v>4.0999999999999996</c:v>
                </c:pt>
                <c:pt idx="3">
                  <c:v>4.5999999999999996</c:v>
                </c:pt>
                <c:pt idx="4">
                  <c:v>4.5</c:v>
                </c:pt>
                <c:pt idx="5">
                  <c:v>4.7</c:v>
                </c:pt>
                <c:pt idx="6">
                  <c:v>4.5999999999999996</c:v>
                </c:pt>
                <c:pt idx="7">
                  <c:v>4.7</c:v>
                </c:pt>
                <c:pt idx="8">
                  <c:v>4.4000000000000004</c:v>
                </c:pt>
                <c:pt idx="9">
                  <c:v>4.5</c:v>
                </c:pt>
                <c:pt idx="10">
                  <c:v>4.2</c:v>
                </c:pt>
                <c:pt idx="11">
                  <c:v>4.4000000000000004</c:v>
                </c:pt>
                <c:pt idx="12">
                  <c:v>4.2</c:v>
                </c:pt>
                <c:pt idx="13">
                  <c:v>4.5</c:v>
                </c:pt>
                <c:pt idx="14">
                  <c:v>4.4000000000000004</c:v>
                </c:pt>
                <c:pt idx="15">
                  <c:v>4.8</c:v>
                </c:pt>
                <c:pt idx="16">
                  <c:v>4.5999999999999996</c:v>
                </c:pt>
                <c:pt idx="17">
                  <c:v>4.7</c:v>
                </c:pt>
                <c:pt idx="18">
                  <c:v>4.4000000000000004</c:v>
                </c:pt>
                <c:pt idx="19">
                  <c:v>4.9000000000000004</c:v>
                </c:pt>
                <c:pt idx="20">
                  <c:v>5</c:v>
                </c:pt>
                <c:pt idx="21">
                  <c:v>4.5999999999999996</c:v>
                </c:pt>
                <c:pt idx="22">
                  <c:v>5</c:v>
                </c:pt>
                <c:pt idx="23">
                  <c:v>4.0999999999999996</c:v>
                </c:pt>
                <c:pt idx="24">
                  <c:v>4.3</c:v>
                </c:pt>
                <c:pt idx="25">
                  <c:v>4.5999999999999996</c:v>
                </c:pt>
                <c:pt idx="26">
                  <c:v>4.5999999999999996</c:v>
                </c:pt>
                <c:pt idx="27">
                  <c:v>4.9000000000000004</c:v>
                </c:pt>
                <c:pt idx="28">
                  <c:v>4.7</c:v>
                </c:pt>
                <c:pt idx="29">
                  <c:v>4.9000000000000004</c:v>
                </c:pt>
                <c:pt idx="30">
                  <c:v>4.5999999999999996</c:v>
                </c:pt>
                <c:pt idx="31">
                  <c:v>5</c:v>
                </c:pt>
                <c:pt idx="32">
                  <c:v>4.8</c:v>
                </c:pt>
                <c:pt idx="33">
                  <c:v>4.9000000000000004</c:v>
                </c:pt>
                <c:pt idx="34">
                  <c:v>4.9000000000000004</c:v>
                </c:pt>
                <c:pt idx="35">
                  <c:v>4.3</c:v>
                </c:pt>
                <c:pt idx="36">
                  <c:v>4.5999999999999996</c:v>
                </c:pt>
                <c:pt idx="37">
                  <c:v>4.7</c:v>
                </c:pt>
                <c:pt idx="38">
                  <c:v>4.7</c:v>
                </c:pt>
                <c:pt idx="39">
                  <c:v>5.0999999999999996</c:v>
                </c:pt>
                <c:pt idx="40">
                  <c:v>4.8</c:v>
                </c:pt>
                <c:pt idx="41">
                  <c:v>5</c:v>
                </c:pt>
                <c:pt idx="42">
                  <c:v>4.5</c:v>
                </c:pt>
                <c:pt idx="43">
                  <c:v>4.5999999999999996</c:v>
                </c:pt>
                <c:pt idx="44">
                  <c:v>4.3</c:v>
                </c:pt>
                <c:pt idx="45">
                  <c:v>4.5</c:v>
                </c:pt>
                <c:pt idx="46">
                  <c:v>4.8</c:v>
                </c:pt>
                <c:pt idx="47">
                  <c:v>4.2</c:v>
                </c:pt>
                <c:pt idx="48">
                  <c:v>4.3</c:v>
                </c:pt>
                <c:pt idx="49">
                  <c:v>4.5</c:v>
                </c:pt>
                <c:pt idx="50">
                  <c:v>4.4000000000000004</c:v>
                </c:pt>
                <c:pt idx="51">
                  <c:v>4.3</c:v>
                </c:pt>
                <c:pt idx="52">
                  <c:v>4.2</c:v>
                </c:pt>
                <c:pt idx="53">
                  <c:v>4.0999999999999996</c:v>
                </c:pt>
                <c:pt idx="54">
                  <c:v>4.3</c:v>
                </c:pt>
                <c:pt idx="55">
                  <c:v>4.5</c:v>
                </c:pt>
                <c:pt idx="56">
                  <c:v>4.2</c:v>
                </c:pt>
                <c:pt idx="57">
                  <c:v>4.3</c:v>
                </c:pt>
                <c:pt idx="58">
                  <c:v>4.4000000000000004</c:v>
                </c:pt>
                <c:pt idx="59">
                  <c:v>3.9</c:v>
                </c:pt>
                <c:pt idx="60">
                  <c:v>3.6</c:v>
                </c:pt>
                <c:pt idx="61">
                  <c:v>4</c:v>
                </c:pt>
                <c:pt idx="62">
                  <c:v>4</c:v>
                </c:pt>
                <c:pt idx="63">
                  <c:v>4.2</c:v>
                </c:pt>
                <c:pt idx="64">
                  <c:v>4.3</c:v>
                </c:pt>
                <c:pt idx="65">
                  <c:v>4.5</c:v>
                </c:pt>
                <c:pt idx="66">
                  <c:v>4.5999999999999996</c:v>
                </c:pt>
                <c:pt idx="67">
                  <c:v>4.7</c:v>
                </c:pt>
                <c:pt idx="68">
                  <c:v>4.5999999999999996</c:v>
                </c:pt>
                <c:pt idx="69">
                  <c:v>4.8</c:v>
                </c:pt>
                <c:pt idx="70">
                  <c:v>5</c:v>
                </c:pt>
                <c:pt idx="71">
                  <c:v>5</c:v>
                </c:pt>
                <c:pt idx="72">
                  <c:v>5.0999999999999996</c:v>
                </c:pt>
                <c:pt idx="73">
                  <c:v>5.2</c:v>
                </c:pt>
                <c:pt idx="74">
                  <c:v>5.6</c:v>
                </c:pt>
                <c:pt idx="75">
                  <c:v>6.1</c:v>
                </c:pt>
                <c:pt idx="76">
                  <c:v>6.5</c:v>
                </c:pt>
                <c:pt idx="77">
                  <c:v>6.9</c:v>
                </c:pt>
                <c:pt idx="78">
                  <c:v>7.3</c:v>
                </c:pt>
                <c:pt idx="79">
                  <c:v>7.3</c:v>
                </c:pt>
                <c:pt idx="80">
                  <c:v>7.2</c:v>
                </c:pt>
                <c:pt idx="81">
                  <c:v>7.3</c:v>
                </c:pt>
                <c:pt idx="82">
                  <c:v>7.2</c:v>
                </c:pt>
                <c:pt idx="83">
                  <c:v>6.5</c:v>
                </c:pt>
                <c:pt idx="84">
                  <c:v>6.6</c:v>
                </c:pt>
                <c:pt idx="85">
                  <c:v>7</c:v>
                </c:pt>
                <c:pt idx="86">
                  <c:v>7.4</c:v>
                </c:pt>
                <c:pt idx="87">
                  <c:v>8.5</c:v>
                </c:pt>
                <c:pt idx="88">
                  <c:v>8.9</c:v>
                </c:pt>
                <c:pt idx="89">
                  <c:v>9.1</c:v>
                </c:pt>
                <c:pt idx="90">
                  <c:v>9.6</c:v>
                </c:pt>
                <c:pt idx="91">
                  <c:v>9.6</c:v>
                </c:pt>
                <c:pt idx="92">
                  <c:v>10.199999999999999</c:v>
                </c:pt>
                <c:pt idx="93">
                  <c:v>10.6</c:v>
                </c:pt>
                <c:pt idx="94">
                  <c:v>10</c:v>
                </c:pt>
                <c:pt idx="95">
                  <c:v>9.6</c:v>
                </c:pt>
                <c:pt idx="96">
                  <c:v>10</c:v>
                </c:pt>
                <c:pt idx="97">
                  <c:v>9.8000000000000007</c:v>
                </c:pt>
                <c:pt idx="98">
                  <c:v>9.8000000000000007</c:v>
                </c:pt>
                <c:pt idx="99">
                  <c:v>11.1</c:v>
                </c:pt>
                <c:pt idx="100">
                  <c:v>10.8</c:v>
                </c:pt>
                <c:pt idx="101">
                  <c:v>11.1</c:v>
                </c:pt>
                <c:pt idx="102">
                  <c:v>11</c:v>
                </c:pt>
                <c:pt idx="103">
                  <c:v>10.3</c:v>
                </c:pt>
                <c:pt idx="104">
                  <c:v>10.1</c:v>
                </c:pt>
                <c:pt idx="105">
                  <c:v>10.4</c:v>
                </c:pt>
                <c:pt idx="106">
                  <c:v>11</c:v>
                </c:pt>
                <c:pt idx="107">
                  <c:v>9.4</c:v>
                </c:pt>
                <c:pt idx="108">
                  <c:v>9.5</c:v>
                </c:pt>
                <c:pt idx="109">
                  <c:v>9.6999999999999993</c:v>
                </c:pt>
                <c:pt idx="110">
                  <c:v>9.6</c:v>
                </c:pt>
                <c:pt idx="111">
                  <c:v>10.199999999999999</c:v>
                </c:pt>
                <c:pt idx="112">
                  <c:v>9.6999999999999993</c:v>
                </c:pt>
                <c:pt idx="113">
                  <c:v>9.4</c:v>
                </c:pt>
                <c:pt idx="114">
                  <c:v>9.3000000000000007</c:v>
                </c:pt>
                <c:pt idx="115">
                  <c:v>8.9</c:v>
                </c:pt>
                <c:pt idx="116">
                  <c:v>8.1</c:v>
                </c:pt>
                <c:pt idx="117">
                  <c:v>7.1</c:v>
                </c:pt>
                <c:pt idx="118">
                  <c:v>6.5</c:v>
                </c:pt>
                <c:pt idx="119">
                  <c:v>7.5</c:v>
                </c:pt>
                <c:pt idx="120">
                  <c:v>7.9</c:v>
                </c:pt>
                <c:pt idx="121">
                  <c:v>8.4</c:v>
                </c:pt>
                <c:pt idx="122">
                  <c:v>8.3000000000000007</c:v>
                </c:pt>
                <c:pt idx="123">
                  <c:v>8.5</c:v>
                </c:pt>
                <c:pt idx="124">
                  <c:v>8.1</c:v>
                </c:pt>
                <c:pt idx="125">
                  <c:v>8.9</c:v>
                </c:pt>
                <c:pt idx="126">
                  <c:v>11.9</c:v>
                </c:pt>
                <c:pt idx="127">
                  <c:v>11.5</c:v>
                </c:pt>
                <c:pt idx="128">
                  <c:v>10.7</c:v>
                </c:pt>
                <c:pt idx="129">
                  <c:v>10.3</c:v>
                </c:pt>
                <c:pt idx="130">
                  <c:v>9.4</c:v>
                </c:pt>
                <c:pt idx="131">
                  <c:v>8.5</c:v>
                </c:pt>
                <c:pt idx="132">
                  <c:v>7.9</c:v>
                </c:pt>
                <c:pt idx="133">
                  <c:v>8.6999999999999993</c:v>
                </c:pt>
                <c:pt idx="134">
                  <c:v>8.5</c:v>
                </c:pt>
                <c:pt idx="135">
                  <c:v>9.1999999999999993</c:v>
                </c:pt>
                <c:pt idx="136">
                  <c:v>9.1</c:v>
                </c:pt>
                <c:pt idx="137">
                  <c:v>9</c:v>
                </c:pt>
                <c:pt idx="138">
                  <c:v>9.1</c:v>
                </c:pt>
                <c:pt idx="139">
                  <c:v>8.3000000000000007</c:v>
                </c:pt>
                <c:pt idx="140">
                  <c:v>8</c:v>
                </c:pt>
                <c:pt idx="141">
                  <c:v>7.6</c:v>
                </c:pt>
                <c:pt idx="142">
                  <c:v>7.2</c:v>
                </c:pt>
                <c:pt idx="143">
                  <c:v>6.4</c:v>
                </c:pt>
                <c:pt idx="144">
                  <c:v>6.2</c:v>
                </c:pt>
                <c:pt idx="145">
                  <c:v>6.3</c:v>
                </c:pt>
                <c:pt idx="146">
                  <c:v>6.2</c:v>
                </c:pt>
                <c:pt idx="147">
                  <c:v>6.5</c:v>
                </c:pt>
                <c:pt idx="148">
                  <c:v>6.4</c:v>
                </c:pt>
                <c:pt idx="149">
                  <c:v>6.4</c:v>
                </c:pt>
                <c:pt idx="150">
                  <c:v>6.4</c:v>
                </c:pt>
                <c:pt idx="151">
                  <c:v>6.1</c:v>
                </c:pt>
                <c:pt idx="152">
                  <c:v>5.5</c:v>
                </c:pt>
                <c:pt idx="153">
                  <c:v>5.3</c:v>
                </c:pt>
                <c:pt idx="154">
                  <c:v>4.8</c:v>
                </c:pt>
                <c:pt idx="155">
                  <c:v>4.5</c:v>
                </c:pt>
                <c:pt idx="156">
                  <c:v>4.3</c:v>
                </c:pt>
                <c:pt idx="157">
                  <c:v>4.5</c:v>
                </c:pt>
                <c:pt idx="158">
                  <c:v>4.5999999999999996</c:v>
                </c:pt>
                <c:pt idx="159">
                  <c:v>5.0999999999999996</c:v>
                </c:pt>
                <c:pt idx="160">
                  <c:v>5</c:v>
                </c:pt>
                <c:pt idx="161">
                  <c:v>5.0999999999999996</c:v>
                </c:pt>
                <c:pt idx="162">
                  <c:v>5.0999999999999996</c:v>
                </c:pt>
                <c:pt idx="163">
                  <c:v>5</c:v>
                </c:pt>
                <c:pt idx="164">
                  <c:v>5.0999999999999996</c:v>
                </c:pt>
                <c:pt idx="165">
                  <c:v>5</c:v>
                </c:pt>
                <c:pt idx="166">
                  <c:v>5</c:v>
                </c:pt>
                <c:pt idx="167">
                  <c:v>4.5999999999999996</c:v>
                </c:pt>
                <c:pt idx="168">
                  <c:v>4.7</c:v>
                </c:pt>
                <c:pt idx="169">
                  <c:v>4.8</c:v>
                </c:pt>
                <c:pt idx="170">
                  <c:v>5</c:v>
                </c:pt>
                <c:pt idx="171">
                  <c:v>5.6</c:v>
                </c:pt>
                <c:pt idx="172">
                  <c:v>5.5</c:v>
                </c:pt>
                <c:pt idx="173">
                  <c:v>5.6</c:v>
                </c:pt>
                <c:pt idx="174">
                  <c:v>5.7</c:v>
                </c:pt>
                <c:pt idx="175">
                  <c:v>5.6</c:v>
                </c:pt>
                <c:pt idx="176">
                  <c:v>5.5</c:v>
                </c:pt>
                <c:pt idx="177">
                  <c:v>5.3</c:v>
                </c:pt>
                <c:pt idx="178">
                  <c:v>5</c:v>
                </c:pt>
                <c:pt idx="179">
                  <c:v>4.4000000000000004</c:v>
                </c:pt>
                <c:pt idx="180">
                  <c:v>4.5</c:v>
                </c:pt>
                <c:pt idx="181">
                  <c:v>4.5</c:v>
                </c:pt>
                <c:pt idx="182">
                  <c:v>4.5999999999999996</c:v>
                </c:pt>
                <c:pt idx="183">
                  <c:v>5.2</c:v>
                </c:pt>
                <c:pt idx="184">
                  <c:v>5.2</c:v>
                </c:pt>
                <c:pt idx="185">
                  <c:v>5</c:v>
                </c:pt>
                <c:pt idx="186">
                  <c:v>5</c:v>
                </c:pt>
                <c:pt idx="187">
                  <c:v>5.0999999999999996</c:v>
                </c:pt>
                <c:pt idx="188">
                  <c:v>4.9000000000000004</c:v>
                </c:pt>
                <c:pt idx="189">
                  <c:v>4.8</c:v>
                </c:pt>
                <c:pt idx="190">
                  <c:v>5.0999999999999996</c:v>
                </c:pt>
                <c:pt idx="191">
                  <c:v>3.9</c:v>
                </c:pt>
                <c:pt idx="192">
                  <c:v>4</c:v>
                </c:pt>
                <c:pt idx="193">
                  <c:v>4.3</c:v>
                </c:pt>
                <c:pt idx="194">
                  <c:v>4.4000000000000004</c:v>
                </c:pt>
                <c:pt idx="195">
                  <c:v>4.7</c:v>
                </c:pt>
                <c:pt idx="196">
                  <c:v>4.7</c:v>
                </c:pt>
                <c:pt idx="197">
                  <c:v>4.5999999999999996</c:v>
                </c:pt>
                <c:pt idx="198">
                  <c:v>4.7</c:v>
                </c:pt>
                <c:pt idx="199">
                  <c:v>4.5</c:v>
                </c:pt>
                <c:pt idx="200">
                  <c:v>4.5</c:v>
                </c:pt>
                <c:pt idx="201">
                  <c:v>4.3</c:v>
                </c:pt>
                <c:pt idx="202">
                  <c:v>4</c:v>
                </c:pt>
                <c:pt idx="203">
                  <c:v>3.6</c:v>
                </c:pt>
                <c:pt idx="204">
                  <c:v>3.6</c:v>
                </c:pt>
                <c:pt idx="205">
                  <c:v>3.8</c:v>
                </c:pt>
                <c:pt idx="206">
                  <c:v>3.9</c:v>
                </c:pt>
                <c:pt idx="207">
                  <c:v>4.0999999999999996</c:v>
                </c:pt>
                <c:pt idx="208">
                  <c:v>4.2</c:v>
                </c:pt>
                <c:pt idx="209">
                  <c:v>4.2</c:v>
                </c:pt>
                <c:pt idx="210">
                  <c:v>4.2</c:v>
                </c:pt>
                <c:pt idx="211">
                  <c:v>4.2</c:v>
                </c:pt>
                <c:pt idx="212">
                  <c:v>4.0999999999999996</c:v>
                </c:pt>
                <c:pt idx="213">
                  <c:v>4</c:v>
                </c:pt>
                <c:pt idx="214">
                  <c:v>3.6</c:v>
                </c:pt>
                <c:pt idx="215">
                  <c:v>3.1</c:v>
                </c:pt>
                <c:pt idx="216">
                  <c:v>3.3</c:v>
                </c:pt>
                <c:pt idx="217">
                  <c:v>3.4</c:v>
                </c:pt>
                <c:pt idx="218">
                  <c:v>3.6</c:v>
                </c:pt>
                <c:pt idx="219">
                  <c:v>4</c:v>
                </c:pt>
                <c:pt idx="220">
                  <c:v>4.2</c:v>
                </c:pt>
                <c:pt idx="221">
                  <c:v>4.3</c:v>
                </c:pt>
                <c:pt idx="222">
                  <c:v>4.3</c:v>
                </c:pt>
                <c:pt idx="223">
                  <c:v>4.3</c:v>
                </c:pt>
                <c:pt idx="224">
                  <c:v>4.3</c:v>
                </c:pt>
                <c:pt idx="225">
                  <c:v>4.3</c:v>
                </c:pt>
                <c:pt idx="226">
                  <c:v>4</c:v>
                </c:pt>
                <c:pt idx="227">
                  <c:v>3.7</c:v>
                </c:pt>
                <c:pt idx="228">
                  <c:v>3.8</c:v>
                </c:pt>
                <c:pt idx="229">
                  <c:v>3.6</c:v>
                </c:pt>
                <c:pt idx="230">
                  <c:v>3.8</c:v>
                </c:pt>
                <c:pt idx="231">
                  <c:v>4.2</c:v>
                </c:pt>
                <c:pt idx="232">
                  <c:v>4.3</c:v>
                </c:pt>
                <c:pt idx="233">
                  <c:v>4.3</c:v>
                </c:pt>
                <c:pt idx="234">
                  <c:v>4.2</c:v>
                </c:pt>
                <c:pt idx="235">
                  <c:v>4</c:v>
                </c:pt>
                <c:pt idx="236">
                  <c:v>4</c:v>
                </c:pt>
                <c:pt idx="237">
                  <c:v>3.9</c:v>
                </c:pt>
                <c:pt idx="238">
                  <c:v>3.7</c:v>
                </c:pt>
                <c:pt idx="239">
                  <c:v>3</c:v>
                </c:pt>
                <c:pt idx="240">
                  <c:v>3.1</c:v>
                </c:pt>
                <c:pt idx="241">
                  <c:v>3</c:v>
                </c:pt>
                <c:pt idx="242">
                  <c:v>3.4</c:v>
                </c:pt>
                <c:pt idx="243">
                  <c:v>4</c:v>
                </c:pt>
                <c:pt idx="244">
                  <c:v>4.8</c:v>
                </c:pt>
                <c:pt idx="245">
                  <c:v>3.9</c:v>
                </c:pt>
                <c:pt idx="246">
                  <c:v>3.1</c:v>
                </c:pt>
                <c:pt idx="247">
                  <c:v>3</c:v>
                </c:pt>
                <c:pt idx="248">
                  <c:v>2.7</c:v>
                </c:pt>
                <c:pt idx="249">
                  <c:v>2.5</c:v>
                </c:pt>
                <c:pt idx="250">
                  <c:v>2.2999999999999998</c:v>
                </c:pt>
                <c:pt idx="251">
                  <c:v>1.9</c:v>
                </c:pt>
                <c:pt idx="252">
                  <c:v>1.9</c:v>
                </c:pt>
                <c:pt idx="253" formatCode="0.0">
                  <c:v>2</c:v>
                </c:pt>
                <c:pt idx="254">
                  <c:v>2.1</c:v>
                </c:pt>
                <c:pt idx="255">
                  <c:v>2.4</c:v>
                </c:pt>
                <c:pt idx="256">
                  <c:v>2.5</c:v>
                </c:pt>
                <c:pt idx="257">
                  <c:v>2.5</c:v>
                </c:pt>
                <c:pt idx="258">
                  <c:v>2.6</c:v>
                </c:pt>
                <c:pt idx="259">
                  <c:v>2.6</c:v>
                </c:pt>
                <c:pt idx="260">
                  <c:v>2.4</c:v>
                </c:pt>
                <c:pt idx="261">
                  <c:v>2.4</c:v>
                </c:pt>
              </c:numCache>
            </c:numRef>
          </c:val>
          <c:smooth val="0"/>
          <c:extLst>
            <c:ext xmlns:c16="http://schemas.microsoft.com/office/drawing/2014/chart" uri="{C3380CC4-5D6E-409C-BE32-E72D297353CC}">
              <c16:uniqueId val="{00000000-BF22-4A96-A9DF-9D1242C291E3}"/>
            </c:ext>
          </c:extLst>
        </c:ser>
        <c:dLbls>
          <c:showLegendKey val="0"/>
          <c:showVal val="0"/>
          <c:showCatName val="0"/>
          <c:showSerName val="0"/>
          <c:showPercent val="0"/>
          <c:showBubbleSize val="0"/>
        </c:dLbls>
        <c:smooth val="0"/>
        <c:axId val="567321760"/>
        <c:axId val="567329304"/>
      </c:lineChart>
      <c:dateAx>
        <c:axId val="567321760"/>
        <c:scaling>
          <c:orientation val="minMax"/>
          <c:max val="44500"/>
        </c:scaling>
        <c:delete val="0"/>
        <c:axPos val="b"/>
        <c:numFmt formatCode="yyyy"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rgbClr val="332618"/>
                </a:solidFill>
                <a:latin typeface="Franklin Gothic Medium Cond" panose="020B0606030402020204" pitchFamily="34" charset="0"/>
                <a:ea typeface="+mn-ea"/>
                <a:cs typeface="+mn-cs"/>
              </a:defRPr>
            </a:pPr>
            <a:endParaRPr lang="en-US"/>
          </a:p>
        </c:txPr>
        <c:crossAx val="567329304"/>
        <c:crosses val="autoZero"/>
        <c:auto val="1"/>
        <c:lblOffset val="100"/>
        <c:baseTimeUnit val="months"/>
        <c:majorUnit val="36"/>
        <c:majorTimeUnit val="months"/>
      </c:dateAx>
      <c:valAx>
        <c:axId val="567329304"/>
        <c:scaling>
          <c:orientation val="minMax"/>
          <c:max val="12"/>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332618"/>
                </a:solidFill>
                <a:latin typeface="Franklin Gothic Medium Cond" panose="020B0606030402020204" pitchFamily="34" charset="0"/>
                <a:ea typeface="+mn-ea"/>
                <a:cs typeface="+mn-cs"/>
              </a:defRPr>
            </a:pPr>
            <a:endParaRPr lang="en-US"/>
          </a:p>
        </c:txPr>
        <c:crossAx val="567321760"/>
        <c:crosses val="autoZero"/>
        <c:crossBetween val="between"/>
        <c:majorUnit val="2"/>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0.70338</cdr:x>
      <cdr:y>0.1901</cdr:y>
    </cdr:from>
    <cdr:to>
      <cdr:x>0.82681</cdr:x>
      <cdr:y>0.22579</cdr:y>
    </cdr:to>
    <cdr:sp macro="" textlink="">
      <cdr:nvSpPr>
        <cdr:cNvPr id="2" name="Freeform 8">
          <a:extLst xmlns:a="http://schemas.openxmlformats.org/drawingml/2006/main">
            <a:ext uri="{FF2B5EF4-FFF2-40B4-BE49-F238E27FC236}">
              <a16:creationId xmlns:a16="http://schemas.microsoft.com/office/drawing/2014/main" id="{5CE9BA3B-F452-4CA9-A9C5-7941DEBAFF24}"/>
            </a:ext>
          </a:extLst>
        </cdr:cNvPr>
        <cdr:cNvSpPr/>
      </cdr:nvSpPr>
      <cdr:spPr bwMode="auto">
        <a:xfrm xmlns:a="http://schemas.openxmlformats.org/drawingml/2006/main" rot="1282837" flipV="1">
          <a:off x="4759432" y="1095126"/>
          <a:ext cx="835196" cy="205600"/>
        </a:xfrm>
        <a:custGeom xmlns:a="http://schemas.openxmlformats.org/drawingml/2006/main">
          <a:avLst/>
          <a:gdLst>
            <a:gd name="connsiteX0" fmla="*/ 0 w 1265529"/>
            <a:gd name="connsiteY0" fmla="*/ 0 h 254813"/>
            <a:gd name="connsiteX1" fmla="*/ 563270 w 1265529"/>
            <a:gd name="connsiteY1" fmla="*/ 219456 h 254813"/>
            <a:gd name="connsiteX2" fmla="*/ 943661 w 1265529"/>
            <a:gd name="connsiteY2" fmla="*/ 212141 h 254813"/>
            <a:gd name="connsiteX3" fmla="*/ 1265529 w 1265529"/>
            <a:gd name="connsiteY3" fmla="*/ 102413 h 254813"/>
          </a:gdLst>
          <a:ahLst/>
          <a:cxnLst>
            <a:cxn ang="0">
              <a:pos x="connsiteX0" y="connsiteY0"/>
            </a:cxn>
            <a:cxn ang="0">
              <a:pos x="connsiteX1" y="connsiteY1"/>
            </a:cxn>
            <a:cxn ang="0">
              <a:pos x="connsiteX2" y="connsiteY2"/>
            </a:cxn>
            <a:cxn ang="0">
              <a:pos x="connsiteX3" y="connsiteY3"/>
            </a:cxn>
          </a:cxnLst>
          <a:rect l="l" t="t" r="r" b="b"/>
          <a:pathLst>
            <a:path w="1265529" h="254813">
              <a:moveTo>
                <a:pt x="0" y="0"/>
              </a:moveTo>
              <a:cubicBezTo>
                <a:pt x="202996" y="92049"/>
                <a:pt x="405993" y="184099"/>
                <a:pt x="563270" y="219456"/>
              </a:cubicBezTo>
              <a:cubicBezTo>
                <a:pt x="720547" y="254813"/>
                <a:pt x="826618" y="231648"/>
                <a:pt x="943661" y="212141"/>
              </a:cubicBezTo>
              <a:cubicBezTo>
                <a:pt x="1060704" y="192634"/>
                <a:pt x="1265529" y="102413"/>
                <a:pt x="1265529" y="102413"/>
              </a:cubicBezTo>
            </a:path>
          </a:pathLst>
        </a:custGeom>
        <a:noFill xmlns:a="http://schemas.openxmlformats.org/drawingml/2006/main"/>
        <a:ln xmlns:a="http://schemas.openxmlformats.org/drawingml/2006/main" w="38100" cap="flat" cmpd="sng" algn="ctr">
          <a:solidFill>
            <a:srgbClr val="D7D3C6"/>
          </a:solidFill>
          <a:prstDash val="solid"/>
          <a:round/>
          <a:headEnd type="none" w="med" len="med"/>
          <a:tailEnd type="arrow" w="med" len="me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defTabSz="1019175"/>
          <a:endParaRPr lang="en-US" sz="1000" dirty="0">
            <a:latin typeface="Arial Narrow"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0.67766</cdr:x>
      <cdr:y>0.25283</cdr:y>
    </cdr:from>
    <cdr:to>
      <cdr:x>0.94417</cdr:x>
      <cdr:y>0.31292</cdr:y>
    </cdr:to>
    <cdr:sp macro="" textlink="">
      <cdr:nvSpPr>
        <cdr:cNvPr id="2" name="TextBox 10">
          <a:extLst xmlns:a="http://schemas.openxmlformats.org/drawingml/2006/main">
            <a:ext uri="{FF2B5EF4-FFF2-40B4-BE49-F238E27FC236}">
              <a16:creationId xmlns:a16="http://schemas.microsoft.com/office/drawing/2014/main" id="{603C2730-249D-4919-8526-3EDEE9B8D0FD}"/>
            </a:ext>
          </a:extLst>
        </cdr:cNvPr>
        <cdr:cNvSpPr txBox="1"/>
      </cdr:nvSpPr>
      <cdr:spPr>
        <a:xfrm xmlns:a="http://schemas.openxmlformats.org/drawingml/2006/main">
          <a:off x="6277723" y="1424596"/>
          <a:ext cx="2468902" cy="338554"/>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chor="ctr">
          <a:spAutoFit/>
        </a:bodyPr>
        <a:lstStyle xmlns:a="http://schemas.openxmlformats.org/drawingml/2006/main">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xmlns:a="http://schemas.openxmlformats.org/drawingml/2006/main">
          <a:pPr marL="0" marR="0" lvl="0" indent="0"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Still down 3.9 Million Jobs</a:t>
          </a:r>
        </a:p>
      </cdr:txBody>
    </cdr:sp>
  </cdr:relSizeAnchor>
</c:userShapes>
</file>

<file path=ppt/drawings/drawing3.xml><?xml version="1.0" encoding="utf-8"?>
<c:userShapes xmlns:c="http://schemas.openxmlformats.org/drawingml/2006/chart">
  <cdr:relSizeAnchor xmlns:cdr="http://schemas.openxmlformats.org/drawingml/2006/chartDrawing">
    <cdr:from>
      <cdr:x>0.65235</cdr:x>
      <cdr:y>0.93627</cdr:y>
    </cdr:from>
    <cdr:to>
      <cdr:x>0.83173</cdr:x>
      <cdr:y>0.98676</cdr:y>
    </cdr:to>
    <cdr:sp macro="" textlink="">
      <cdr:nvSpPr>
        <cdr:cNvPr id="2" name="TextBox 44">
          <a:extLst xmlns:a="http://schemas.openxmlformats.org/drawingml/2006/main">
            <a:ext uri="{FF2B5EF4-FFF2-40B4-BE49-F238E27FC236}">
              <a16:creationId xmlns:a16="http://schemas.microsoft.com/office/drawing/2014/main" id="{B1188943-1828-446F-A0DB-4C902E56DF06}"/>
            </a:ext>
          </a:extLst>
        </cdr:cNvPr>
        <cdr:cNvSpPr txBox="1"/>
      </cdr:nvSpPr>
      <cdr:spPr>
        <a:xfrm xmlns:a="http://schemas.openxmlformats.org/drawingml/2006/main">
          <a:off x="3039439" y="5136759"/>
          <a:ext cx="835742"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Liabilities</a:t>
          </a:r>
        </a:p>
      </cdr:txBody>
    </cdr:sp>
  </cdr:relSizeAnchor>
  <cdr:relSizeAnchor xmlns:cdr="http://schemas.openxmlformats.org/drawingml/2006/chartDrawing">
    <cdr:from>
      <cdr:x>0.25065</cdr:x>
      <cdr:y>0.93627</cdr:y>
    </cdr:from>
    <cdr:to>
      <cdr:x>0.37905</cdr:x>
      <cdr:y>0.98676</cdr:y>
    </cdr:to>
    <cdr:sp macro="" textlink="">
      <cdr:nvSpPr>
        <cdr:cNvPr id="3" name="TextBox 44">
          <a:extLst xmlns:a="http://schemas.openxmlformats.org/drawingml/2006/main">
            <a:ext uri="{FF2B5EF4-FFF2-40B4-BE49-F238E27FC236}">
              <a16:creationId xmlns:a16="http://schemas.microsoft.com/office/drawing/2014/main" id="{B1188943-1828-446F-A0DB-4C902E56DF06}"/>
            </a:ext>
          </a:extLst>
        </cdr:cNvPr>
        <cdr:cNvSpPr txBox="1"/>
      </cdr:nvSpPr>
      <cdr:spPr>
        <a:xfrm xmlns:a="http://schemas.openxmlformats.org/drawingml/2006/main">
          <a:off x="1167818" y="5136759"/>
          <a:ext cx="598241"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Assets</a:t>
          </a:r>
        </a:p>
      </cdr:txBody>
    </cdr:sp>
  </cdr:relSizeAnchor>
</c:userShapes>
</file>

<file path=ppt/drawings/drawing4.xml><?xml version="1.0" encoding="utf-8"?>
<c:userShapes xmlns:c="http://schemas.openxmlformats.org/drawingml/2006/chart">
  <cdr:relSizeAnchor xmlns:cdr="http://schemas.openxmlformats.org/drawingml/2006/chartDrawing">
    <cdr:from>
      <cdr:x>0.59074</cdr:x>
      <cdr:y>0.23379</cdr:y>
    </cdr:from>
    <cdr:to>
      <cdr:x>0.71773</cdr:x>
      <cdr:y>0.27493</cdr:y>
    </cdr:to>
    <cdr:sp macro="" textlink="">
      <cdr:nvSpPr>
        <cdr:cNvPr id="4" name="TextBox 3"/>
        <cdr:cNvSpPr txBox="1"/>
      </cdr:nvSpPr>
      <cdr:spPr>
        <a:xfrm xmlns:a="http://schemas.openxmlformats.org/drawingml/2006/main">
          <a:off x="6380790" y="1745079"/>
          <a:ext cx="1371664" cy="307081"/>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800" b="1" dirty="0">
              <a:solidFill>
                <a:srgbClr val="9CC7AD"/>
              </a:solidFill>
              <a:latin typeface="Garamond" panose="02020404030301010803" pitchFamily="18" charset="0"/>
              <a:cs typeface="Calibri" pitchFamily="34" charset="0"/>
            </a:rPr>
            <a:t>CPI (YOY) </a:t>
          </a:r>
        </a:p>
      </cdr:txBody>
    </cdr:sp>
  </cdr:relSizeAnchor>
  <cdr:relSizeAnchor xmlns:cdr="http://schemas.openxmlformats.org/drawingml/2006/chartDrawing">
    <cdr:from>
      <cdr:x>0.37013</cdr:x>
      <cdr:y>0.55566</cdr:y>
    </cdr:from>
    <cdr:to>
      <cdr:x>0.53944</cdr:x>
      <cdr:y>0.59679</cdr:y>
    </cdr:to>
    <cdr:sp macro="" textlink="">
      <cdr:nvSpPr>
        <cdr:cNvPr id="5" name="TextBox 1"/>
        <cdr:cNvSpPr txBox="1"/>
      </cdr:nvSpPr>
      <cdr:spPr>
        <a:xfrm xmlns:a="http://schemas.openxmlformats.org/drawingml/2006/main">
          <a:off x="3997951" y="4147596"/>
          <a:ext cx="1828777" cy="307006"/>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Times New Roman"/>
            </a:defRPr>
          </a:lvl1pPr>
          <a:lvl2pPr marL="457200" indent="0">
            <a:defRPr sz="1100">
              <a:latin typeface="Times New Roman"/>
            </a:defRPr>
          </a:lvl2pPr>
          <a:lvl3pPr marL="914400" indent="0">
            <a:defRPr sz="1100">
              <a:latin typeface="Times New Roman"/>
            </a:defRPr>
          </a:lvl3pPr>
          <a:lvl4pPr marL="1371600" indent="0">
            <a:defRPr sz="1100">
              <a:latin typeface="Times New Roman"/>
            </a:defRPr>
          </a:lvl4pPr>
          <a:lvl5pPr marL="1828800" indent="0">
            <a:defRPr sz="1100">
              <a:latin typeface="Times New Roman"/>
            </a:defRPr>
          </a:lvl5pPr>
          <a:lvl6pPr marL="2286000" indent="0">
            <a:defRPr sz="1100">
              <a:latin typeface="Times New Roman"/>
            </a:defRPr>
          </a:lvl6pPr>
          <a:lvl7pPr marL="2743200" indent="0">
            <a:defRPr sz="1100">
              <a:latin typeface="Times New Roman"/>
            </a:defRPr>
          </a:lvl7pPr>
          <a:lvl8pPr marL="3200400" indent="0">
            <a:defRPr sz="1100">
              <a:latin typeface="Times New Roman"/>
            </a:defRPr>
          </a:lvl8pPr>
          <a:lvl9pPr marL="3657600" indent="0">
            <a:defRPr sz="1100">
              <a:latin typeface="Times New Roman"/>
            </a:defRPr>
          </a:lvl9pPr>
        </a:lstStyle>
        <a:p xmlns:a="http://schemas.openxmlformats.org/drawingml/2006/main">
          <a:pPr algn="ctr"/>
          <a:r>
            <a:rPr lang="en-US" sz="1800" b="1" dirty="0">
              <a:solidFill>
                <a:srgbClr val="4A8261"/>
              </a:solidFill>
              <a:latin typeface="Garamond" panose="02020404030301010803" pitchFamily="18" charset="0"/>
              <a:cs typeface="Calibri" pitchFamily="34" charset="0"/>
            </a:rPr>
            <a:t>Core CPI (YOY) </a:t>
          </a:r>
        </a:p>
      </cdr:txBody>
    </cdr:sp>
  </cdr:relSizeAnchor>
  <cdr:relSizeAnchor xmlns:cdr="http://schemas.openxmlformats.org/drawingml/2006/chartDrawing">
    <cdr:from>
      <cdr:x>0.29453</cdr:x>
      <cdr:y>0.62688</cdr:y>
    </cdr:from>
    <cdr:to>
      <cdr:x>0.5231</cdr:x>
      <cdr:y>0.76164</cdr:y>
    </cdr:to>
    <cdr:sp macro="" textlink="">
      <cdr:nvSpPr>
        <cdr:cNvPr id="6" name="Text Box 9">
          <a:extLst xmlns:a="http://schemas.openxmlformats.org/drawingml/2006/main">
            <a:ext uri="{FF2B5EF4-FFF2-40B4-BE49-F238E27FC236}">
              <a16:creationId xmlns:a16="http://schemas.microsoft.com/office/drawing/2014/main" id="{68210B3B-AA6E-4492-B871-444BFB2764C1}"/>
            </a:ext>
          </a:extLst>
        </cdr:cNvPr>
        <cdr:cNvSpPr txBox="1">
          <a:spLocks xmlns:a="http://schemas.openxmlformats.org/drawingml/2006/main" noChangeArrowheads="1"/>
        </cdr:cNvSpPr>
      </cdr:nvSpPr>
      <cdr:spPr bwMode="auto">
        <a:xfrm xmlns:a="http://schemas.openxmlformats.org/drawingml/2006/main">
          <a:off x="3181365" y="4679249"/>
          <a:ext cx="2468865" cy="1005840"/>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lIns="101882" tIns="50941" rIns="101882" bIns="50941"/>
        <a:lstStyle xmlns:a="http://schemas.openxmlformats.org/drawingml/2006/main">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xmlns:a="http://schemas.openxmlformats.org/drawingml/2006/main">
          <a:pPr algn="r" eaLnBrk="0" hangingPunct="0"/>
          <a:r>
            <a:rPr lang="en-US" sz="1800" b="1" u="sng" dirty="0">
              <a:solidFill>
                <a:srgbClr val="332618"/>
              </a:solidFill>
              <a:latin typeface="Garamond" panose="02020404030301010803" pitchFamily="18" charset="0"/>
              <a:cs typeface="Calibri" pitchFamily="34" charset="0"/>
            </a:rPr>
            <a:t>1991-2021 Averages</a:t>
          </a:r>
        </a:p>
        <a:p xmlns:a="http://schemas.openxmlformats.org/drawingml/2006/main">
          <a:pPr algn="r" eaLnBrk="0" hangingPunct="0"/>
          <a:r>
            <a:rPr lang="en-US" sz="1800" b="1" dirty="0">
              <a:solidFill>
                <a:srgbClr val="9CC7AD"/>
              </a:solidFill>
              <a:latin typeface="Garamond" panose="02020404030301010803" pitchFamily="18" charset="0"/>
              <a:cs typeface="Calibri" pitchFamily="34" charset="0"/>
            </a:rPr>
            <a:t>CPI (YOY): 2.3%</a:t>
          </a:r>
        </a:p>
        <a:p xmlns:a="http://schemas.openxmlformats.org/drawingml/2006/main">
          <a:pPr algn="r" eaLnBrk="0" hangingPunct="0"/>
          <a:r>
            <a:rPr lang="en-US" sz="1800" b="1" dirty="0">
              <a:solidFill>
                <a:srgbClr val="4A8261"/>
              </a:solidFill>
              <a:latin typeface="Garamond" panose="02020404030301010803" pitchFamily="18" charset="0"/>
              <a:cs typeface="Calibri" pitchFamily="34" charset="0"/>
            </a:rPr>
            <a:t>Core CPI (YOY): 2.3%</a:t>
          </a:r>
        </a:p>
      </cdr:txBody>
    </cdr:sp>
  </cdr:relSizeAnchor>
  <cdr:relSizeAnchor xmlns:cdr="http://schemas.openxmlformats.org/drawingml/2006/chartDrawing">
    <cdr:from>
      <cdr:x>0.89788</cdr:x>
      <cdr:y>0.2678</cdr:y>
    </cdr:from>
    <cdr:to>
      <cdr:x>0.95714</cdr:x>
      <cdr:y>0.3144</cdr:y>
    </cdr:to>
    <cdr:sp macro="" textlink="">
      <cdr:nvSpPr>
        <cdr:cNvPr id="7" name="Text Box 6">
          <a:extLst xmlns:a="http://schemas.openxmlformats.org/drawingml/2006/main">
            <a:ext uri="{FF2B5EF4-FFF2-40B4-BE49-F238E27FC236}">
              <a16:creationId xmlns:a16="http://schemas.microsoft.com/office/drawing/2014/main" id="{89B98DA2-8FDB-45A8-A147-D18260A1EDB8}"/>
            </a:ext>
          </a:extLst>
        </cdr:cNvPr>
        <cdr:cNvSpPr txBox="1">
          <a:spLocks xmlns:a="http://schemas.openxmlformats.org/drawingml/2006/main" noChangeArrowheads="1"/>
        </cdr:cNvSpPr>
      </cdr:nvSpPr>
      <cdr:spPr bwMode="auto">
        <a:xfrm xmlns:a="http://schemas.openxmlformats.org/drawingml/2006/main">
          <a:off x="9698347" y="1998944"/>
          <a:ext cx="640088" cy="347835"/>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lIns="100572" tIns="50287" rIns="100572" bIns="50287" anchor="ctr">
          <a:spAutoFit/>
        </a:bodyPr>
        <a:lstStyle xmlns:a="http://schemas.openxmlformats.org/drawingml/2006/main">
          <a:defPPr>
            <a:defRPr lang="en-US"/>
          </a:defPPr>
          <a:lvl1pPr algn="ctr" rtl="0" fontAlgn="base">
            <a:spcBef>
              <a:spcPct val="0"/>
            </a:spcBef>
            <a:spcAft>
              <a:spcPct val="0"/>
            </a:spcAft>
            <a:defRPr sz="1000" kern="1200">
              <a:solidFill>
                <a:schemeClr val="tx1"/>
              </a:solidFill>
              <a:latin typeface="Arial Narrow" pitchFamily="34" charset="0"/>
              <a:ea typeface="+mn-ea"/>
              <a:cs typeface="+mn-cs"/>
            </a:defRPr>
          </a:lvl1pPr>
          <a:lvl2pPr marL="457200" algn="ctr" rtl="0" fontAlgn="base">
            <a:spcBef>
              <a:spcPct val="0"/>
            </a:spcBef>
            <a:spcAft>
              <a:spcPct val="0"/>
            </a:spcAft>
            <a:defRPr sz="1000" kern="1200">
              <a:solidFill>
                <a:schemeClr val="tx1"/>
              </a:solidFill>
              <a:latin typeface="Arial Narrow" pitchFamily="34" charset="0"/>
              <a:ea typeface="+mn-ea"/>
              <a:cs typeface="+mn-cs"/>
            </a:defRPr>
          </a:lvl2pPr>
          <a:lvl3pPr marL="914400" algn="ctr" rtl="0" fontAlgn="base">
            <a:spcBef>
              <a:spcPct val="0"/>
            </a:spcBef>
            <a:spcAft>
              <a:spcPct val="0"/>
            </a:spcAft>
            <a:defRPr sz="1000" kern="1200">
              <a:solidFill>
                <a:schemeClr val="tx1"/>
              </a:solidFill>
              <a:latin typeface="Arial Narrow" pitchFamily="34" charset="0"/>
              <a:ea typeface="+mn-ea"/>
              <a:cs typeface="+mn-cs"/>
            </a:defRPr>
          </a:lvl3pPr>
          <a:lvl4pPr marL="1371600" algn="ctr" rtl="0" fontAlgn="base">
            <a:spcBef>
              <a:spcPct val="0"/>
            </a:spcBef>
            <a:spcAft>
              <a:spcPct val="0"/>
            </a:spcAft>
            <a:defRPr sz="1000" kern="1200">
              <a:solidFill>
                <a:schemeClr val="tx1"/>
              </a:solidFill>
              <a:latin typeface="Arial Narrow" pitchFamily="34" charset="0"/>
              <a:ea typeface="+mn-ea"/>
              <a:cs typeface="+mn-cs"/>
            </a:defRPr>
          </a:lvl4pPr>
          <a:lvl5pPr marL="1828800" algn="ctr" rtl="0" fontAlgn="base">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xmlns:a="http://schemas.openxmlformats.org/drawingml/2006/main">
          <a:pPr marL="0" marR="0" lvl="0" indent="0" algn="l" defTabSz="112109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4A8261"/>
              </a:solidFill>
              <a:effectLst/>
              <a:uLnTx/>
              <a:uFillTx/>
              <a:latin typeface="Garamond" panose="02020404030301010803" pitchFamily="18" charset="0"/>
              <a:ea typeface="+mn-ea"/>
              <a:cs typeface="+mn-cs"/>
            </a:rPr>
            <a:t>4.9%</a:t>
          </a:r>
        </a:p>
      </cdr:txBody>
    </cdr:sp>
  </cdr:relSizeAnchor>
</c:userShapes>
</file>

<file path=ppt/drawings/drawing5.xml><?xml version="1.0" encoding="utf-8"?>
<c:userShapes xmlns:c="http://schemas.openxmlformats.org/drawingml/2006/chart">
  <cdr:relSizeAnchor xmlns:cdr="http://schemas.openxmlformats.org/drawingml/2006/chartDrawing">
    <cdr:from>
      <cdr:x>0.20313</cdr:x>
      <cdr:y>0.77002</cdr:y>
    </cdr:from>
    <cdr:to>
      <cdr:x>0.43543</cdr:x>
      <cdr:y>0.8412</cdr:y>
    </cdr:to>
    <cdr:sp macro="" textlink="">
      <cdr:nvSpPr>
        <cdr:cNvPr id="8" name="TextBox 6">
          <a:extLst xmlns:a="http://schemas.openxmlformats.org/drawingml/2006/main">
            <a:ext uri="{FF2B5EF4-FFF2-40B4-BE49-F238E27FC236}">
              <a16:creationId xmlns:a16="http://schemas.microsoft.com/office/drawing/2014/main" id="{133CC42F-49F0-43AD-ACBB-1524A38F36F7}"/>
            </a:ext>
          </a:extLst>
        </cdr:cNvPr>
        <cdr:cNvSpPr txBox="1"/>
      </cdr:nvSpPr>
      <cdr:spPr>
        <a:xfrm xmlns:a="http://schemas.openxmlformats.org/drawingml/2006/main">
          <a:off x="1884068" y="3995372"/>
          <a:ext cx="215469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ctr" rtl="0" fontAlgn="base">
            <a:spcBef>
              <a:spcPct val="0"/>
            </a:spcBef>
            <a:spcAft>
              <a:spcPct val="0"/>
            </a:spcAft>
            <a:defRPr sz="1000" kern="1200">
              <a:solidFill>
                <a:schemeClr val="tx1"/>
              </a:solidFill>
              <a:latin typeface="Arial Narrow" pitchFamily="34" charset="0"/>
              <a:ea typeface="+mn-ea"/>
              <a:cs typeface="+mn-cs"/>
            </a:defRPr>
          </a:lvl1pPr>
          <a:lvl2pPr marL="457200" algn="ctr" rtl="0" fontAlgn="base">
            <a:spcBef>
              <a:spcPct val="0"/>
            </a:spcBef>
            <a:spcAft>
              <a:spcPct val="0"/>
            </a:spcAft>
            <a:defRPr sz="1000" kern="1200">
              <a:solidFill>
                <a:schemeClr val="tx1"/>
              </a:solidFill>
              <a:latin typeface="Arial Narrow" pitchFamily="34" charset="0"/>
              <a:ea typeface="+mn-ea"/>
              <a:cs typeface="+mn-cs"/>
            </a:defRPr>
          </a:lvl2pPr>
          <a:lvl3pPr marL="914400" algn="ctr" rtl="0" fontAlgn="base">
            <a:spcBef>
              <a:spcPct val="0"/>
            </a:spcBef>
            <a:spcAft>
              <a:spcPct val="0"/>
            </a:spcAft>
            <a:defRPr sz="1000" kern="1200">
              <a:solidFill>
                <a:schemeClr val="tx1"/>
              </a:solidFill>
              <a:latin typeface="Arial Narrow" pitchFamily="34" charset="0"/>
              <a:ea typeface="+mn-ea"/>
              <a:cs typeface="+mn-cs"/>
            </a:defRPr>
          </a:lvl3pPr>
          <a:lvl4pPr marL="1371600" algn="ctr" rtl="0" fontAlgn="base">
            <a:spcBef>
              <a:spcPct val="0"/>
            </a:spcBef>
            <a:spcAft>
              <a:spcPct val="0"/>
            </a:spcAft>
            <a:defRPr sz="1000" kern="1200">
              <a:solidFill>
                <a:schemeClr val="tx1"/>
              </a:solidFill>
              <a:latin typeface="Arial Narrow" pitchFamily="34" charset="0"/>
              <a:ea typeface="+mn-ea"/>
              <a:cs typeface="+mn-cs"/>
            </a:defRPr>
          </a:lvl4pPr>
          <a:lvl5pPr marL="1828800" algn="ctr" rtl="0" fontAlgn="base">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lang="en-US" sz="1800" dirty="0">
              <a:solidFill>
                <a:srgbClr val="9C4A35"/>
              </a:solidFill>
              <a:latin typeface="Franklin Gothic Medium Cond" panose="020B0606030402020204" pitchFamily="34" charset="0"/>
            </a:rPr>
            <a:t>MEDIAN HOME VALUES</a:t>
          </a:r>
          <a:endParaRPr kumimoji="0" lang="en-US" sz="1800" b="0" i="0" u="none" strike="noStrike" kern="1200" cap="none" spc="0" normalizeH="0" baseline="0" noProof="0" dirty="0">
            <a:ln>
              <a:noFill/>
            </a:ln>
            <a:solidFill>
              <a:srgbClr val="9C4A35"/>
            </a:solidFill>
            <a:effectLst/>
            <a:uLnTx/>
            <a:uFillTx/>
            <a:latin typeface="Franklin Gothic Medium Cond" panose="020B06060304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6" y="0"/>
            <a:ext cx="3135314" cy="477840"/>
          </a:xfrm>
          <a:prstGeom prst="rect">
            <a:avLst/>
          </a:prstGeom>
          <a:noFill/>
          <a:ln w="9525">
            <a:noFill/>
            <a:miter lim="800000"/>
            <a:headEnd/>
            <a:tailEnd/>
          </a:ln>
          <a:effectLst/>
        </p:spPr>
        <p:txBody>
          <a:bodyPr vert="horz" wrap="square" lIns="94768" tIns="47385" rIns="94768" bIns="47385" numCol="1" anchor="t" anchorCtr="0" compatLnSpc="1">
            <a:prstTxWarp prst="textNoShape">
              <a:avLst/>
            </a:prstTxWarp>
          </a:bodyPr>
          <a:lstStyle>
            <a:lvl1pPr algn="l" defTabSz="948936">
              <a:defRPr sz="1300"/>
            </a:lvl1pPr>
          </a:lstStyle>
          <a:p>
            <a:endParaRPr lang="en-US" dirty="0"/>
          </a:p>
        </p:txBody>
      </p:sp>
      <p:sp>
        <p:nvSpPr>
          <p:cNvPr id="94211" name="Rectangle 3"/>
          <p:cNvSpPr>
            <a:spLocks noGrp="1" noChangeArrowheads="1"/>
          </p:cNvSpPr>
          <p:nvPr>
            <p:ph type="dt" sz="quarter" idx="1"/>
          </p:nvPr>
        </p:nvSpPr>
        <p:spPr bwMode="auto">
          <a:xfrm>
            <a:off x="4179895" y="0"/>
            <a:ext cx="3135312" cy="477840"/>
          </a:xfrm>
          <a:prstGeom prst="rect">
            <a:avLst/>
          </a:prstGeom>
          <a:noFill/>
          <a:ln w="9525">
            <a:noFill/>
            <a:miter lim="800000"/>
            <a:headEnd/>
            <a:tailEnd/>
          </a:ln>
          <a:effectLst/>
        </p:spPr>
        <p:txBody>
          <a:bodyPr vert="horz" wrap="square" lIns="94768" tIns="47385" rIns="94768" bIns="47385" numCol="1" anchor="t" anchorCtr="0" compatLnSpc="1">
            <a:prstTxWarp prst="textNoShape">
              <a:avLst/>
            </a:prstTxWarp>
          </a:bodyPr>
          <a:lstStyle>
            <a:lvl1pPr algn="r" defTabSz="948936">
              <a:defRPr sz="1300"/>
            </a:lvl1pPr>
          </a:lstStyle>
          <a:p>
            <a:endParaRPr lang="en-US" dirty="0"/>
          </a:p>
        </p:txBody>
      </p:sp>
      <p:sp>
        <p:nvSpPr>
          <p:cNvPr id="94212" name="Rectangle 4"/>
          <p:cNvSpPr>
            <a:spLocks noGrp="1" noChangeArrowheads="1"/>
          </p:cNvSpPr>
          <p:nvPr>
            <p:ph type="ftr" sz="quarter" idx="2"/>
          </p:nvPr>
        </p:nvSpPr>
        <p:spPr bwMode="auto">
          <a:xfrm>
            <a:off x="6" y="9112253"/>
            <a:ext cx="3135314" cy="476250"/>
          </a:xfrm>
          <a:prstGeom prst="rect">
            <a:avLst/>
          </a:prstGeom>
          <a:noFill/>
          <a:ln w="9525">
            <a:noFill/>
            <a:miter lim="800000"/>
            <a:headEnd/>
            <a:tailEnd/>
          </a:ln>
          <a:effectLst/>
        </p:spPr>
        <p:txBody>
          <a:bodyPr vert="horz" wrap="square" lIns="94768" tIns="47385" rIns="94768" bIns="47385" numCol="1" anchor="b" anchorCtr="0" compatLnSpc="1">
            <a:prstTxWarp prst="textNoShape">
              <a:avLst/>
            </a:prstTxWarp>
          </a:bodyPr>
          <a:lstStyle>
            <a:lvl1pPr algn="l" defTabSz="948936">
              <a:defRPr sz="1300"/>
            </a:lvl1pPr>
          </a:lstStyle>
          <a:p>
            <a:endParaRPr lang="en-US" dirty="0"/>
          </a:p>
        </p:txBody>
      </p:sp>
      <p:sp>
        <p:nvSpPr>
          <p:cNvPr id="94213" name="Rectangle 5"/>
          <p:cNvSpPr>
            <a:spLocks noGrp="1" noChangeArrowheads="1"/>
          </p:cNvSpPr>
          <p:nvPr>
            <p:ph type="sldNum" sz="quarter" idx="3"/>
          </p:nvPr>
        </p:nvSpPr>
        <p:spPr bwMode="auto">
          <a:xfrm>
            <a:off x="4179895" y="9112253"/>
            <a:ext cx="3135312" cy="476250"/>
          </a:xfrm>
          <a:prstGeom prst="rect">
            <a:avLst/>
          </a:prstGeom>
          <a:noFill/>
          <a:ln w="9525">
            <a:noFill/>
            <a:miter lim="800000"/>
            <a:headEnd/>
            <a:tailEnd/>
          </a:ln>
          <a:effectLst/>
        </p:spPr>
        <p:txBody>
          <a:bodyPr vert="horz" wrap="square" lIns="94768" tIns="47385" rIns="94768" bIns="47385" numCol="1" anchor="b" anchorCtr="0" compatLnSpc="1">
            <a:prstTxWarp prst="textNoShape">
              <a:avLst/>
            </a:prstTxWarp>
          </a:bodyPr>
          <a:lstStyle>
            <a:lvl1pPr algn="r" defTabSz="948936">
              <a:defRPr sz="1300"/>
            </a:lvl1pPr>
          </a:lstStyle>
          <a:p>
            <a:fld id="{D398467E-C9DD-4EAD-BC62-5B1171C15F57}" type="slidenum">
              <a:rPr lang="en-US"/>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9" y="0"/>
            <a:ext cx="3170238" cy="481014"/>
          </a:xfrm>
          <a:prstGeom prst="rect">
            <a:avLst/>
          </a:prstGeom>
          <a:noFill/>
          <a:ln w="9525">
            <a:noFill/>
            <a:miter lim="800000"/>
            <a:headEnd/>
            <a:tailEnd/>
          </a:ln>
          <a:effectLst/>
        </p:spPr>
        <p:txBody>
          <a:bodyPr vert="horz" wrap="square" lIns="95750" tIns="47873" rIns="95750" bIns="47873" numCol="1" anchor="t" anchorCtr="0" compatLnSpc="1">
            <a:prstTxWarp prst="textNoShape">
              <a:avLst/>
            </a:prstTxWarp>
          </a:bodyPr>
          <a:lstStyle>
            <a:lvl1pPr algn="l" defTabSz="958378">
              <a:defRPr sz="1300">
                <a:latin typeface="Arial" charset="0"/>
              </a:defRPr>
            </a:lvl1pPr>
          </a:lstStyle>
          <a:p>
            <a:endParaRPr lang="en-US" dirty="0"/>
          </a:p>
        </p:txBody>
      </p:sp>
      <p:sp>
        <p:nvSpPr>
          <p:cNvPr id="9219" name="Rectangle 3"/>
          <p:cNvSpPr>
            <a:spLocks noGrp="1" noChangeArrowheads="1"/>
          </p:cNvSpPr>
          <p:nvPr>
            <p:ph type="dt" idx="1"/>
          </p:nvPr>
        </p:nvSpPr>
        <p:spPr bwMode="auto">
          <a:xfrm>
            <a:off x="4143375" y="0"/>
            <a:ext cx="3170238" cy="481014"/>
          </a:xfrm>
          <a:prstGeom prst="rect">
            <a:avLst/>
          </a:prstGeom>
          <a:noFill/>
          <a:ln w="9525">
            <a:noFill/>
            <a:miter lim="800000"/>
            <a:headEnd/>
            <a:tailEnd/>
          </a:ln>
          <a:effectLst/>
        </p:spPr>
        <p:txBody>
          <a:bodyPr vert="horz" wrap="square" lIns="95750" tIns="47873" rIns="95750" bIns="47873" numCol="1" anchor="t" anchorCtr="0" compatLnSpc="1">
            <a:prstTxWarp prst="textNoShape">
              <a:avLst/>
            </a:prstTxWarp>
          </a:bodyPr>
          <a:lstStyle>
            <a:lvl1pPr algn="r" defTabSz="958378">
              <a:defRPr sz="1300">
                <a:latin typeface="Arial" charset="0"/>
              </a:defRPr>
            </a:lvl1pPr>
          </a:lstStyle>
          <a:p>
            <a:endParaRPr lang="en-US" dirty="0"/>
          </a:p>
        </p:txBody>
      </p:sp>
      <p:sp>
        <p:nvSpPr>
          <p:cNvPr id="9220" name="Rectangle 4"/>
          <p:cNvSpPr>
            <a:spLocks noGrp="1" noRot="1" noChangeAspect="1" noChangeArrowheads="1" noTextEdit="1"/>
          </p:cNvSpPr>
          <p:nvPr>
            <p:ph type="sldImg" idx="2"/>
          </p:nvPr>
        </p:nvSpPr>
        <p:spPr bwMode="auto">
          <a:xfrm>
            <a:off x="1331913" y="719138"/>
            <a:ext cx="4654550" cy="3597275"/>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731846" y="4560897"/>
            <a:ext cx="5851526" cy="4322762"/>
          </a:xfrm>
          <a:prstGeom prst="rect">
            <a:avLst/>
          </a:prstGeom>
          <a:noFill/>
          <a:ln w="9525">
            <a:noFill/>
            <a:miter lim="800000"/>
            <a:headEnd/>
            <a:tailEnd/>
          </a:ln>
          <a:effectLst/>
        </p:spPr>
        <p:txBody>
          <a:bodyPr vert="horz" wrap="square" lIns="95750" tIns="47873" rIns="95750" bIns="47873" numCol="1" anchor="t" anchorCtr="0" compatLnSpc="1">
            <a:prstTxWarp prst="textNoShape">
              <a:avLst/>
            </a:prstTxWarp>
          </a:bodyPr>
          <a:lstStyle/>
          <a:p>
            <a:pPr lvl="0"/>
            <a:r>
              <a:rPr lang="en-US"/>
              <a:t>  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9222" name="Rectangle 6"/>
          <p:cNvSpPr>
            <a:spLocks noGrp="1" noChangeArrowheads="1"/>
          </p:cNvSpPr>
          <p:nvPr>
            <p:ph type="ftr" sz="quarter" idx="4"/>
          </p:nvPr>
        </p:nvSpPr>
        <p:spPr bwMode="auto">
          <a:xfrm>
            <a:off x="9" y="9117020"/>
            <a:ext cx="3170238" cy="482599"/>
          </a:xfrm>
          <a:prstGeom prst="rect">
            <a:avLst/>
          </a:prstGeom>
          <a:noFill/>
          <a:ln w="9525">
            <a:noFill/>
            <a:miter lim="800000"/>
            <a:headEnd/>
            <a:tailEnd/>
          </a:ln>
          <a:effectLst/>
        </p:spPr>
        <p:txBody>
          <a:bodyPr vert="horz" wrap="square" lIns="95750" tIns="47873" rIns="95750" bIns="47873" numCol="1" anchor="b" anchorCtr="0" compatLnSpc="1">
            <a:prstTxWarp prst="textNoShape">
              <a:avLst/>
            </a:prstTxWarp>
          </a:bodyPr>
          <a:lstStyle>
            <a:lvl1pPr algn="l" defTabSz="958378">
              <a:defRPr sz="1300">
                <a:latin typeface="Arial" charset="0"/>
              </a:defRPr>
            </a:lvl1pPr>
          </a:lstStyle>
          <a:p>
            <a:endParaRPr lang="en-US" dirty="0"/>
          </a:p>
        </p:txBody>
      </p:sp>
      <p:sp>
        <p:nvSpPr>
          <p:cNvPr id="9223" name="Rectangle 7"/>
          <p:cNvSpPr>
            <a:spLocks noGrp="1" noChangeArrowheads="1"/>
          </p:cNvSpPr>
          <p:nvPr>
            <p:ph type="sldNum" sz="quarter" idx="5"/>
          </p:nvPr>
        </p:nvSpPr>
        <p:spPr bwMode="auto">
          <a:xfrm>
            <a:off x="4143375" y="9117020"/>
            <a:ext cx="3170238" cy="482599"/>
          </a:xfrm>
          <a:prstGeom prst="rect">
            <a:avLst/>
          </a:prstGeom>
          <a:noFill/>
          <a:ln w="9525">
            <a:noFill/>
            <a:miter lim="800000"/>
            <a:headEnd/>
            <a:tailEnd/>
          </a:ln>
          <a:effectLst/>
        </p:spPr>
        <p:txBody>
          <a:bodyPr vert="horz" wrap="square" lIns="95750" tIns="47873" rIns="95750" bIns="47873" numCol="1" anchor="b" anchorCtr="0" compatLnSpc="1">
            <a:prstTxWarp prst="textNoShape">
              <a:avLst/>
            </a:prstTxWarp>
          </a:bodyPr>
          <a:lstStyle>
            <a:lvl1pPr algn="r" defTabSz="958378">
              <a:defRPr sz="1300">
                <a:latin typeface="Arial" charset="0"/>
              </a:defRPr>
            </a:lvl1pPr>
          </a:lstStyle>
          <a:p>
            <a:fld id="{6D83B1F4-0587-402E-8372-5C09026E5D97}"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buClr>
        <a:schemeClr val="bg2"/>
      </a:buClr>
      <a:buFont typeface="Arial Narrow" pitchFamily="34" charset="0"/>
      <a:buChar char="—"/>
      <a:defRPr sz="1200" kern="1200">
        <a:solidFill>
          <a:schemeClr val="tx1"/>
        </a:solidFill>
        <a:latin typeface="Arial" charset="0"/>
        <a:ea typeface="+mn-ea"/>
        <a:cs typeface="+mn-cs"/>
      </a:defRPr>
    </a:lvl1pPr>
    <a:lvl2pPr marL="457200" algn="l" rtl="0" fontAlgn="base">
      <a:spcBef>
        <a:spcPct val="30000"/>
      </a:spcBef>
      <a:spcAft>
        <a:spcPct val="0"/>
      </a:spcAft>
      <a:buClr>
        <a:schemeClr val="bg2"/>
      </a:buClr>
      <a:buFont typeface="Arial Narrow" pitchFamily="34" charset="0"/>
      <a:buChar char="–"/>
      <a:defRPr sz="1200" kern="1200">
        <a:solidFill>
          <a:schemeClr val="tx1"/>
        </a:solidFill>
        <a:latin typeface="Arial" charset="0"/>
        <a:ea typeface="+mn-ea"/>
        <a:cs typeface="+mn-cs"/>
      </a:defRPr>
    </a:lvl2pPr>
    <a:lvl3pPr marL="914400" algn="l" rtl="0" fontAlgn="base">
      <a:spcBef>
        <a:spcPct val="30000"/>
      </a:spcBef>
      <a:spcAft>
        <a:spcPct val="0"/>
      </a:spcAft>
      <a:buClr>
        <a:schemeClr val="bg2"/>
      </a:buClr>
      <a:buFont typeface="Arial Narrow" pitchFamily="34" charset="0"/>
      <a:buChar char="–"/>
      <a:defRPr sz="1200" kern="1200">
        <a:solidFill>
          <a:schemeClr val="tx1"/>
        </a:solidFill>
        <a:latin typeface="Arial" charset="0"/>
        <a:ea typeface="+mn-ea"/>
        <a:cs typeface="+mn-cs"/>
      </a:defRPr>
    </a:lvl3pPr>
    <a:lvl4pPr marL="1371600" algn="l" rtl="0" fontAlgn="base">
      <a:spcBef>
        <a:spcPct val="30000"/>
      </a:spcBef>
      <a:spcAft>
        <a:spcPct val="0"/>
      </a:spcAft>
      <a:buClr>
        <a:schemeClr val="bg2"/>
      </a:buClr>
      <a:buFont typeface="Arial Narrow" pitchFamily="34" charset="0"/>
      <a:buChar char="–"/>
      <a:defRPr sz="1200" kern="1200">
        <a:solidFill>
          <a:schemeClr val="tx1"/>
        </a:solidFill>
        <a:latin typeface="Arial" charset="0"/>
        <a:ea typeface="+mn-ea"/>
        <a:cs typeface="+mn-cs"/>
      </a:defRPr>
    </a:lvl4pPr>
    <a:lvl5pPr marL="1828800" algn="l" rtl="0" fontAlgn="base">
      <a:spcBef>
        <a:spcPct val="30000"/>
      </a:spcBef>
      <a:spcAft>
        <a:spcPct val="0"/>
      </a:spcAft>
      <a:buClr>
        <a:schemeClr val="bg2"/>
      </a:buClr>
      <a:buFont typeface="Arial Narrow" pitchFamily="34" charset="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loomberg.com/graphics/covid-vaccine-tracker-global-distribution/"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blinks.bloomberg.com/news/stories/QWAX3ZT0AFB8" TargetMode="External"/><Relationship Id="rId4" Type="http://schemas.openxmlformats.org/officeDocument/2006/relationships/hyperlink" Target="https://www.bloomberg.com/graphics/covid-vaccine-tracker-global-distribution/?terminal=1"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loomberg.com/graphics/covid-vaccine-tracker-global-distribution/"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blinks.bloomberg.com/news/stories/QWAX3ZT0AFB8" TargetMode="External"/><Relationship Id="rId4" Type="http://schemas.openxmlformats.org/officeDocument/2006/relationships/hyperlink" Target="https://www.bloomberg.com/graphics/covid-vaccine-tracker-global-distribution/?terminal=1"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270198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Pasted as pictures</a:t>
            </a:r>
          </a:p>
          <a:p>
            <a:r>
              <a:rPr lang="en-US" dirty="0"/>
              <a:t>Average of the inventory sales ratio</a:t>
            </a:r>
          </a:p>
          <a:p>
            <a:r>
              <a:rPr lang="en-US" dirty="0"/>
              <a:t>Left hand side label months</a:t>
            </a:r>
          </a:p>
          <a:p>
            <a:pPr marL="0" marR="0" lvl="0" indent="0" algn="l" defTabSz="914400" rtl="0" eaLnBrk="1" fontAlgn="base" latinLnBrk="0" hangingPunct="1">
              <a:lnSpc>
                <a:spcPct val="100000"/>
              </a:lnSpc>
              <a:spcBef>
                <a:spcPct val="30000"/>
              </a:spcBef>
              <a:spcAft>
                <a:spcPct val="0"/>
              </a:spcAft>
              <a:buClr>
                <a:schemeClr val="bg2"/>
              </a:buClr>
              <a:buSzTx/>
              <a:buFont typeface="Arial Narrow" pitchFamily="34" charset="0"/>
              <a:buChar char="—"/>
              <a:tabLst/>
              <a:defRPr/>
            </a:pPr>
            <a:r>
              <a:rPr lang="en-US" dirty="0"/>
              <a:t>Add lines and colors</a:t>
            </a:r>
          </a:p>
          <a:p>
            <a:endParaRPr lang="en-US" dirty="0"/>
          </a:p>
        </p:txBody>
      </p:sp>
      <p:sp>
        <p:nvSpPr>
          <p:cNvPr id="4" name="Slide Number Placeholder 3"/>
          <p:cNvSpPr>
            <a:spLocks noGrp="1"/>
          </p:cNvSpPr>
          <p:nvPr>
            <p:ph type="sldNum" sz="quarter" idx="5"/>
          </p:nvPr>
        </p:nvSpPr>
        <p:spPr/>
        <p:txBody>
          <a:bodyPr/>
          <a:lstStyle/>
          <a:p>
            <a:pPr marL="0" marR="0" lvl="0" indent="0" algn="r" defTabSz="999549" rtl="0" eaLnBrk="1" fontAlgn="base" latinLnBrk="0" hangingPunct="1">
              <a:lnSpc>
                <a:spcPct val="100000"/>
              </a:lnSpc>
              <a:spcBef>
                <a:spcPct val="0"/>
              </a:spcBef>
              <a:spcAft>
                <a:spcPct val="0"/>
              </a:spcAft>
              <a:buClrTx/>
              <a:buSzTx/>
              <a:buFontTx/>
              <a:buNone/>
              <a:tabLst/>
              <a:defRPr/>
            </a:pPr>
            <a:fld id="{B2E55B9F-D01B-4065-8F71-B6594A547F7C}"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99549" rtl="0" eaLnBrk="1" fontAlgn="base" latinLnBrk="0" hangingPunct="1">
                <a:lnSpc>
                  <a:spcPct val="100000"/>
                </a:lnSpc>
                <a:spcBef>
                  <a:spcPct val="0"/>
                </a:spcBef>
                <a:spcAft>
                  <a:spcPct val="0"/>
                </a:spcAft>
                <a:buClrTx/>
                <a:buSzTx/>
                <a:buFontTx/>
                <a:buNone/>
                <a:tabLst/>
                <a:defRPr/>
              </a:pPr>
              <a:t>16</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94432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ADD $$$ TO WCI INDEX</a:t>
            </a:r>
          </a:p>
        </p:txBody>
      </p:sp>
      <p:sp>
        <p:nvSpPr>
          <p:cNvPr id="4" name="Slide Number Placeholder 3"/>
          <p:cNvSpPr>
            <a:spLocks noGrp="1"/>
          </p:cNvSpPr>
          <p:nvPr>
            <p:ph type="sldNum" sz="quarter" idx="5"/>
          </p:nvPr>
        </p:nvSpPr>
        <p:spPr/>
        <p:txBody>
          <a:bodyPr/>
          <a:lstStyle/>
          <a:p>
            <a:pPr marL="0" marR="0" lvl="0" indent="0" algn="r" defTabSz="999549" rtl="0" eaLnBrk="1" fontAlgn="base" latinLnBrk="0" hangingPunct="1">
              <a:lnSpc>
                <a:spcPct val="100000"/>
              </a:lnSpc>
              <a:spcBef>
                <a:spcPct val="0"/>
              </a:spcBef>
              <a:spcAft>
                <a:spcPct val="0"/>
              </a:spcAft>
              <a:buClrTx/>
              <a:buSzTx/>
              <a:buFontTx/>
              <a:buNone/>
              <a:tabLst/>
              <a:defRPr/>
            </a:pPr>
            <a:fld id="{B2E55B9F-D01B-4065-8F71-B6594A547F7C}"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99549" rtl="0" eaLnBrk="1" fontAlgn="base" latinLnBrk="0" hangingPunct="1">
                <a:lnSpc>
                  <a:spcPct val="100000"/>
                </a:lnSpc>
                <a:spcBef>
                  <a:spcPct val="0"/>
                </a:spcBef>
                <a:spcAft>
                  <a:spcPct val="0"/>
                </a:spcAft>
                <a:buClrTx/>
                <a:buSzTx/>
                <a:buFontTx/>
                <a:buNone/>
                <a:tabLst/>
                <a:defRPr/>
              </a:pPr>
              <a:t>17</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84281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99549" rtl="0" eaLnBrk="1" fontAlgn="base" latinLnBrk="0" hangingPunct="1">
              <a:lnSpc>
                <a:spcPct val="100000"/>
              </a:lnSpc>
              <a:spcBef>
                <a:spcPct val="0"/>
              </a:spcBef>
              <a:spcAft>
                <a:spcPct val="0"/>
              </a:spcAft>
              <a:buClrTx/>
              <a:buSzTx/>
              <a:buFontTx/>
              <a:buNone/>
              <a:tabLst/>
              <a:defRPr/>
            </a:pPr>
            <a:fld id="{B2E55B9F-D01B-4065-8F71-B6594A547F7C}"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99549" rtl="0" eaLnBrk="1" fontAlgn="base" latinLnBrk="0" hangingPunct="1">
                <a:lnSpc>
                  <a:spcPct val="100000"/>
                </a:lnSpc>
                <a:spcBef>
                  <a:spcPct val="0"/>
                </a:spcBef>
                <a:spcAft>
                  <a:spcPct val="0"/>
                </a:spcAft>
                <a:buClrTx/>
                <a:buSzTx/>
                <a:buFontTx/>
                <a:buNone/>
                <a:tabLst/>
                <a:defRPr/>
              </a:pPr>
              <a:t>18</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6494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619863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99549" rtl="0" eaLnBrk="1" fontAlgn="base" latinLnBrk="0" hangingPunct="1">
              <a:lnSpc>
                <a:spcPct val="100000"/>
              </a:lnSpc>
              <a:spcBef>
                <a:spcPct val="0"/>
              </a:spcBef>
              <a:spcAft>
                <a:spcPct val="0"/>
              </a:spcAft>
              <a:buClrTx/>
              <a:buSzTx/>
              <a:buFontTx/>
              <a:buNone/>
              <a:tabLst/>
              <a:defRPr/>
            </a:pPr>
            <a:fld id="{B2E55B9F-D01B-4065-8F71-B6594A547F7C}"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99549" rtl="0" eaLnBrk="1" fontAlgn="base" latinLnBrk="0" hangingPunct="1">
                <a:lnSpc>
                  <a:spcPct val="100000"/>
                </a:lnSpc>
                <a:spcBef>
                  <a:spcPct val="0"/>
                </a:spcBef>
                <a:spcAft>
                  <a:spcPct val="0"/>
                </a:spcAft>
                <a:buClrTx/>
                <a:buSzTx/>
                <a:buFontTx/>
                <a:buNone/>
                <a:tabLst/>
                <a:defRPr/>
              </a:pPr>
              <a:t>20</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23282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 19 Vaccine Stats – email Scott’s BBG email</a:t>
            </a:r>
          </a:p>
          <a:p>
            <a:endParaRPr lang="en-US" dirty="0"/>
          </a:p>
          <a:p>
            <a:r>
              <a:rPr lang="en-US" sz="1200" kern="1200" dirty="0">
                <a:solidFill>
                  <a:schemeClr val="tx1"/>
                </a:solidFill>
                <a:effectLst/>
                <a:latin typeface="Arial" charset="0"/>
                <a:ea typeface="+mn-ea"/>
                <a:cs typeface="+mn-cs"/>
              </a:rPr>
              <a:t>More Than 3.54 Billion Shots Given: Covid-19 Vaccine Tracker</a:t>
            </a:r>
            <a:br>
              <a:rPr lang="en-US" sz="1200" kern="1200" dirty="0">
                <a:solidFill>
                  <a:schemeClr val="tx1"/>
                </a:solidFill>
                <a:effectLst/>
                <a:latin typeface="Arial" charset="0"/>
                <a:ea typeface="+mn-ea"/>
                <a:cs typeface="+mn-cs"/>
              </a:rPr>
            </a:br>
            <a:r>
              <a:rPr lang="en-US" sz="1200" kern="1200" dirty="0">
                <a:solidFill>
                  <a:schemeClr val="tx1"/>
                </a:solidFill>
                <a:effectLst/>
                <a:latin typeface="Arial" charset="0"/>
                <a:ea typeface="+mn-ea"/>
                <a:cs typeface="+mn-cs"/>
              </a:rPr>
              <a:t>2021-07-15 19:35:59.696 GMT</a:t>
            </a:r>
            <a:br>
              <a:rPr lang="en-US" sz="1200" kern="1200" dirty="0">
                <a:solidFill>
                  <a:schemeClr val="tx1"/>
                </a:solidFill>
                <a:effectLst/>
                <a:latin typeface="Arial" charset="0"/>
                <a:ea typeface="+mn-ea"/>
                <a:cs typeface="+mn-cs"/>
              </a:rPr>
            </a:br>
            <a:br>
              <a:rPr lang="en-US" sz="1200" kern="1200" dirty="0">
                <a:solidFill>
                  <a:schemeClr val="tx1"/>
                </a:solidFill>
                <a:effectLst/>
                <a:latin typeface="Arial" charset="0"/>
                <a:ea typeface="+mn-ea"/>
                <a:cs typeface="+mn-cs"/>
              </a:rPr>
            </a:br>
            <a:r>
              <a:rPr lang="en-US" sz="1200" u="sng" kern="1200" dirty="0">
                <a:solidFill>
                  <a:schemeClr val="tx1"/>
                </a:solidFill>
                <a:effectLst/>
                <a:latin typeface="Arial" charset="0"/>
                <a:ea typeface="+mn-ea"/>
                <a:cs typeface="+mn-cs"/>
                <a:hlinkClick r:id="rId3"/>
              </a:rPr>
              <a:t>https://www.bloomberg.com/graphics/covid-vaccine-tracker-global-distribution/</a:t>
            </a:r>
            <a:br>
              <a:rPr lang="en-US" sz="1200" kern="1200" dirty="0">
                <a:solidFill>
                  <a:schemeClr val="tx1"/>
                </a:solidFill>
                <a:effectLst/>
                <a:latin typeface="Arial" charset="0"/>
                <a:ea typeface="+mn-ea"/>
                <a:cs typeface="+mn-cs"/>
              </a:rPr>
            </a:br>
            <a:r>
              <a:rPr lang="en-US" sz="1200" kern="1200" dirty="0" err="1">
                <a:solidFill>
                  <a:schemeClr val="tx1"/>
                </a:solidFill>
                <a:effectLst/>
                <a:latin typeface="Arial" charset="0"/>
                <a:ea typeface="+mn-ea"/>
                <a:cs typeface="+mn-cs"/>
              </a:rPr>
              <a:t>PageExcerpt</a:t>
            </a:r>
            <a:r>
              <a:rPr lang="en-US" sz="1200" kern="1200" dirty="0">
                <a:solidFill>
                  <a:schemeClr val="tx1"/>
                </a:solidFill>
                <a:effectLst/>
                <a:latin typeface="Arial" charset="0"/>
                <a:ea typeface="+mn-ea"/>
                <a:cs typeface="+mn-cs"/>
              </a:rPr>
              <a:t>:</a:t>
            </a:r>
            <a:br>
              <a:rPr lang="en-US" sz="1200" kern="1200" dirty="0">
                <a:solidFill>
                  <a:schemeClr val="tx1"/>
                </a:solidFill>
                <a:effectLst/>
                <a:latin typeface="Arial" charset="0"/>
                <a:ea typeface="+mn-ea"/>
                <a:cs typeface="+mn-cs"/>
              </a:rPr>
            </a:br>
            <a:br>
              <a:rPr lang="en-US" sz="1200" kern="1200" dirty="0">
                <a:solidFill>
                  <a:schemeClr val="tx1"/>
                </a:solidFill>
                <a:effectLst/>
                <a:latin typeface="Arial" charset="0"/>
                <a:ea typeface="+mn-ea"/>
                <a:cs typeface="+mn-cs"/>
              </a:rPr>
            </a:br>
            <a:r>
              <a:rPr lang="en-US" sz="1200" kern="1200" dirty="0">
                <a:solidFill>
                  <a:schemeClr val="tx1"/>
                </a:solidFill>
                <a:effectLst/>
                <a:latin typeface="Arial" charset="0"/>
                <a:ea typeface="+mn-ea"/>
                <a:cs typeface="+mn-cs"/>
              </a:rPr>
              <a:t>By Tom Randall, Cedric Sam, Andre Tartar, Paul Murray and</a:t>
            </a:r>
            <a:br>
              <a:rPr lang="en-US" sz="1200" kern="1200" dirty="0">
                <a:solidFill>
                  <a:schemeClr val="tx1"/>
                </a:solidFill>
                <a:effectLst/>
                <a:latin typeface="Arial" charset="0"/>
                <a:ea typeface="+mn-ea"/>
                <a:cs typeface="+mn-cs"/>
              </a:rPr>
            </a:br>
            <a:r>
              <a:rPr lang="en-US" sz="1200" kern="1200" dirty="0">
                <a:solidFill>
                  <a:schemeClr val="tx1"/>
                </a:solidFill>
                <a:effectLst/>
                <a:latin typeface="Arial" charset="0"/>
                <a:ea typeface="+mn-ea"/>
                <a:cs typeface="+mn-cs"/>
              </a:rPr>
              <a:t>Christopher Cannon</a:t>
            </a:r>
            <a:br>
              <a:rPr lang="en-US" sz="1200" kern="1200" dirty="0">
                <a:solidFill>
                  <a:schemeClr val="tx1"/>
                </a:solidFill>
                <a:effectLst/>
                <a:latin typeface="Arial" charset="0"/>
                <a:ea typeface="+mn-ea"/>
                <a:cs typeface="+mn-cs"/>
              </a:rPr>
            </a:br>
            <a:r>
              <a:rPr lang="en-US" sz="1200" kern="1200" dirty="0">
                <a:solidFill>
                  <a:schemeClr val="tx1"/>
                </a:solidFill>
                <a:effectLst/>
                <a:latin typeface="Arial" charset="0"/>
                <a:ea typeface="+mn-ea"/>
                <a:cs typeface="+mn-cs"/>
              </a:rPr>
              <a:t>(Bloomberg) -- For the full experience visit: &lt;a </a:t>
            </a:r>
            <a:r>
              <a:rPr lang="en-US" sz="1200" kern="1200" dirty="0" err="1">
                <a:solidFill>
                  <a:schemeClr val="tx1"/>
                </a:solidFill>
                <a:effectLst/>
                <a:latin typeface="Arial" charset="0"/>
                <a:ea typeface="+mn-ea"/>
                <a:cs typeface="+mn-cs"/>
              </a:rPr>
              <a:t>href</a:t>
            </a:r>
            <a:r>
              <a:rPr lang="en-US" sz="1200" kern="1200" dirty="0">
                <a:solidFill>
                  <a:schemeClr val="tx1"/>
                </a:solidFill>
                <a:effectLst/>
                <a:latin typeface="Arial" charset="0"/>
                <a:ea typeface="+mn-ea"/>
                <a:cs typeface="+mn-cs"/>
              </a:rPr>
              <a:t>="</a:t>
            </a:r>
            <a:r>
              <a:rPr lang="en-US" sz="1200" u="sng" kern="1200" dirty="0">
                <a:solidFill>
                  <a:schemeClr val="tx1"/>
                </a:solidFill>
                <a:effectLst/>
                <a:latin typeface="Arial" charset="0"/>
                <a:ea typeface="+mn-ea"/>
                <a:cs typeface="+mn-cs"/>
                <a:hlinkClick r:id="rId4"/>
              </a:rPr>
              <a:t>https://www.bloomberg.com/graphics/covid-vaccine-tracker-global-distribution/?terminal=1</a:t>
            </a:r>
            <a:r>
              <a:rPr lang="en-US" sz="1200" kern="1200" dirty="0">
                <a:solidFill>
                  <a:schemeClr val="tx1"/>
                </a:solidFill>
                <a:effectLst/>
                <a:latin typeface="Arial" charset="0"/>
                <a:ea typeface="+mn-ea"/>
                <a:cs typeface="+mn-cs"/>
              </a:rPr>
              <a:t>"&gt;More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To view this story in Bloomberg click here:</a:t>
            </a:r>
            <a:br>
              <a:rPr lang="en-US" sz="1200" kern="1200" dirty="0">
                <a:solidFill>
                  <a:schemeClr val="tx1"/>
                </a:solidFill>
                <a:effectLst/>
                <a:latin typeface="Arial" charset="0"/>
                <a:ea typeface="+mn-ea"/>
                <a:cs typeface="+mn-cs"/>
              </a:rPr>
            </a:br>
            <a:r>
              <a:rPr lang="en-US" sz="1200" u="sng" kern="1200" dirty="0">
                <a:solidFill>
                  <a:schemeClr val="tx1"/>
                </a:solidFill>
                <a:effectLst/>
                <a:latin typeface="Arial" charset="0"/>
                <a:ea typeface="+mn-ea"/>
                <a:cs typeface="+mn-cs"/>
                <a:hlinkClick r:id="rId5"/>
              </a:rPr>
              <a:t>https://blinks.bloomberg.com/news/stories/QWAX3ZT0AFB8</a:t>
            </a:r>
            <a:endParaRPr lang="en-US" sz="1200" kern="1200" dirty="0">
              <a:solidFill>
                <a:schemeClr val="tx1"/>
              </a:solidFill>
              <a:effectLst/>
              <a:latin typeface="Arial" charset="0"/>
              <a:ea typeface="+mn-ea"/>
              <a:cs typeface="+mn-cs"/>
            </a:endParaRPr>
          </a:p>
          <a:p>
            <a:endParaRPr lang="en-US" dirty="0"/>
          </a:p>
        </p:txBody>
      </p:sp>
    </p:spTree>
    <p:extLst>
      <p:ext uri="{BB962C8B-B14F-4D97-AF65-F5344CB8AC3E}">
        <p14:creationId xmlns:p14="http://schemas.microsoft.com/office/powerpoint/2010/main" val="3187770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 19 Vaccine Stats – email Scott’s BBG email</a:t>
            </a:r>
          </a:p>
          <a:p>
            <a:endParaRPr lang="en-US" dirty="0"/>
          </a:p>
          <a:p>
            <a:r>
              <a:rPr lang="en-US" sz="1200" kern="1200" dirty="0">
                <a:solidFill>
                  <a:schemeClr val="tx1"/>
                </a:solidFill>
                <a:effectLst/>
                <a:latin typeface="Arial" charset="0"/>
                <a:ea typeface="+mn-ea"/>
                <a:cs typeface="+mn-cs"/>
              </a:rPr>
              <a:t>More Than 3.54 Billion Shots Given: Covid-19 Vaccine Tracker</a:t>
            </a:r>
            <a:br>
              <a:rPr lang="en-US" sz="1200" kern="1200" dirty="0">
                <a:solidFill>
                  <a:schemeClr val="tx1"/>
                </a:solidFill>
                <a:effectLst/>
                <a:latin typeface="Arial" charset="0"/>
                <a:ea typeface="+mn-ea"/>
                <a:cs typeface="+mn-cs"/>
              </a:rPr>
            </a:br>
            <a:r>
              <a:rPr lang="en-US" sz="1200" kern="1200" dirty="0">
                <a:solidFill>
                  <a:schemeClr val="tx1"/>
                </a:solidFill>
                <a:effectLst/>
                <a:latin typeface="Arial" charset="0"/>
                <a:ea typeface="+mn-ea"/>
                <a:cs typeface="+mn-cs"/>
              </a:rPr>
              <a:t>2021-07-15 19:35:59.696 GMT</a:t>
            </a:r>
            <a:br>
              <a:rPr lang="en-US" sz="1200" kern="1200" dirty="0">
                <a:solidFill>
                  <a:schemeClr val="tx1"/>
                </a:solidFill>
                <a:effectLst/>
                <a:latin typeface="Arial" charset="0"/>
                <a:ea typeface="+mn-ea"/>
                <a:cs typeface="+mn-cs"/>
              </a:rPr>
            </a:br>
            <a:br>
              <a:rPr lang="en-US" sz="1200" kern="1200" dirty="0">
                <a:solidFill>
                  <a:schemeClr val="tx1"/>
                </a:solidFill>
                <a:effectLst/>
                <a:latin typeface="Arial" charset="0"/>
                <a:ea typeface="+mn-ea"/>
                <a:cs typeface="+mn-cs"/>
              </a:rPr>
            </a:br>
            <a:r>
              <a:rPr lang="en-US" sz="1200" u="sng" kern="1200" dirty="0">
                <a:solidFill>
                  <a:schemeClr val="tx1"/>
                </a:solidFill>
                <a:effectLst/>
                <a:latin typeface="Arial" charset="0"/>
                <a:ea typeface="+mn-ea"/>
                <a:cs typeface="+mn-cs"/>
                <a:hlinkClick r:id="rId3"/>
              </a:rPr>
              <a:t>https://www.bloomberg.com/graphics/covid-vaccine-tracker-global-distribution/</a:t>
            </a:r>
            <a:br>
              <a:rPr lang="en-US" sz="1200" kern="1200" dirty="0">
                <a:solidFill>
                  <a:schemeClr val="tx1"/>
                </a:solidFill>
                <a:effectLst/>
                <a:latin typeface="Arial" charset="0"/>
                <a:ea typeface="+mn-ea"/>
                <a:cs typeface="+mn-cs"/>
              </a:rPr>
            </a:br>
            <a:r>
              <a:rPr lang="en-US" sz="1200" kern="1200" dirty="0" err="1">
                <a:solidFill>
                  <a:schemeClr val="tx1"/>
                </a:solidFill>
                <a:effectLst/>
                <a:latin typeface="Arial" charset="0"/>
                <a:ea typeface="+mn-ea"/>
                <a:cs typeface="+mn-cs"/>
              </a:rPr>
              <a:t>PageExcerpt</a:t>
            </a:r>
            <a:r>
              <a:rPr lang="en-US" sz="1200" kern="1200" dirty="0">
                <a:solidFill>
                  <a:schemeClr val="tx1"/>
                </a:solidFill>
                <a:effectLst/>
                <a:latin typeface="Arial" charset="0"/>
                <a:ea typeface="+mn-ea"/>
                <a:cs typeface="+mn-cs"/>
              </a:rPr>
              <a:t>:</a:t>
            </a:r>
            <a:br>
              <a:rPr lang="en-US" sz="1200" kern="1200" dirty="0">
                <a:solidFill>
                  <a:schemeClr val="tx1"/>
                </a:solidFill>
                <a:effectLst/>
                <a:latin typeface="Arial" charset="0"/>
                <a:ea typeface="+mn-ea"/>
                <a:cs typeface="+mn-cs"/>
              </a:rPr>
            </a:br>
            <a:br>
              <a:rPr lang="en-US" sz="1200" kern="1200" dirty="0">
                <a:solidFill>
                  <a:schemeClr val="tx1"/>
                </a:solidFill>
                <a:effectLst/>
                <a:latin typeface="Arial" charset="0"/>
                <a:ea typeface="+mn-ea"/>
                <a:cs typeface="+mn-cs"/>
              </a:rPr>
            </a:br>
            <a:r>
              <a:rPr lang="en-US" sz="1200" kern="1200" dirty="0">
                <a:solidFill>
                  <a:schemeClr val="tx1"/>
                </a:solidFill>
                <a:effectLst/>
                <a:latin typeface="Arial" charset="0"/>
                <a:ea typeface="+mn-ea"/>
                <a:cs typeface="+mn-cs"/>
              </a:rPr>
              <a:t>By Tom Randall, Cedric Sam, Andre Tartar, Paul Murray and</a:t>
            </a:r>
            <a:br>
              <a:rPr lang="en-US" sz="1200" kern="1200" dirty="0">
                <a:solidFill>
                  <a:schemeClr val="tx1"/>
                </a:solidFill>
                <a:effectLst/>
                <a:latin typeface="Arial" charset="0"/>
                <a:ea typeface="+mn-ea"/>
                <a:cs typeface="+mn-cs"/>
              </a:rPr>
            </a:br>
            <a:r>
              <a:rPr lang="en-US" sz="1200" kern="1200" dirty="0">
                <a:solidFill>
                  <a:schemeClr val="tx1"/>
                </a:solidFill>
                <a:effectLst/>
                <a:latin typeface="Arial" charset="0"/>
                <a:ea typeface="+mn-ea"/>
                <a:cs typeface="+mn-cs"/>
              </a:rPr>
              <a:t>Christopher Cannon</a:t>
            </a:r>
            <a:br>
              <a:rPr lang="en-US" sz="1200" kern="1200" dirty="0">
                <a:solidFill>
                  <a:schemeClr val="tx1"/>
                </a:solidFill>
                <a:effectLst/>
                <a:latin typeface="Arial" charset="0"/>
                <a:ea typeface="+mn-ea"/>
                <a:cs typeface="+mn-cs"/>
              </a:rPr>
            </a:br>
            <a:r>
              <a:rPr lang="en-US" sz="1200" kern="1200" dirty="0">
                <a:solidFill>
                  <a:schemeClr val="tx1"/>
                </a:solidFill>
                <a:effectLst/>
                <a:latin typeface="Arial" charset="0"/>
                <a:ea typeface="+mn-ea"/>
                <a:cs typeface="+mn-cs"/>
              </a:rPr>
              <a:t>(Bloomberg) -- For the full experience visit: &lt;a </a:t>
            </a:r>
            <a:r>
              <a:rPr lang="en-US" sz="1200" kern="1200" dirty="0" err="1">
                <a:solidFill>
                  <a:schemeClr val="tx1"/>
                </a:solidFill>
                <a:effectLst/>
                <a:latin typeface="Arial" charset="0"/>
                <a:ea typeface="+mn-ea"/>
                <a:cs typeface="+mn-cs"/>
              </a:rPr>
              <a:t>href</a:t>
            </a:r>
            <a:r>
              <a:rPr lang="en-US" sz="1200" kern="1200" dirty="0">
                <a:solidFill>
                  <a:schemeClr val="tx1"/>
                </a:solidFill>
                <a:effectLst/>
                <a:latin typeface="Arial" charset="0"/>
                <a:ea typeface="+mn-ea"/>
                <a:cs typeface="+mn-cs"/>
              </a:rPr>
              <a:t>="</a:t>
            </a:r>
            <a:r>
              <a:rPr lang="en-US" sz="1200" u="sng" kern="1200" dirty="0">
                <a:solidFill>
                  <a:schemeClr val="tx1"/>
                </a:solidFill>
                <a:effectLst/>
                <a:latin typeface="Arial" charset="0"/>
                <a:ea typeface="+mn-ea"/>
                <a:cs typeface="+mn-cs"/>
                <a:hlinkClick r:id="rId4"/>
              </a:rPr>
              <a:t>https://www.bloomberg.com/graphics/covid-vaccine-tracker-global-distribution/?terminal=1</a:t>
            </a:r>
            <a:r>
              <a:rPr lang="en-US" sz="1200" kern="1200" dirty="0">
                <a:solidFill>
                  <a:schemeClr val="tx1"/>
                </a:solidFill>
                <a:effectLst/>
                <a:latin typeface="Arial" charset="0"/>
                <a:ea typeface="+mn-ea"/>
                <a:cs typeface="+mn-cs"/>
              </a:rPr>
              <a:t>"&gt;More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To view this story in Bloomberg click here:</a:t>
            </a:r>
            <a:br>
              <a:rPr lang="en-US" sz="1200" kern="1200" dirty="0">
                <a:solidFill>
                  <a:schemeClr val="tx1"/>
                </a:solidFill>
                <a:effectLst/>
                <a:latin typeface="Arial" charset="0"/>
                <a:ea typeface="+mn-ea"/>
                <a:cs typeface="+mn-cs"/>
              </a:rPr>
            </a:br>
            <a:r>
              <a:rPr lang="en-US" sz="1200" u="sng" kern="1200" dirty="0">
                <a:solidFill>
                  <a:schemeClr val="tx1"/>
                </a:solidFill>
                <a:effectLst/>
                <a:latin typeface="Arial" charset="0"/>
                <a:ea typeface="+mn-ea"/>
                <a:cs typeface="+mn-cs"/>
                <a:hlinkClick r:id="rId5"/>
              </a:rPr>
              <a:t>https://blinks.bloomberg.com/news/stories/QWAX3ZT0AFB8</a:t>
            </a:r>
            <a:endParaRPr lang="en-US" sz="1200" kern="1200" dirty="0">
              <a:solidFill>
                <a:schemeClr val="tx1"/>
              </a:solidFill>
              <a:effectLst/>
              <a:latin typeface="Arial" charset="0"/>
              <a:ea typeface="+mn-ea"/>
              <a:cs typeface="+mn-cs"/>
            </a:endParaRPr>
          </a:p>
          <a:p>
            <a:endParaRPr lang="en-US" dirty="0"/>
          </a:p>
        </p:txBody>
      </p:sp>
    </p:spTree>
    <p:extLst>
      <p:ext uri="{BB962C8B-B14F-4D97-AF65-F5344CB8AC3E}">
        <p14:creationId xmlns:p14="http://schemas.microsoft.com/office/powerpoint/2010/main" val="2446248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9601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Tree>
    <p:extLst>
      <p:ext uri="{BB962C8B-B14F-4D97-AF65-F5344CB8AC3E}">
        <p14:creationId xmlns:p14="http://schemas.microsoft.com/office/powerpoint/2010/main" val="2390765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Time period from Bill</a:t>
            </a:r>
          </a:p>
        </p:txBody>
      </p:sp>
    </p:spTree>
    <p:extLst>
      <p:ext uri="{BB962C8B-B14F-4D97-AF65-F5344CB8AC3E}">
        <p14:creationId xmlns:p14="http://schemas.microsoft.com/office/powerpoint/2010/main" val="783949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7609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Tree>
    <p:extLst>
      <p:ext uri="{BB962C8B-B14F-4D97-AF65-F5344CB8AC3E}">
        <p14:creationId xmlns:p14="http://schemas.microsoft.com/office/powerpoint/2010/main" val="782578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earnings per S&amp;P 500 Share (LHS)</a:t>
            </a:r>
          </a:p>
          <a:p>
            <a:r>
              <a:rPr lang="en-US" dirty="0"/>
              <a:t>Current annualized earning per share $208</a:t>
            </a:r>
          </a:p>
          <a:p>
            <a:r>
              <a:rPr lang="en-US" dirty="0"/>
              <a:t>Get update from Chris Holmes</a:t>
            </a:r>
          </a:p>
        </p:txBody>
      </p:sp>
      <p:sp>
        <p:nvSpPr>
          <p:cNvPr id="4" name="Slide Number Placeholder 3"/>
          <p:cNvSpPr>
            <a:spLocks noGrp="1"/>
          </p:cNvSpPr>
          <p:nvPr>
            <p:ph type="sldNum" sz="quarter" idx="5"/>
          </p:nvPr>
        </p:nvSpPr>
        <p:spPr/>
        <p:txBody>
          <a:bodyPr/>
          <a:lstStyle/>
          <a:p>
            <a:fld id="{6D83B1F4-0587-402E-8372-5C09026E5D97}" type="slidenum">
              <a:rPr lang="en-US" smtClean="0"/>
              <a:pPr/>
              <a:t>29</a:t>
            </a:fld>
            <a:endParaRPr lang="en-US" dirty="0"/>
          </a:p>
        </p:txBody>
      </p:sp>
    </p:spTree>
    <p:extLst>
      <p:ext uri="{BB962C8B-B14F-4D97-AF65-F5344CB8AC3E}">
        <p14:creationId xmlns:p14="http://schemas.microsoft.com/office/powerpoint/2010/main" val="3021652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416050" y="742950"/>
            <a:ext cx="4813300" cy="3719513"/>
          </a:xfrm>
          <a:noFill/>
          <a:ln>
            <a:solidFill>
              <a:srgbClr val="000000"/>
            </a:solidFill>
            <a:miter lim="800000"/>
            <a:headEnd/>
            <a:tailEnd/>
          </a:ln>
        </p:spPr>
      </p:sp>
      <p:sp>
        <p:nvSpPr>
          <p:cNvPr id="40963" name="Notes Placeholder 2"/>
          <p:cNvSpPr>
            <a:spLocks noGrp="1"/>
          </p:cNvSpPr>
          <p:nvPr>
            <p:ph type="body" idx="1"/>
          </p:nvPr>
        </p:nvSpPr>
        <p:spPr bwMode="auto">
          <a:xfrm>
            <a:off x="762290" y="4708827"/>
            <a:ext cx="6108676" cy="4464757"/>
          </a:xfrm>
          <a:noFill/>
        </p:spPr>
        <p:txBody>
          <a:bodyPr wrap="square" lIns="100995" tIns="50496" rIns="100995" bIns="50496" numCol="1" anchor="t" anchorCtr="0" compatLnSpc="1">
            <a:prstTxWarp prst="textNoShape">
              <a:avLst/>
            </a:prstTxWarp>
          </a:bodyPr>
          <a:lstStyle/>
          <a:p>
            <a:endParaRPr lang="en-US" dirty="0"/>
          </a:p>
        </p:txBody>
      </p:sp>
      <p:sp>
        <p:nvSpPr>
          <p:cNvPr id="40964" name="Slide Number Placeholder 3"/>
          <p:cNvSpPr txBox="1">
            <a:spLocks noGrp="1"/>
          </p:cNvSpPr>
          <p:nvPr/>
        </p:nvSpPr>
        <p:spPr bwMode="auto">
          <a:xfrm>
            <a:off x="4323093" y="9417639"/>
            <a:ext cx="3308433" cy="496653"/>
          </a:xfrm>
          <a:prstGeom prst="rect">
            <a:avLst/>
          </a:prstGeom>
          <a:noFill/>
          <a:ln w="9525">
            <a:noFill/>
            <a:miter lim="800000"/>
            <a:headEnd/>
            <a:tailEnd/>
          </a:ln>
        </p:spPr>
        <p:txBody>
          <a:bodyPr lIns="100995" tIns="50496" rIns="100995" bIns="50496" anchor="b"/>
          <a:lstStyle/>
          <a:p>
            <a:pPr marL="0" marR="0" lvl="0" indent="0" algn="r" defTabSz="1008786" rtl="0" eaLnBrk="1" fontAlgn="base" latinLnBrk="0" hangingPunct="1">
              <a:lnSpc>
                <a:spcPct val="100000"/>
              </a:lnSpc>
              <a:spcBef>
                <a:spcPct val="0"/>
              </a:spcBef>
              <a:spcAft>
                <a:spcPct val="0"/>
              </a:spcAft>
              <a:buClrTx/>
              <a:buSzTx/>
              <a:buFontTx/>
              <a:buNone/>
              <a:tabLst/>
              <a:defRPr/>
            </a:pPr>
            <a:fld id="{C476BAB8-74D4-4169-9434-AE7316C37257}"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1008786"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35789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SPX start date 3/23/2020</a:t>
            </a:r>
          </a:p>
          <a:p>
            <a:endParaRPr lang="en-US" sz="800" dirty="0"/>
          </a:p>
        </p:txBody>
      </p:sp>
    </p:spTree>
    <p:extLst>
      <p:ext uri="{BB962C8B-B14F-4D97-AF65-F5344CB8AC3E}">
        <p14:creationId xmlns:p14="http://schemas.microsoft.com/office/powerpoint/2010/main" val="1399190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1.085</a:t>
            </a:r>
          </a:p>
          <a:p>
            <a:r>
              <a:rPr lang="en-US" dirty="0"/>
              <a:t>1.045</a:t>
            </a:r>
          </a:p>
        </p:txBody>
      </p:sp>
      <p:sp>
        <p:nvSpPr>
          <p:cNvPr id="4" name="Slide Number Placeholder 3"/>
          <p:cNvSpPr>
            <a:spLocks noGrp="1"/>
          </p:cNvSpPr>
          <p:nvPr>
            <p:ph type="sldNum" sz="quarter" idx="5"/>
          </p:nvPr>
        </p:nvSpPr>
        <p:spPr/>
        <p:txBody>
          <a:bodyPr/>
          <a:lstStyle/>
          <a:p>
            <a:pPr marL="0" marR="0" lvl="0" indent="0" algn="r" defTabSz="958238" rtl="0" eaLnBrk="1" fontAlgn="base" latinLnBrk="0" hangingPunct="1">
              <a:lnSpc>
                <a:spcPct val="100000"/>
              </a:lnSpc>
              <a:spcBef>
                <a:spcPct val="0"/>
              </a:spcBef>
              <a:spcAft>
                <a:spcPct val="0"/>
              </a:spcAft>
              <a:buClrTx/>
              <a:buSzTx/>
              <a:buFontTx/>
              <a:buNone/>
              <a:tabLst/>
              <a:defRPr/>
            </a:pPr>
            <a:fld id="{6D83B1F4-0587-402E-8372-5C09026E5D97}"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8238" rtl="0" eaLnBrk="1" fontAlgn="base" latinLnBrk="0" hangingPunct="1">
                <a:lnSpc>
                  <a:spcPct val="100000"/>
                </a:lnSpc>
                <a:spcBef>
                  <a:spcPct val="0"/>
                </a:spcBef>
                <a:spcAft>
                  <a:spcPct val="0"/>
                </a:spcAft>
                <a:buClrTx/>
                <a:buSzTx/>
                <a:buFontTx/>
                <a:buNone/>
                <a:tabLst/>
                <a:defRPr/>
              </a:pPr>
              <a:t>4</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2366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4513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00136">
              <a:defRPr/>
            </a:pPr>
            <a:fld id="{B2E55B9F-D01B-4065-8F71-B6594A547F7C}" type="slidenum">
              <a:rPr lang="en-US">
                <a:solidFill>
                  <a:srgbClr val="000000"/>
                </a:solidFill>
              </a:rPr>
              <a:pPr defTabSz="1000136">
                <a:defRPr/>
              </a:pPr>
              <a:t>11</a:t>
            </a:fld>
            <a:endParaRPr lang="en-US" dirty="0">
              <a:solidFill>
                <a:srgbClr val="000000"/>
              </a:solidFill>
            </a:endParaRPr>
          </a:p>
        </p:txBody>
      </p:sp>
    </p:spTree>
    <p:extLst>
      <p:ext uri="{BB962C8B-B14F-4D97-AF65-F5344CB8AC3E}">
        <p14:creationId xmlns:p14="http://schemas.microsoft.com/office/powerpoint/2010/main" val="3009082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600200" y="768350"/>
            <a:ext cx="4972050" cy="3841750"/>
          </a:xfrm>
          <a:noFill/>
          <a:ln>
            <a:solidFill>
              <a:srgbClr val="000000"/>
            </a:solidFill>
            <a:miter lim="800000"/>
            <a:headEnd/>
            <a:tailEnd/>
          </a:ln>
        </p:spPr>
      </p:sp>
      <p:sp>
        <p:nvSpPr>
          <p:cNvPr id="40963" name="Notes Placeholder 2"/>
          <p:cNvSpPr>
            <a:spLocks noGrp="1"/>
          </p:cNvSpPr>
          <p:nvPr>
            <p:ph type="body" idx="1"/>
          </p:nvPr>
        </p:nvSpPr>
        <p:spPr bwMode="auto">
          <a:xfrm>
            <a:off x="813151" y="4863224"/>
            <a:ext cx="6515921" cy="4611142"/>
          </a:xfrm>
          <a:noFill/>
        </p:spPr>
        <p:txBody>
          <a:bodyPr wrap="square" lIns="100282" tIns="50141" rIns="100282" bIns="50141" numCol="1" anchor="t" anchorCtr="0" compatLnSpc="1">
            <a:prstTxWarp prst="textNoShape">
              <a:avLst/>
            </a:prstTxWarp>
          </a:bodyPr>
          <a:lstStyle/>
          <a:p>
            <a:endParaRPr lang="en-US"/>
          </a:p>
        </p:txBody>
      </p:sp>
      <p:sp>
        <p:nvSpPr>
          <p:cNvPr id="40964" name="Slide Number Placeholder 3"/>
          <p:cNvSpPr txBox="1">
            <a:spLocks noGrp="1"/>
          </p:cNvSpPr>
          <p:nvPr/>
        </p:nvSpPr>
        <p:spPr bwMode="auto">
          <a:xfrm>
            <a:off x="4611349" y="9726431"/>
            <a:ext cx="3528994" cy="512937"/>
          </a:xfrm>
          <a:prstGeom prst="rect">
            <a:avLst/>
          </a:prstGeom>
          <a:noFill/>
          <a:ln w="9525">
            <a:noFill/>
            <a:miter lim="800000"/>
            <a:headEnd/>
            <a:tailEnd/>
          </a:ln>
        </p:spPr>
        <p:txBody>
          <a:bodyPr lIns="100282" tIns="50141" rIns="100282" bIns="50141" anchor="b"/>
          <a:lstStyle/>
          <a:p>
            <a:pPr marL="0" marR="0" lvl="0" indent="0" algn="r" defTabSz="1001750" rtl="0" eaLnBrk="1" fontAlgn="base" latinLnBrk="0" hangingPunct="1">
              <a:lnSpc>
                <a:spcPct val="100000"/>
              </a:lnSpc>
              <a:spcBef>
                <a:spcPct val="0"/>
              </a:spcBef>
              <a:spcAft>
                <a:spcPct val="0"/>
              </a:spcAft>
              <a:buClrTx/>
              <a:buSzTx/>
              <a:buFontTx/>
              <a:buNone/>
              <a:tabLst/>
              <a:defRPr/>
            </a:pPr>
            <a:fld id="{C476BAB8-74D4-4169-9434-AE7316C37257}" type="slidenum">
              <a:rPr kumimoji="0" lang="en-US" sz="1100" b="1" i="0" u="none" strike="noStrike" kern="1200" cap="none" spc="0" normalizeH="0" baseline="0" noProof="0">
                <a:ln>
                  <a:noFill/>
                </a:ln>
                <a:solidFill>
                  <a:srgbClr val="000000"/>
                </a:solidFill>
                <a:effectLst/>
                <a:uLnTx/>
                <a:uFillTx/>
                <a:latin typeface="Arial Narrow" pitchFamily="34" charset="0"/>
                <a:ea typeface="+mn-ea"/>
                <a:cs typeface="+mn-cs"/>
              </a:rPr>
              <a:pPr marL="0" marR="0" lvl="0" indent="0" algn="r" defTabSz="1001750" rtl="0" eaLnBrk="1" fontAlgn="base" latinLnBrk="0" hangingPunct="1">
                <a:lnSpc>
                  <a:spcPct val="100000"/>
                </a:lnSpc>
                <a:spcBef>
                  <a:spcPct val="0"/>
                </a:spcBef>
                <a:spcAft>
                  <a:spcPct val="0"/>
                </a:spcAft>
                <a:buClrTx/>
                <a:buSzTx/>
                <a:buFontTx/>
                <a:buNone/>
                <a:tabLst/>
                <a:defRPr/>
              </a:pPr>
              <a:t>12</a:t>
            </a:fld>
            <a:endParaRPr kumimoji="0" lang="en-US" sz="1100" b="1"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203791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1173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lines and colors</a:t>
            </a:r>
          </a:p>
        </p:txBody>
      </p:sp>
      <p:sp>
        <p:nvSpPr>
          <p:cNvPr id="4" name="Slide Number Placeholder 3"/>
          <p:cNvSpPr>
            <a:spLocks noGrp="1"/>
          </p:cNvSpPr>
          <p:nvPr>
            <p:ph type="sldNum" sz="quarter" idx="5"/>
          </p:nvPr>
        </p:nvSpPr>
        <p:spPr/>
        <p:txBody>
          <a:bodyPr/>
          <a:lstStyle/>
          <a:p>
            <a:pPr marL="0" marR="0" lvl="0" indent="0" algn="r" defTabSz="999549" rtl="0" eaLnBrk="1" fontAlgn="base" latinLnBrk="0" hangingPunct="1">
              <a:lnSpc>
                <a:spcPct val="100000"/>
              </a:lnSpc>
              <a:spcBef>
                <a:spcPct val="0"/>
              </a:spcBef>
              <a:spcAft>
                <a:spcPct val="0"/>
              </a:spcAft>
              <a:buClrTx/>
              <a:buSzTx/>
              <a:buFontTx/>
              <a:buNone/>
              <a:tabLst/>
              <a:defRPr/>
            </a:pPr>
            <a:fld id="{B2E55B9F-D01B-4065-8F71-B6594A547F7C}"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99549" rtl="0" eaLnBrk="1" fontAlgn="base" latinLnBrk="0" hangingPunct="1">
                <a:lnSpc>
                  <a:spcPct val="100000"/>
                </a:lnSpc>
                <a:spcBef>
                  <a:spcPct val="0"/>
                </a:spcBef>
                <a:spcAft>
                  <a:spcPct val="0"/>
                </a:spcAft>
                <a:buClrTx/>
                <a:buSzTx/>
                <a:buFontTx/>
                <a:buNone/>
                <a:tabLst/>
                <a:defRPr/>
              </a:pPr>
              <a:t>14</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52564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lines and colors</a:t>
            </a:r>
          </a:p>
        </p:txBody>
      </p:sp>
      <p:sp>
        <p:nvSpPr>
          <p:cNvPr id="4" name="Slide Number Placeholder 3"/>
          <p:cNvSpPr>
            <a:spLocks noGrp="1"/>
          </p:cNvSpPr>
          <p:nvPr>
            <p:ph type="sldNum" sz="quarter" idx="5"/>
          </p:nvPr>
        </p:nvSpPr>
        <p:spPr/>
        <p:txBody>
          <a:bodyPr/>
          <a:lstStyle/>
          <a:p>
            <a:pPr marL="0" marR="0" lvl="0" indent="0" algn="r" defTabSz="999549" rtl="0" eaLnBrk="1" fontAlgn="base" latinLnBrk="0" hangingPunct="1">
              <a:lnSpc>
                <a:spcPct val="100000"/>
              </a:lnSpc>
              <a:spcBef>
                <a:spcPct val="0"/>
              </a:spcBef>
              <a:spcAft>
                <a:spcPct val="0"/>
              </a:spcAft>
              <a:buClrTx/>
              <a:buSzTx/>
              <a:buFontTx/>
              <a:buNone/>
              <a:tabLst/>
              <a:defRPr/>
            </a:pPr>
            <a:fld id="{B2E55B9F-D01B-4065-8F71-B6594A547F7C}"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99549" rtl="0" eaLnBrk="1" fontAlgn="base" latinLnBrk="0" hangingPunct="1">
                <a:lnSpc>
                  <a:spcPct val="100000"/>
                </a:lnSpc>
                <a:spcBef>
                  <a:spcPct val="0"/>
                </a:spcBef>
                <a:spcAft>
                  <a:spcPct val="0"/>
                </a:spcAft>
                <a:buClrTx/>
                <a:buSzTx/>
                <a:buFontTx/>
                <a:buNone/>
                <a:tabLst/>
                <a:defRPr/>
              </a:pPr>
              <a:t>15</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90377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4.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E472D9F9-3D8E-4171-9BB9-9943AE502A87}" type="slidenum">
              <a:rPr lang="en-US"/>
              <a:pPr>
                <a:defRPr/>
              </a:pPr>
              <a:t>‹#›</a:t>
            </a:fld>
            <a:endParaRPr lang="en-US" dirty="0"/>
          </a:p>
        </p:txBody>
      </p:sp>
    </p:spTree>
    <p:extLst>
      <p:ext uri="{BB962C8B-B14F-4D97-AF65-F5344CB8AC3E}">
        <p14:creationId xmlns:p14="http://schemas.microsoft.com/office/powerpoint/2010/main" val="300008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2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424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6528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752600" y="1447800"/>
            <a:ext cx="6553200" cy="379413"/>
          </a:xfrm>
        </p:spPr>
        <p:txBody>
          <a:bodyPr/>
          <a:lstStyle/>
          <a:p>
            <a:r>
              <a:rPr lang="en-US"/>
              <a:t>Click to edit Master title style</a:t>
            </a:r>
          </a:p>
        </p:txBody>
      </p:sp>
      <p:sp>
        <p:nvSpPr>
          <p:cNvPr id="3" name="Text Placeholder 2"/>
          <p:cNvSpPr>
            <a:spLocks noGrp="1"/>
          </p:cNvSpPr>
          <p:nvPr>
            <p:ph type="body" sz="half" idx="1"/>
          </p:nvPr>
        </p:nvSpPr>
        <p:spPr>
          <a:xfrm>
            <a:off x="1905000" y="1981200"/>
            <a:ext cx="30861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5143500" y="1981200"/>
            <a:ext cx="3086100" cy="4800600"/>
          </a:xfrm>
        </p:spPr>
        <p:txBody>
          <a:bodyPr/>
          <a:lstStyle/>
          <a:p>
            <a:endParaRPr lang="en-US" dirty="0"/>
          </a:p>
        </p:txBody>
      </p:sp>
    </p:spTree>
    <p:extLst>
      <p:ext uri="{BB962C8B-B14F-4D97-AF65-F5344CB8AC3E}">
        <p14:creationId xmlns:p14="http://schemas.microsoft.com/office/powerpoint/2010/main" val="3643452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E472D9F9-3D8E-4171-9BB9-9943AE502A87}" type="slidenum">
              <a:rPr lang="en-US"/>
              <a:pPr>
                <a:defRPr/>
              </a:pPr>
              <a:t>‹#›</a:t>
            </a:fld>
            <a:endParaRPr lang="en-US" dirty="0"/>
          </a:p>
        </p:txBody>
      </p:sp>
    </p:spTree>
    <p:extLst>
      <p:ext uri="{BB962C8B-B14F-4D97-AF65-F5344CB8AC3E}">
        <p14:creationId xmlns:p14="http://schemas.microsoft.com/office/powerpoint/2010/main" val="1100398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E472D9F9-3D8E-4171-9BB9-9943AE502A87}" type="slidenum">
              <a:rPr lang="en-US"/>
              <a:pPr>
                <a:defRPr/>
              </a:pPr>
              <a:t>‹#›</a:t>
            </a:fld>
            <a:endParaRPr lang="en-US" dirty="0"/>
          </a:p>
        </p:txBody>
      </p:sp>
    </p:spTree>
    <p:extLst>
      <p:ext uri="{BB962C8B-B14F-4D97-AF65-F5344CB8AC3E}">
        <p14:creationId xmlns:p14="http://schemas.microsoft.com/office/powerpoint/2010/main" val="585343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E472D9F9-3D8E-4171-9BB9-9943AE502A87}" type="slidenum">
              <a:rPr lang="en-US"/>
              <a:pPr>
                <a:defRPr/>
              </a:pPr>
              <a:t>‹#›</a:t>
            </a:fld>
            <a:endParaRPr lang="en-US" dirty="0"/>
          </a:p>
        </p:txBody>
      </p:sp>
    </p:spTree>
    <p:extLst>
      <p:ext uri="{BB962C8B-B14F-4D97-AF65-F5344CB8AC3E}">
        <p14:creationId xmlns:p14="http://schemas.microsoft.com/office/powerpoint/2010/main" val="240462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090"/>
            </a:lvl1pPr>
            <a:lvl2pPr>
              <a:defRPr sz="1650"/>
            </a:lvl2pPr>
            <a:lvl3pPr>
              <a:defRPr sz="1650"/>
            </a:lvl3pPr>
            <a:lvl4pPr>
              <a:defRPr sz="1650"/>
            </a:lvl4pPr>
            <a:lvl5pPr>
              <a:defRPr sz="16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A9F62BBC-96F2-44C2-960A-B2C61A5CC419}" type="slidenum">
              <a:rPr lang="en-US"/>
              <a:pPr>
                <a:defRPr/>
              </a:pPr>
              <a:t>‹#›</a:t>
            </a:fld>
            <a:endParaRPr lang="en-US" dirty="0"/>
          </a:p>
        </p:txBody>
      </p:sp>
    </p:spTree>
    <p:extLst>
      <p:ext uri="{BB962C8B-B14F-4D97-AF65-F5344CB8AC3E}">
        <p14:creationId xmlns:p14="http://schemas.microsoft.com/office/powerpoint/2010/main" val="3400350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2090"/>
            </a:lvl1pPr>
            <a:lvl2pPr>
              <a:defRPr sz="1650"/>
            </a:lvl2pPr>
            <a:lvl3pPr>
              <a:defRPr sz="1650"/>
            </a:lvl3pPr>
            <a:lvl4pPr>
              <a:defRPr sz="1650"/>
            </a:lvl4pPr>
            <a:lvl5pPr>
              <a:defRPr sz="1650"/>
            </a:lvl5pPr>
            <a:lvl6pPr>
              <a:defRPr sz="1980"/>
            </a:lvl6pPr>
            <a:lvl7pPr>
              <a:defRPr sz="1980"/>
            </a:lvl7pPr>
            <a:lvl8pPr>
              <a:defRPr sz="1980"/>
            </a:lvl8pPr>
            <a:lvl9pPr>
              <a:defRPr sz="19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13020" y="1813560"/>
            <a:ext cx="4442460" cy="5129425"/>
          </a:xfrm>
        </p:spPr>
        <p:txBody>
          <a:bodyPr/>
          <a:lstStyle>
            <a:lvl1pPr>
              <a:defRPr sz="2090"/>
            </a:lvl1pPr>
            <a:lvl2pPr>
              <a:defRPr sz="1650"/>
            </a:lvl2pPr>
            <a:lvl3pPr>
              <a:defRPr sz="1650"/>
            </a:lvl3pPr>
            <a:lvl4pPr>
              <a:defRPr sz="1650"/>
            </a:lvl4pPr>
            <a:lvl5pPr>
              <a:defRPr sz="1650"/>
            </a:lvl5pPr>
            <a:lvl6pPr>
              <a:defRPr sz="1980"/>
            </a:lvl6pPr>
            <a:lvl7pPr>
              <a:defRPr sz="1980"/>
            </a:lvl7pPr>
            <a:lvl8pPr>
              <a:defRPr sz="1980"/>
            </a:lvl8pPr>
            <a:lvl9pPr>
              <a:defRPr sz="19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502920" y="7185872"/>
            <a:ext cx="2346960" cy="413808"/>
          </a:xfrm>
          <a:prstGeom prst="rect">
            <a:avLst/>
          </a:prstGeom>
        </p:spPr>
        <p:txBody>
          <a:bodyPr/>
          <a:lstStyle>
            <a:lvl1pPr>
              <a:defRPr>
                <a:cs typeface="Arial" charset="0"/>
              </a:defRPr>
            </a:lvl1pPr>
          </a:lstStyle>
          <a:p>
            <a:pPr>
              <a:defRPr/>
            </a:pPr>
            <a:fld id="{334C3EB2-D6B5-4910-86B8-F2CA84499680}" type="datetimeFigureOut">
              <a:rPr lang="en-US"/>
              <a:pPr>
                <a:defRPr/>
              </a:pPr>
              <a:t>1/4/2022</a:t>
            </a:fld>
            <a:endParaRPr lang="en-US" dirty="0"/>
          </a:p>
        </p:txBody>
      </p:sp>
      <p:sp>
        <p:nvSpPr>
          <p:cNvPr id="6" name="Footer Placeholder 4"/>
          <p:cNvSpPr>
            <a:spLocks noGrp="1"/>
          </p:cNvSpPr>
          <p:nvPr>
            <p:ph type="ftr" sz="quarter" idx="11"/>
          </p:nvPr>
        </p:nvSpPr>
        <p:spPr>
          <a:xfrm>
            <a:off x="3436620" y="7185872"/>
            <a:ext cx="3185160" cy="413808"/>
          </a:xfrm>
          <a:prstGeom prst="rect">
            <a:avLst/>
          </a:prstGeom>
        </p:spPr>
        <p:txBody>
          <a:bodyPr/>
          <a:lstStyle>
            <a:lvl1pPr>
              <a:defRPr>
                <a:cs typeface="Arial"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FE8459C-6417-4B74-9D59-3C7B5B563879}" type="slidenum">
              <a:rPr lang="en-US"/>
              <a:pPr>
                <a:defRPr/>
              </a:pPr>
              <a:t>‹#›</a:t>
            </a:fld>
            <a:endParaRPr lang="en-US" dirty="0"/>
          </a:p>
        </p:txBody>
      </p:sp>
    </p:spTree>
    <p:extLst>
      <p:ext uri="{BB962C8B-B14F-4D97-AF65-F5344CB8AC3E}">
        <p14:creationId xmlns:p14="http://schemas.microsoft.com/office/powerpoint/2010/main" val="2842862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42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dirty="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090"/>
            </a:lvl1pPr>
            <a:lvl2pPr>
              <a:defRPr sz="1650"/>
            </a:lvl2pPr>
            <a:lvl3pPr>
              <a:defRPr sz="1650"/>
            </a:lvl3pPr>
            <a:lvl4pPr>
              <a:defRPr sz="1650"/>
            </a:lvl4pPr>
            <a:lvl5pPr>
              <a:defRPr sz="1650"/>
            </a:lvl5pPr>
            <a:lvl6pPr>
              <a:defRPr sz="1760"/>
            </a:lvl6pPr>
            <a:lvl7pPr>
              <a:defRPr sz="1760"/>
            </a:lvl7pPr>
            <a:lvl8pPr>
              <a:defRPr sz="1760"/>
            </a:lvl8pPr>
            <a:lvl9pPr>
              <a:defRPr sz="17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42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dirty="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090"/>
            </a:lvl1pPr>
            <a:lvl2pPr>
              <a:defRPr sz="1650"/>
            </a:lvl2pPr>
            <a:lvl3pPr>
              <a:defRPr sz="1650"/>
            </a:lvl3pPr>
            <a:lvl4pPr>
              <a:defRPr sz="1650"/>
            </a:lvl4pPr>
            <a:lvl5pPr>
              <a:defRPr sz="1650"/>
            </a:lvl5pPr>
            <a:lvl6pPr>
              <a:defRPr sz="1760"/>
            </a:lvl6pPr>
            <a:lvl7pPr>
              <a:defRPr sz="1760"/>
            </a:lvl7pPr>
            <a:lvl8pPr>
              <a:defRPr sz="1760"/>
            </a:lvl8pPr>
            <a:lvl9pPr>
              <a:defRPr sz="17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502920" y="7185872"/>
            <a:ext cx="2346960" cy="413808"/>
          </a:xfrm>
          <a:prstGeom prst="rect">
            <a:avLst/>
          </a:prstGeom>
        </p:spPr>
        <p:txBody>
          <a:bodyPr/>
          <a:lstStyle>
            <a:lvl1pPr>
              <a:defRPr>
                <a:cs typeface="Arial" charset="0"/>
              </a:defRPr>
            </a:lvl1pPr>
          </a:lstStyle>
          <a:p>
            <a:pPr>
              <a:defRPr/>
            </a:pPr>
            <a:fld id="{71B01267-0B3B-4A06-924A-5754F8ED02DB}" type="datetimeFigureOut">
              <a:rPr lang="en-US"/>
              <a:pPr>
                <a:defRPr/>
              </a:pPr>
              <a:t>1/4/2022</a:t>
            </a:fld>
            <a:endParaRPr lang="en-US" dirty="0"/>
          </a:p>
        </p:txBody>
      </p:sp>
      <p:sp>
        <p:nvSpPr>
          <p:cNvPr id="8" name="Footer Placeholder 4"/>
          <p:cNvSpPr>
            <a:spLocks noGrp="1"/>
          </p:cNvSpPr>
          <p:nvPr>
            <p:ph type="ftr" sz="quarter" idx="11"/>
          </p:nvPr>
        </p:nvSpPr>
        <p:spPr>
          <a:xfrm>
            <a:off x="3436620" y="7185872"/>
            <a:ext cx="3185160" cy="413808"/>
          </a:xfrm>
          <a:prstGeom prst="rect">
            <a:avLst/>
          </a:prstGeom>
        </p:spPr>
        <p:txBody>
          <a:bodyPr/>
          <a:lstStyle>
            <a:lvl1pPr>
              <a:defRPr>
                <a:cs typeface="Arial" charset="0"/>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6BCB766-F5A1-4283-A171-21C3863AD9E8}" type="slidenum">
              <a:rPr lang="en-US"/>
              <a:pPr>
                <a:defRPr/>
              </a:pPr>
              <a:t>‹#›</a:t>
            </a:fld>
            <a:endParaRPr lang="en-US" dirty="0"/>
          </a:p>
        </p:txBody>
      </p:sp>
    </p:spTree>
    <p:extLst>
      <p:ext uri="{BB962C8B-B14F-4D97-AF65-F5344CB8AC3E}">
        <p14:creationId xmlns:p14="http://schemas.microsoft.com/office/powerpoint/2010/main" val="298632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090"/>
            </a:lvl1pPr>
            <a:lvl2pPr>
              <a:defRPr sz="1650"/>
            </a:lvl2pPr>
            <a:lvl3pPr>
              <a:defRPr sz="1650"/>
            </a:lvl3pPr>
            <a:lvl4pPr>
              <a:defRPr sz="1650"/>
            </a:lvl4pPr>
            <a:lvl5pPr>
              <a:defRPr sz="16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A9F62BBC-96F2-44C2-960A-B2C61A5CC419}" type="slidenum">
              <a:rPr lang="en-US"/>
              <a:pPr>
                <a:defRPr/>
              </a:pPr>
              <a:t>‹#›</a:t>
            </a:fld>
            <a:endParaRPr lang="en-US" dirty="0"/>
          </a:p>
        </p:txBody>
      </p:sp>
    </p:spTree>
    <p:extLst>
      <p:ext uri="{BB962C8B-B14F-4D97-AF65-F5344CB8AC3E}">
        <p14:creationId xmlns:p14="http://schemas.microsoft.com/office/powerpoint/2010/main" val="3838903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5815" y="1599460"/>
            <a:ext cx="8497253" cy="379624"/>
          </a:xfrm>
        </p:spPr>
        <p:txBody>
          <a:bodyPr/>
          <a:lstStyle>
            <a:lvl1pPr>
              <a:defRPr baseline="0">
                <a:latin typeface="Garamond" pitchFamily="18" charset="0"/>
              </a:defRPr>
            </a:lvl1pPr>
          </a:lstStyle>
          <a:p>
            <a:r>
              <a:rPr lang="en-US"/>
              <a:t>Table of Contents</a:t>
            </a:r>
          </a:p>
        </p:txBody>
      </p:sp>
      <p:sp>
        <p:nvSpPr>
          <p:cNvPr id="4" name="Rectangle 14"/>
          <p:cNvSpPr>
            <a:spLocks noGrp="1" noChangeArrowheads="1"/>
          </p:cNvSpPr>
          <p:nvPr>
            <p:ph type="sldNum" sz="quarter" idx="10"/>
          </p:nvPr>
        </p:nvSpPr>
        <p:spPr/>
        <p:txBody>
          <a:bodyPr/>
          <a:lstStyle>
            <a:lvl1pPr>
              <a:defRPr/>
            </a:lvl1pPr>
          </a:lstStyle>
          <a:p>
            <a:pPr>
              <a:defRPr/>
            </a:pPr>
            <a:fld id="{704F331D-3205-4997-9DC3-3BC3FFB92AF2}" type="slidenum">
              <a:rPr lang="en-US"/>
              <a:pPr>
                <a:defRPr/>
              </a:pPr>
              <a:t>‹#›</a:t>
            </a:fld>
            <a:endParaRPr lang="en-US" dirty="0"/>
          </a:p>
        </p:txBody>
      </p:sp>
      <p:sp>
        <p:nvSpPr>
          <p:cNvPr id="10" name="Text Placeholder 9"/>
          <p:cNvSpPr>
            <a:spLocks noGrp="1"/>
          </p:cNvSpPr>
          <p:nvPr>
            <p:ph type="body" sz="quarter" idx="11"/>
          </p:nvPr>
        </p:nvSpPr>
        <p:spPr>
          <a:xfrm>
            <a:off x="785814" y="2466755"/>
            <a:ext cx="8510587" cy="421535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2" hasCustomPrompt="1"/>
          </p:nvPr>
        </p:nvSpPr>
        <p:spPr>
          <a:xfrm>
            <a:off x="7825563" y="2105028"/>
            <a:ext cx="1467662" cy="276668"/>
          </a:xfrm>
        </p:spPr>
        <p:txBody>
          <a:bodyPr/>
          <a:lstStyle>
            <a:lvl1pPr algn="ctr">
              <a:buNone/>
              <a:defRPr baseline="0"/>
            </a:lvl1pPr>
            <a:lvl2pPr algn="ctr">
              <a:buNone/>
              <a:defRPr/>
            </a:lvl2pPr>
            <a:lvl3pPr algn="ctr">
              <a:buNone/>
              <a:defRPr/>
            </a:lvl3pPr>
            <a:lvl4pPr algn="ctr">
              <a:buNone/>
              <a:defRPr/>
            </a:lvl4pPr>
            <a:lvl5pPr algn="ctr">
              <a:buNone/>
              <a:defRPr/>
            </a:lvl5pPr>
          </a:lstStyle>
          <a:p>
            <a:pPr lvl="0"/>
            <a:r>
              <a:rPr lang="en-US"/>
              <a:t>Header (Page/Tab #)</a:t>
            </a:r>
          </a:p>
        </p:txBody>
      </p:sp>
    </p:spTree>
    <p:extLst>
      <p:ext uri="{BB962C8B-B14F-4D97-AF65-F5344CB8AC3E}">
        <p14:creationId xmlns:p14="http://schemas.microsoft.com/office/powerpoint/2010/main" val="2721064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3429000" y="2336800"/>
            <a:ext cx="3276600" cy="3097213"/>
          </a:xfrm>
        </p:spPr>
        <p:txBody>
          <a:bodyPr lIns="101858" tIns="100584" rIns="101858" bIns="100584" anchor="t"/>
          <a:lstStyle>
            <a:lvl1pPr>
              <a:defRPr sz="2400"/>
            </a:lvl1pPr>
          </a:lstStyle>
          <a:p>
            <a:r>
              <a:rPr lang="en-US"/>
              <a:t>Click to edit Master title style</a:t>
            </a:r>
          </a:p>
        </p:txBody>
      </p:sp>
      <p:sp>
        <p:nvSpPr>
          <p:cNvPr id="96259" name="Rectangle 3"/>
          <p:cNvSpPr>
            <a:spLocks noGrp="1" noChangeArrowheads="1"/>
          </p:cNvSpPr>
          <p:nvPr>
            <p:ph type="subTitle" idx="1"/>
          </p:nvPr>
        </p:nvSpPr>
        <p:spPr>
          <a:xfrm>
            <a:off x="3429000" y="5432425"/>
            <a:ext cx="3276600" cy="512763"/>
          </a:xfrm>
        </p:spPr>
        <p:txBody>
          <a:bodyPr lIns="101858" tIns="100584" rIns="101858" bIns="100584"/>
          <a:lstStyle>
            <a:lvl1pPr marL="0" indent="0" algn="ctr">
              <a:buFontTx/>
              <a:buNone/>
              <a:defRPr/>
            </a:lvl1pPr>
          </a:lstStyle>
          <a:p>
            <a:r>
              <a:rPr lang="en-US"/>
              <a:t>Click to edit Master subtitle style</a:t>
            </a:r>
          </a:p>
        </p:txBody>
      </p:sp>
      <p:sp>
        <p:nvSpPr>
          <p:cNvPr id="96260" name="Rectangle 4"/>
          <p:cNvSpPr>
            <a:spLocks noChangeArrowheads="1"/>
          </p:cNvSpPr>
          <p:nvPr userDrawn="1"/>
        </p:nvSpPr>
        <p:spPr bwMode="auto">
          <a:xfrm>
            <a:off x="0" y="7532688"/>
            <a:ext cx="10055225" cy="239712"/>
          </a:xfrm>
          <a:prstGeom prst="rect">
            <a:avLst/>
          </a:prstGeom>
          <a:solidFill>
            <a:schemeClr val="hlink"/>
          </a:solidFill>
          <a:ln w="9525">
            <a:noFill/>
            <a:miter lim="800000"/>
            <a:headEnd/>
            <a:tailEnd/>
          </a:ln>
          <a:effectLst/>
        </p:spPr>
        <p:txBody>
          <a:bodyPr wrap="none" anchor="ctr"/>
          <a:lstStyle/>
          <a:p>
            <a:endParaRPr lang="en-US" dirty="0"/>
          </a:p>
        </p:txBody>
      </p:sp>
      <p:sp>
        <p:nvSpPr>
          <p:cNvPr id="96261" name="Rectangle 5"/>
          <p:cNvSpPr>
            <a:spLocks noChangeArrowheads="1"/>
          </p:cNvSpPr>
          <p:nvPr userDrawn="1"/>
        </p:nvSpPr>
        <p:spPr bwMode="auto">
          <a:xfrm>
            <a:off x="0" y="0"/>
            <a:ext cx="10058400" cy="412750"/>
          </a:xfrm>
          <a:prstGeom prst="rect">
            <a:avLst/>
          </a:prstGeom>
          <a:solidFill>
            <a:schemeClr val="hlink"/>
          </a:solidFill>
          <a:ln w="9525">
            <a:noFill/>
            <a:miter lim="800000"/>
            <a:headEnd/>
            <a:tailEnd/>
          </a:ln>
          <a:effectLst/>
        </p:spPr>
        <p:txBody>
          <a:bodyPr wrap="none" anchor="ctr"/>
          <a:lstStyle/>
          <a:p>
            <a:pPr defTabSz="1019175"/>
            <a:endParaRPr lang="en-US" dirty="0"/>
          </a:p>
        </p:txBody>
      </p:sp>
      <p:grpSp>
        <p:nvGrpSpPr>
          <p:cNvPr id="96265" name="Group 9"/>
          <p:cNvGrpSpPr>
            <a:grpSpLocks/>
          </p:cNvGrpSpPr>
          <p:nvPr userDrawn="1"/>
        </p:nvGrpSpPr>
        <p:grpSpPr bwMode="auto">
          <a:xfrm>
            <a:off x="3392488" y="525463"/>
            <a:ext cx="3321050" cy="781050"/>
            <a:chOff x="2137" y="331"/>
            <a:chExt cx="2092" cy="492"/>
          </a:xfrm>
        </p:grpSpPr>
        <p:pic>
          <p:nvPicPr>
            <p:cNvPr id="96266" name="Picture 10" descr="AAPaintdetail1SMG"/>
            <p:cNvPicPr>
              <a:picLocks noChangeAspect="1" noChangeArrowheads="1"/>
            </p:cNvPicPr>
            <p:nvPr userDrawn="1"/>
          </p:nvPicPr>
          <p:blipFill>
            <a:blip r:embed="rId2" cstate="print"/>
            <a:srcRect/>
            <a:stretch>
              <a:fillRect/>
            </a:stretch>
          </p:blipFill>
          <p:spPr bwMode="auto">
            <a:xfrm>
              <a:off x="2137" y="333"/>
              <a:ext cx="490" cy="490"/>
            </a:xfrm>
            <a:prstGeom prst="rect">
              <a:avLst/>
            </a:prstGeom>
            <a:noFill/>
          </p:spPr>
        </p:pic>
        <p:pic>
          <p:nvPicPr>
            <p:cNvPr id="96267" name="Picture 11" descr="AAPainting Detail 2SMG"/>
            <p:cNvPicPr>
              <a:picLocks noChangeAspect="1" noChangeArrowheads="1"/>
            </p:cNvPicPr>
            <p:nvPr userDrawn="1"/>
          </p:nvPicPr>
          <p:blipFill>
            <a:blip r:embed="rId3" cstate="print"/>
            <a:srcRect/>
            <a:stretch>
              <a:fillRect/>
            </a:stretch>
          </p:blipFill>
          <p:spPr bwMode="auto">
            <a:xfrm>
              <a:off x="2941" y="333"/>
              <a:ext cx="490" cy="490"/>
            </a:xfrm>
            <a:prstGeom prst="rect">
              <a:avLst/>
            </a:prstGeom>
            <a:noFill/>
          </p:spPr>
        </p:pic>
        <p:pic>
          <p:nvPicPr>
            <p:cNvPr id="96268" name="Picture 12" descr="AAPaintingDetail3SMG copy"/>
            <p:cNvPicPr>
              <a:picLocks noChangeAspect="1" noChangeArrowheads="1"/>
            </p:cNvPicPr>
            <p:nvPr userDrawn="1"/>
          </p:nvPicPr>
          <p:blipFill>
            <a:blip r:embed="rId4" cstate="print"/>
            <a:srcRect/>
            <a:stretch>
              <a:fillRect/>
            </a:stretch>
          </p:blipFill>
          <p:spPr bwMode="auto">
            <a:xfrm>
              <a:off x="3739" y="331"/>
              <a:ext cx="490" cy="490"/>
            </a:xfrm>
            <a:prstGeom prst="rect">
              <a:avLst/>
            </a:prstGeom>
            <a:noFill/>
          </p:spPr>
        </p:pic>
      </p:grpSp>
      <p:pic>
        <p:nvPicPr>
          <p:cNvPr id="12" name="Picture 22" descr="2011 CB Trust Company Logo 1c-342 600 dpi.jpg"/>
          <p:cNvPicPr>
            <a:picLocks noChangeAspect="1"/>
          </p:cNvPicPr>
          <p:nvPr userDrawn="1"/>
        </p:nvPicPr>
        <p:blipFill>
          <a:blip r:embed="rId5" cstate="print"/>
          <a:srcRect/>
          <a:stretch>
            <a:fillRect/>
          </a:stretch>
        </p:blipFill>
        <p:spPr bwMode="auto">
          <a:xfrm>
            <a:off x="3138488" y="7048500"/>
            <a:ext cx="3779837" cy="342900"/>
          </a:xfrm>
          <a:prstGeom prst="rect">
            <a:avLst/>
          </a:prstGeom>
          <a:noFill/>
          <a:ln w="9525">
            <a:noFill/>
            <a:miter lim="800000"/>
            <a:headEnd/>
            <a:tailEnd/>
          </a:ln>
        </p:spPr>
      </p:pic>
      <p:sp>
        <p:nvSpPr>
          <p:cNvPr id="13" name="Text Box 10"/>
          <p:cNvSpPr txBox="1">
            <a:spLocks noChangeArrowheads="1"/>
          </p:cNvSpPr>
          <p:nvPr userDrawn="1"/>
        </p:nvSpPr>
        <p:spPr bwMode="auto">
          <a:xfrm>
            <a:off x="8648701" y="3429000"/>
            <a:ext cx="1057273" cy="760188"/>
          </a:xfrm>
          <a:prstGeom prst="rect">
            <a:avLst/>
          </a:prstGeom>
          <a:solidFill>
            <a:schemeClr val="bg1"/>
          </a:solidFill>
          <a:ln w="9525">
            <a:noFill/>
            <a:miter lim="800000"/>
            <a:headEnd/>
            <a:tailEnd/>
          </a:ln>
          <a:effectLst/>
        </p:spPr>
        <p:txBody>
          <a:bodyPr wrap="square" lIns="91418" tIns="45710" rIns="91418" bIns="45710">
            <a:spAutoFit/>
          </a:bodyPr>
          <a:lstStyle/>
          <a:p>
            <a:pPr algn="ctr">
              <a:spcBef>
                <a:spcPct val="10000"/>
              </a:spcBef>
              <a:tabLst>
                <a:tab pos="628650" algn="l"/>
                <a:tab pos="1368425" algn="l"/>
              </a:tabLst>
            </a:pPr>
            <a:r>
              <a:rPr lang="en-US" sz="1400" i="1" dirty="0">
                <a:solidFill>
                  <a:schemeClr val="folHlink"/>
                </a:solidFill>
                <a:latin typeface="Arial" charset="0"/>
              </a:rPr>
              <a:t>We ask,</a:t>
            </a:r>
            <a:br>
              <a:rPr lang="en-US" sz="1400" i="1" dirty="0">
                <a:solidFill>
                  <a:schemeClr val="folHlink"/>
                </a:solidFill>
                <a:latin typeface="Arial" charset="0"/>
              </a:rPr>
            </a:br>
            <a:r>
              <a:rPr lang="en-US" sz="1400" i="1" dirty="0">
                <a:solidFill>
                  <a:schemeClr val="folHlink"/>
                </a:solidFill>
                <a:latin typeface="Arial" charset="0"/>
              </a:rPr>
              <a:t>listen</a:t>
            </a:r>
            <a:br>
              <a:rPr lang="en-US" sz="1400" i="1" dirty="0">
                <a:solidFill>
                  <a:schemeClr val="folHlink"/>
                </a:solidFill>
                <a:latin typeface="Arial" charset="0"/>
              </a:rPr>
            </a:br>
            <a:r>
              <a:rPr lang="en-US" sz="1400" i="1" dirty="0">
                <a:solidFill>
                  <a:schemeClr val="folHlink"/>
                </a:solidFill>
                <a:latin typeface="Arial" charset="0"/>
              </a:rPr>
              <a:t>and</a:t>
            </a:r>
            <a:r>
              <a:rPr lang="en-US" sz="1400" i="1" baseline="0" dirty="0">
                <a:solidFill>
                  <a:schemeClr val="folHlink"/>
                </a:solidFill>
                <a:latin typeface="Arial" charset="0"/>
              </a:rPr>
              <a:t> </a:t>
            </a:r>
            <a:r>
              <a:rPr lang="en-US" sz="1400" i="1" dirty="0">
                <a:solidFill>
                  <a:schemeClr val="folHlink"/>
                </a:solidFill>
                <a:latin typeface="Arial" charset="0"/>
              </a:rPr>
              <a:t>solve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5000" y="1981200"/>
            <a:ext cx="3086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3500" y="1981200"/>
            <a:ext cx="3086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2090"/>
            </a:lvl1pPr>
            <a:lvl2pPr>
              <a:defRPr sz="1650"/>
            </a:lvl2pPr>
            <a:lvl3pPr>
              <a:defRPr sz="1650"/>
            </a:lvl3pPr>
            <a:lvl4pPr>
              <a:defRPr sz="1650"/>
            </a:lvl4pPr>
            <a:lvl5pPr>
              <a:defRPr sz="1650"/>
            </a:lvl5pPr>
            <a:lvl6pPr>
              <a:defRPr sz="1980"/>
            </a:lvl6pPr>
            <a:lvl7pPr>
              <a:defRPr sz="1980"/>
            </a:lvl7pPr>
            <a:lvl8pPr>
              <a:defRPr sz="1980"/>
            </a:lvl8pPr>
            <a:lvl9pPr>
              <a:defRPr sz="19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13020" y="1813560"/>
            <a:ext cx="4442460" cy="5129425"/>
          </a:xfrm>
        </p:spPr>
        <p:txBody>
          <a:bodyPr/>
          <a:lstStyle>
            <a:lvl1pPr>
              <a:defRPr sz="2090"/>
            </a:lvl1pPr>
            <a:lvl2pPr>
              <a:defRPr sz="1650"/>
            </a:lvl2pPr>
            <a:lvl3pPr>
              <a:defRPr sz="1650"/>
            </a:lvl3pPr>
            <a:lvl4pPr>
              <a:defRPr sz="1650"/>
            </a:lvl4pPr>
            <a:lvl5pPr>
              <a:defRPr sz="1650"/>
            </a:lvl5pPr>
            <a:lvl6pPr>
              <a:defRPr sz="1980"/>
            </a:lvl6pPr>
            <a:lvl7pPr>
              <a:defRPr sz="1980"/>
            </a:lvl7pPr>
            <a:lvl8pPr>
              <a:defRPr sz="1980"/>
            </a:lvl8pPr>
            <a:lvl9pPr>
              <a:defRPr sz="19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502920" y="7185872"/>
            <a:ext cx="2346960" cy="413808"/>
          </a:xfrm>
          <a:prstGeom prst="rect">
            <a:avLst/>
          </a:prstGeom>
        </p:spPr>
        <p:txBody>
          <a:bodyPr/>
          <a:lstStyle>
            <a:lvl1pPr>
              <a:defRPr>
                <a:cs typeface="Arial" charset="0"/>
              </a:defRPr>
            </a:lvl1pPr>
          </a:lstStyle>
          <a:p>
            <a:pPr>
              <a:defRPr/>
            </a:pPr>
            <a:fld id="{334C3EB2-D6B5-4910-86B8-F2CA84499680}" type="datetimeFigureOut">
              <a:rPr lang="en-US"/>
              <a:pPr>
                <a:defRPr/>
              </a:pPr>
              <a:t>1/4/2022</a:t>
            </a:fld>
            <a:endParaRPr lang="en-US" dirty="0"/>
          </a:p>
        </p:txBody>
      </p:sp>
      <p:sp>
        <p:nvSpPr>
          <p:cNvPr id="6" name="Footer Placeholder 4"/>
          <p:cNvSpPr>
            <a:spLocks noGrp="1"/>
          </p:cNvSpPr>
          <p:nvPr>
            <p:ph type="ftr" sz="quarter" idx="11"/>
          </p:nvPr>
        </p:nvSpPr>
        <p:spPr>
          <a:xfrm>
            <a:off x="3436620" y="7185872"/>
            <a:ext cx="3185160" cy="413808"/>
          </a:xfrm>
          <a:prstGeom prst="rect">
            <a:avLst/>
          </a:prstGeom>
        </p:spPr>
        <p:txBody>
          <a:bodyPr/>
          <a:lstStyle>
            <a:lvl1pPr>
              <a:defRPr>
                <a:cs typeface="Arial"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FE8459C-6417-4B74-9D59-3C7B5B563879}" type="slidenum">
              <a:rPr lang="en-US"/>
              <a:pPr>
                <a:defRPr/>
              </a:pPr>
              <a:t>‹#›</a:t>
            </a:fld>
            <a:endParaRPr lang="en-US" dirty="0"/>
          </a:p>
        </p:txBody>
      </p:sp>
    </p:spTree>
    <p:extLst>
      <p:ext uri="{BB962C8B-B14F-4D97-AF65-F5344CB8AC3E}">
        <p14:creationId xmlns:p14="http://schemas.microsoft.com/office/powerpoint/2010/main" val="881585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447800"/>
            <a:ext cx="16383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1447800"/>
            <a:ext cx="47625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752600" y="1447800"/>
            <a:ext cx="6553200" cy="379413"/>
          </a:xfrm>
        </p:spPr>
        <p:txBody>
          <a:bodyPr/>
          <a:lstStyle/>
          <a:p>
            <a:r>
              <a:rPr lang="en-US"/>
              <a:t>Click to edit Master title style</a:t>
            </a:r>
          </a:p>
        </p:txBody>
      </p:sp>
      <p:sp>
        <p:nvSpPr>
          <p:cNvPr id="3" name="Text Placeholder 2"/>
          <p:cNvSpPr>
            <a:spLocks noGrp="1"/>
          </p:cNvSpPr>
          <p:nvPr>
            <p:ph type="body" sz="half" idx="1"/>
          </p:nvPr>
        </p:nvSpPr>
        <p:spPr>
          <a:xfrm>
            <a:off x="1905000" y="1981200"/>
            <a:ext cx="30861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5143500" y="1981200"/>
            <a:ext cx="3086100" cy="4800600"/>
          </a:xfrm>
        </p:spPr>
        <p:txBody>
          <a:bodyPr/>
          <a:lstStyle/>
          <a:p>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4380" y="2414482"/>
            <a:ext cx="8549640" cy="1666028"/>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latin typeface="Garamond" panose="02020404030301010803" pitchFamily="18" charset="0"/>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3514EF-C007-4EC1-A370-85BE4F5E4A40}" type="slidenum">
              <a:rPr kumimoji="0" lang="en-US" sz="900" b="1" i="0" u="none" strike="noStrike" kern="1200" cap="none" spc="0" normalizeH="0" baseline="0" noProof="0">
                <a:ln>
                  <a:noFill/>
                </a:ln>
                <a:solidFill>
                  <a:srgbClr val="332618"/>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srgbClr val="332618"/>
              </a:solidFill>
              <a:effectLst/>
              <a:uLnTx/>
              <a:uFillTx/>
              <a:latin typeface="Garamond" pitchFamily="18" charset="0"/>
              <a:ea typeface="+mn-ea"/>
              <a:cs typeface="+mn-cs"/>
            </a:endParaRPr>
          </a:p>
        </p:txBody>
      </p:sp>
    </p:spTree>
    <p:extLst>
      <p:ext uri="{BB962C8B-B14F-4D97-AF65-F5344CB8AC3E}">
        <p14:creationId xmlns:p14="http://schemas.microsoft.com/office/powerpoint/2010/main" val="1461891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100">
                <a:latin typeface="Garamond" panose="02020404030301010803" pitchFamily="18" charset="0"/>
              </a:defRPr>
            </a:lvl1pPr>
            <a:lvl2pPr>
              <a:defRPr sz="1700">
                <a:latin typeface="Garamond" panose="02020404030301010803" pitchFamily="18" charset="0"/>
              </a:defRPr>
            </a:lvl2pPr>
            <a:lvl3pPr>
              <a:defRPr sz="1700">
                <a:latin typeface="Garamond" panose="02020404030301010803" pitchFamily="18" charset="0"/>
              </a:defRPr>
            </a:lvl3pPr>
            <a:lvl4pPr>
              <a:defRPr sz="1700">
                <a:latin typeface="Garamond" panose="02020404030301010803" pitchFamily="18" charset="0"/>
              </a:defRPr>
            </a:lvl4pPr>
            <a:lvl5pPr>
              <a:defRPr sz="1700">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AA88E2-A1F9-44DF-BD29-182EE740EC93}" type="slidenum">
              <a:rPr kumimoji="0" lang="en-US" sz="900" b="1" i="0" u="none" strike="noStrike" kern="1200" cap="none" spc="0" normalizeH="0" baseline="0" noProof="0">
                <a:ln>
                  <a:noFill/>
                </a:ln>
                <a:solidFill>
                  <a:srgbClr val="332618"/>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srgbClr val="332618"/>
              </a:solidFill>
              <a:effectLst/>
              <a:uLnTx/>
              <a:uFillTx/>
              <a:latin typeface="Garamond" pitchFamily="18" charset="0"/>
              <a:ea typeface="+mn-ea"/>
              <a:cs typeface="+mn-cs"/>
            </a:endParaRPr>
          </a:p>
        </p:txBody>
      </p:sp>
    </p:spTree>
    <p:extLst>
      <p:ext uri="{BB962C8B-B14F-4D97-AF65-F5344CB8AC3E}">
        <p14:creationId xmlns:p14="http://schemas.microsoft.com/office/powerpoint/2010/main" val="3393348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502920" y="1813562"/>
            <a:ext cx="4442460" cy="5129425"/>
          </a:xfrm>
        </p:spPr>
        <p:txBody>
          <a:bodyPr/>
          <a:lstStyle>
            <a:lvl1pPr>
              <a:defRPr sz="2100">
                <a:latin typeface="Garamond" panose="02020404030301010803" pitchFamily="18" charset="0"/>
              </a:defRPr>
            </a:lvl1pPr>
            <a:lvl2pPr>
              <a:defRPr sz="1700">
                <a:latin typeface="Garamond" panose="02020404030301010803" pitchFamily="18" charset="0"/>
              </a:defRPr>
            </a:lvl2pPr>
            <a:lvl3pPr>
              <a:defRPr sz="1700">
                <a:latin typeface="Garamond" panose="02020404030301010803" pitchFamily="18" charset="0"/>
              </a:defRPr>
            </a:lvl3pPr>
            <a:lvl4pPr>
              <a:defRPr sz="1700">
                <a:latin typeface="Garamond" panose="02020404030301010803" pitchFamily="18" charset="0"/>
              </a:defRPr>
            </a:lvl4pPr>
            <a:lvl5pPr>
              <a:defRPr sz="1700">
                <a:latin typeface="Garamond" panose="02020404030301010803"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13020" y="1813562"/>
            <a:ext cx="4442460" cy="5129425"/>
          </a:xfrm>
        </p:spPr>
        <p:txBody>
          <a:bodyPr/>
          <a:lstStyle>
            <a:lvl1pPr>
              <a:defRPr sz="2100">
                <a:latin typeface="Garamond" panose="02020404030301010803" pitchFamily="18" charset="0"/>
              </a:defRPr>
            </a:lvl1pPr>
            <a:lvl2pPr>
              <a:defRPr sz="1700">
                <a:latin typeface="Garamond" panose="02020404030301010803" pitchFamily="18" charset="0"/>
              </a:defRPr>
            </a:lvl2pPr>
            <a:lvl3pPr>
              <a:defRPr sz="1700">
                <a:latin typeface="Garamond" panose="02020404030301010803" pitchFamily="18" charset="0"/>
              </a:defRPr>
            </a:lvl3pPr>
            <a:lvl4pPr>
              <a:defRPr sz="1700">
                <a:latin typeface="Garamond" panose="02020404030301010803" pitchFamily="18" charset="0"/>
              </a:defRPr>
            </a:lvl4pPr>
            <a:lvl5pPr>
              <a:defRPr sz="1700">
                <a:latin typeface="Garamond" panose="02020404030301010803"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502920" y="7185872"/>
            <a:ext cx="2346960" cy="413808"/>
          </a:xfrm>
          <a:prstGeom prst="rect">
            <a:avLst/>
          </a:prstGeom>
        </p:spPr>
        <p:txBody>
          <a:bodyPr lIns="101870" tIns="50935" rIns="101870" bIns="50935"/>
          <a:lstStyle>
            <a:lvl1pPr>
              <a:defRPr>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752E5C-83D8-427B-97AC-59476B660FEB}" type="datetimeFigureOut">
              <a:rPr kumimoji="0" lang="en-US" sz="1000" b="1" i="0" u="none" strike="noStrike" kern="1200" cap="none" spc="0" normalizeH="0" baseline="0" noProof="0">
                <a:ln>
                  <a:noFill/>
                </a:ln>
                <a:solidFill>
                  <a:prstClr val="black"/>
                </a:solidFill>
                <a:effectLst/>
                <a:uLnTx/>
                <a:uFillTx/>
                <a:latin typeface="Arial Narrow"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1/4/2022</a:t>
            </a:fld>
            <a:endParaRPr kumimoji="0" lang="en-US" sz="1000" b="1" i="0" u="none" strike="noStrike" kern="1200" cap="none" spc="0" normalizeH="0" baseline="0" noProof="0" dirty="0">
              <a:ln>
                <a:noFill/>
              </a:ln>
              <a:solidFill>
                <a:prstClr val="black"/>
              </a:solidFill>
              <a:effectLst/>
              <a:uLnTx/>
              <a:uFillTx/>
              <a:latin typeface="Arial Narrow" pitchFamily="34" charset="0"/>
              <a:ea typeface="+mn-ea"/>
              <a:cs typeface="Arial" charset="0"/>
            </a:endParaRPr>
          </a:p>
        </p:txBody>
      </p:sp>
      <p:sp>
        <p:nvSpPr>
          <p:cNvPr id="6" name="Footer Placeholder 4"/>
          <p:cNvSpPr>
            <a:spLocks noGrp="1"/>
          </p:cNvSpPr>
          <p:nvPr>
            <p:ph type="ftr" sz="quarter" idx="11"/>
          </p:nvPr>
        </p:nvSpPr>
        <p:spPr>
          <a:xfrm>
            <a:off x="3436620" y="7185872"/>
            <a:ext cx="3185160" cy="413808"/>
          </a:xfrm>
          <a:prstGeom prst="rect">
            <a:avLst/>
          </a:prstGeom>
        </p:spPr>
        <p:txBody>
          <a:bodyPr lIns="101870" tIns="50935" rIns="101870" bIns="50935"/>
          <a:lstStyle>
            <a:lvl1pPr>
              <a:defRPr>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Narrow" pitchFamily="34" charset="0"/>
              <a:ea typeface="+mn-ea"/>
              <a:cs typeface="Arial"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1E102E-9C1D-43A3-8E8B-9AF5DBE4111E}" type="slidenum">
              <a:rPr kumimoji="0" lang="en-US" sz="900" b="1" i="0" u="none" strike="noStrike" kern="1200" cap="none" spc="0" normalizeH="0" baseline="0" noProof="0">
                <a:ln>
                  <a:noFill/>
                </a:ln>
                <a:solidFill>
                  <a:srgbClr val="332618"/>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srgbClr val="332618"/>
              </a:solidFill>
              <a:effectLst/>
              <a:uLnTx/>
              <a:uFillTx/>
              <a:latin typeface="Garamond" pitchFamily="18" charset="0"/>
              <a:ea typeface="+mn-ea"/>
              <a:cs typeface="+mn-cs"/>
            </a:endParaRPr>
          </a:p>
        </p:txBody>
      </p:sp>
    </p:spTree>
    <p:extLst>
      <p:ext uri="{BB962C8B-B14F-4D97-AF65-F5344CB8AC3E}">
        <p14:creationId xmlns:p14="http://schemas.microsoft.com/office/powerpoint/2010/main" val="3077114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502921" y="1739795"/>
            <a:ext cx="4444207" cy="725064"/>
          </a:xfrm>
        </p:spPr>
        <p:txBody>
          <a:bodyPr anchor="b"/>
          <a:lstStyle>
            <a:lvl1pPr marL="0" indent="0">
              <a:buNone/>
              <a:defRPr sz="2500" b="0">
                <a:latin typeface="Franklin Gothic Medium Cond" panose="020B0606030402020204" pitchFamily="34" charset="0"/>
              </a:defRPr>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dirty="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100">
                <a:latin typeface="Garamond" panose="02020404030301010803" pitchFamily="18" charset="0"/>
              </a:defRPr>
            </a:lvl1pPr>
            <a:lvl2pPr>
              <a:defRPr sz="1700">
                <a:latin typeface="Garamond" panose="02020404030301010803" pitchFamily="18" charset="0"/>
              </a:defRPr>
            </a:lvl2pPr>
            <a:lvl3pPr>
              <a:defRPr sz="1700">
                <a:latin typeface="Garamond" panose="02020404030301010803" pitchFamily="18" charset="0"/>
              </a:defRPr>
            </a:lvl3pPr>
            <a:lvl4pPr>
              <a:defRPr sz="1700">
                <a:latin typeface="Garamond" panose="02020404030301010803" pitchFamily="18" charset="0"/>
              </a:defRPr>
            </a:lvl4pPr>
            <a:lvl5pPr>
              <a:defRPr sz="1700">
                <a:latin typeface="Garamond" panose="02020404030301010803"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5109529" y="1739795"/>
            <a:ext cx="4445953" cy="725064"/>
          </a:xfrm>
        </p:spPr>
        <p:txBody>
          <a:bodyPr anchor="b"/>
          <a:lstStyle>
            <a:lvl1pPr marL="0" indent="0">
              <a:buNone/>
              <a:defRPr sz="2500" b="0">
                <a:latin typeface="Franklin Gothic Medium Cond" panose="020B0606030402020204" pitchFamily="34" charset="0"/>
              </a:defRPr>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dirty="0"/>
              <a:t>CLICK TO EDIT MASTER TEXT STYLES</a:t>
            </a:r>
          </a:p>
        </p:txBody>
      </p:sp>
      <p:sp>
        <p:nvSpPr>
          <p:cNvPr id="6" name="Content Placeholder 5"/>
          <p:cNvSpPr>
            <a:spLocks noGrp="1"/>
          </p:cNvSpPr>
          <p:nvPr>
            <p:ph sz="quarter" idx="4"/>
          </p:nvPr>
        </p:nvSpPr>
        <p:spPr>
          <a:xfrm>
            <a:off x="5109529" y="2464859"/>
            <a:ext cx="4445953" cy="4478126"/>
          </a:xfrm>
        </p:spPr>
        <p:txBody>
          <a:bodyPr/>
          <a:lstStyle>
            <a:lvl1pPr>
              <a:defRPr sz="2100">
                <a:latin typeface="Garamond" panose="02020404030301010803" pitchFamily="18" charset="0"/>
              </a:defRPr>
            </a:lvl1pPr>
            <a:lvl2pPr>
              <a:defRPr sz="1700">
                <a:latin typeface="Garamond" panose="02020404030301010803" pitchFamily="18" charset="0"/>
              </a:defRPr>
            </a:lvl2pPr>
            <a:lvl3pPr>
              <a:defRPr sz="1700">
                <a:latin typeface="Garamond" panose="02020404030301010803" pitchFamily="18" charset="0"/>
              </a:defRPr>
            </a:lvl3pPr>
            <a:lvl4pPr>
              <a:defRPr sz="1700">
                <a:latin typeface="Garamond" panose="02020404030301010803" pitchFamily="18" charset="0"/>
              </a:defRPr>
            </a:lvl4pPr>
            <a:lvl5pPr>
              <a:defRPr sz="1700">
                <a:latin typeface="Garamond" panose="02020404030301010803"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502920" y="7185872"/>
            <a:ext cx="2346960" cy="413808"/>
          </a:xfrm>
          <a:prstGeom prst="rect">
            <a:avLst/>
          </a:prstGeom>
        </p:spPr>
        <p:txBody>
          <a:bodyPr lIns="101870" tIns="50935" rIns="101870" bIns="50935"/>
          <a:lstStyle>
            <a:lvl1pPr>
              <a:defRPr>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F47C8CD-6B4A-485F-A54C-FE00727A97E9}" type="datetimeFigureOut">
              <a:rPr kumimoji="0" lang="en-US" sz="1000" b="1" i="0" u="none" strike="noStrike" kern="1200" cap="none" spc="0" normalizeH="0" baseline="0" noProof="0">
                <a:ln>
                  <a:noFill/>
                </a:ln>
                <a:solidFill>
                  <a:prstClr val="black"/>
                </a:solidFill>
                <a:effectLst/>
                <a:uLnTx/>
                <a:uFillTx/>
                <a:latin typeface="Arial Narrow"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1/4/2022</a:t>
            </a:fld>
            <a:endParaRPr kumimoji="0" lang="en-US" sz="1000" b="1" i="0" u="none" strike="noStrike" kern="1200" cap="none" spc="0" normalizeH="0" baseline="0" noProof="0" dirty="0">
              <a:ln>
                <a:noFill/>
              </a:ln>
              <a:solidFill>
                <a:prstClr val="black"/>
              </a:solidFill>
              <a:effectLst/>
              <a:uLnTx/>
              <a:uFillTx/>
              <a:latin typeface="Arial Narrow" pitchFamily="34" charset="0"/>
              <a:ea typeface="+mn-ea"/>
              <a:cs typeface="Arial" charset="0"/>
            </a:endParaRPr>
          </a:p>
        </p:txBody>
      </p:sp>
      <p:sp>
        <p:nvSpPr>
          <p:cNvPr id="8" name="Footer Placeholder 4"/>
          <p:cNvSpPr>
            <a:spLocks noGrp="1"/>
          </p:cNvSpPr>
          <p:nvPr>
            <p:ph type="ftr" sz="quarter" idx="11"/>
          </p:nvPr>
        </p:nvSpPr>
        <p:spPr>
          <a:xfrm>
            <a:off x="3436620" y="7185872"/>
            <a:ext cx="3185160" cy="413808"/>
          </a:xfrm>
          <a:prstGeom prst="rect">
            <a:avLst/>
          </a:prstGeom>
        </p:spPr>
        <p:txBody>
          <a:bodyPr lIns="101870" tIns="50935" rIns="101870" bIns="50935"/>
          <a:lstStyle>
            <a:lvl1pPr>
              <a:defRPr>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Narrow" pitchFamily="34" charset="0"/>
              <a:ea typeface="+mn-ea"/>
              <a:cs typeface="Arial"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4B78AEE-F855-49A2-A743-1CEAEEF358DC}" type="slidenum">
              <a:rPr kumimoji="0" lang="en-US" sz="900" b="1" i="0" u="none" strike="noStrike" kern="1200" cap="none" spc="0" normalizeH="0" baseline="0" noProof="0">
                <a:ln>
                  <a:noFill/>
                </a:ln>
                <a:solidFill>
                  <a:srgbClr val="332618"/>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srgbClr val="332618"/>
              </a:solidFill>
              <a:effectLst/>
              <a:uLnTx/>
              <a:uFillTx/>
              <a:latin typeface="Garamond" pitchFamily="18" charset="0"/>
              <a:ea typeface="+mn-ea"/>
              <a:cs typeface="+mn-cs"/>
            </a:endParaRPr>
          </a:p>
        </p:txBody>
      </p:sp>
    </p:spTree>
    <p:extLst>
      <p:ext uri="{BB962C8B-B14F-4D97-AF65-F5344CB8AC3E}">
        <p14:creationId xmlns:p14="http://schemas.microsoft.com/office/powerpoint/2010/main" val="1731499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484946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1905000" y="1981200"/>
            <a:ext cx="6324600" cy="4800600"/>
          </a:xfrm>
        </p:spPr>
        <p:txBody>
          <a:bodyPr/>
          <a:lstStyle>
            <a:lvl1pPr>
              <a:defRPr>
                <a:latin typeface="Garamond" panose="02020404030301010803" pitchFamily="18" charset="0"/>
              </a:defRPr>
            </a:lvl1pPr>
          </a:lstStyle>
          <a:p>
            <a:endParaRPr lang="en-US" dirty="0"/>
          </a:p>
        </p:txBody>
      </p:sp>
      <p:sp>
        <p:nvSpPr>
          <p:cNvPr id="4" name="Title 1">
            <a:extLst>
              <a:ext uri="{FF2B5EF4-FFF2-40B4-BE49-F238E27FC236}">
                <a16:creationId xmlns:a16="http://schemas.microsoft.com/office/drawing/2014/main" id="{77768F4C-B30E-4088-83E3-AFBA2D500BE3}"/>
              </a:ext>
            </a:extLst>
          </p:cNvPr>
          <p:cNvSpPr>
            <a:spLocks noGrp="1"/>
          </p:cNvSpPr>
          <p:nvPr>
            <p:ph type="title" hasCustomPrompt="1"/>
          </p:nvPr>
        </p:nvSpPr>
        <p:spPr>
          <a:xfrm>
            <a:off x="502920" y="345440"/>
            <a:ext cx="8465820" cy="949960"/>
          </a:xfrm>
        </p:spPr>
        <p:txBody>
          <a:bodyPr/>
          <a:lstStyle/>
          <a:p>
            <a:r>
              <a:rPr lang="en-US" dirty="0"/>
              <a:t>CLICK TO EDIT MASTER TITLE STYLE</a:t>
            </a:r>
          </a:p>
        </p:txBody>
      </p:sp>
      <p:cxnSp>
        <p:nvCxnSpPr>
          <p:cNvPr id="5" name="Straight Connector 4">
            <a:extLst>
              <a:ext uri="{FF2B5EF4-FFF2-40B4-BE49-F238E27FC236}">
                <a16:creationId xmlns:a16="http://schemas.microsoft.com/office/drawing/2014/main" id="{971ECE32-6B2E-4ED2-8760-1A0C3EB3A257}"/>
              </a:ext>
            </a:extLst>
          </p:cNvPr>
          <p:cNvCxnSpPr/>
          <p:nvPr userDrawn="1"/>
        </p:nvCxnSpPr>
        <p:spPr>
          <a:xfrm>
            <a:off x="0" y="1314254"/>
            <a:ext cx="8961120" cy="0"/>
          </a:xfrm>
          <a:prstGeom prst="line">
            <a:avLst/>
          </a:prstGeom>
          <a:ln w="19050">
            <a:solidFill>
              <a:srgbClr val="A79B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220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52600" y="1447800"/>
            <a:ext cx="6553200" cy="5334000"/>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1549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42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dirty="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090"/>
            </a:lvl1pPr>
            <a:lvl2pPr>
              <a:defRPr sz="1650"/>
            </a:lvl2pPr>
            <a:lvl3pPr>
              <a:defRPr sz="1650"/>
            </a:lvl3pPr>
            <a:lvl4pPr>
              <a:defRPr sz="1650"/>
            </a:lvl4pPr>
            <a:lvl5pPr>
              <a:defRPr sz="1650"/>
            </a:lvl5pPr>
            <a:lvl6pPr>
              <a:defRPr sz="1760"/>
            </a:lvl6pPr>
            <a:lvl7pPr>
              <a:defRPr sz="1760"/>
            </a:lvl7pPr>
            <a:lvl8pPr>
              <a:defRPr sz="1760"/>
            </a:lvl8pPr>
            <a:lvl9pPr>
              <a:defRPr sz="17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42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dirty="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090"/>
            </a:lvl1pPr>
            <a:lvl2pPr>
              <a:defRPr sz="1650"/>
            </a:lvl2pPr>
            <a:lvl3pPr>
              <a:defRPr sz="1650"/>
            </a:lvl3pPr>
            <a:lvl4pPr>
              <a:defRPr sz="1650"/>
            </a:lvl4pPr>
            <a:lvl5pPr>
              <a:defRPr sz="1650"/>
            </a:lvl5pPr>
            <a:lvl6pPr>
              <a:defRPr sz="1760"/>
            </a:lvl6pPr>
            <a:lvl7pPr>
              <a:defRPr sz="1760"/>
            </a:lvl7pPr>
            <a:lvl8pPr>
              <a:defRPr sz="1760"/>
            </a:lvl8pPr>
            <a:lvl9pPr>
              <a:defRPr sz="17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502920" y="7185872"/>
            <a:ext cx="2346960" cy="413808"/>
          </a:xfrm>
          <a:prstGeom prst="rect">
            <a:avLst/>
          </a:prstGeom>
        </p:spPr>
        <p:txBody>
          <a:bodyPr/>
          <a:lstStyle>
            <a:lvl1pPr>
              <a:defRPr>
                <a:cs typeface="Arial" charset="0"/>
              </a:defRPr>
            </a:lvl1pPr>
          </a:lstStyle>
          <a:p>
            <a:pPr>
              <a:defRPr/>
            </a:pPr>
            <a:fld id="{71B01267-0B3B-4A06-924A-5754F8ED02DB}" type="datetimeFigureOut">
              <a:rPr lang="en-US"/>
              <a:pPr>
                <a:defRPr/>
              </a:pPr>
              <a:t>1/4/2022</a:t>
            </a:fld>
            <a:endParaRPr lang="en-US" dirty="0"/>
          </a:p>
        </p:txBody>
      </p:sp>
      <p:sp>
        <p:nvSpPr>
          <p:cNvPr id="8" name="Footer Placeholder 4"/>
          <p:cNvSpPr>
            <a:spLocks noGrp="1"/>
          </p:cNvSpPr>
          <p:nvPr>
            <p:ph type="ftr" sz="quarter" idx="11"/>
          </p:nvPr>
        </p:nvSpPr>
        <p:spPr>
          <a:xfrm>
            <a:off x="3436620" y="7185872"/>
            <a:ext cx="3185160" cy="413808"/>
          </a:xfrm>
          <a:prstGeom prst="rect">
            <a:avLst/>
          </a:prstGeom>
        </p:spPr>
        <p:txBody>
          <a:bodyPr/>
          <a:lstStyle>
            <a:lvl1pPr>
              <a:defRPr>
                <a:cs typeface="Arial" charset="0"/>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6BCB766-F5A1-4283-A171-21C3863AD9E8}" type="slidenum">
              <a:rPr lang="en-US"/>
              <a:pPr>
                <a:defRPr/>
              </a:pPr>
              <a:t>‹#›</a:t>
            </a:fld>
            <a:endParaRPr lang="en-US" dirty="0"/>
          </a:p>
        </p:txBody>
      </p:sp>
    </p:spTree>
    <p:extLst>
      <p:ext uri="{BB962C8B-B14F-4D97-AF65-F5344CB8AC3E}">
        <p14:creationId xmlns:p14="http://schemas.microsoft.com/office/powerpoint/2010/main" val="18216305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3141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4380" y="2414482"/>
            <a:ext cx="8549640" cy="1666028"/>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a:defRPr sz="900"/>
            </a:lvl1pPr>
          </a:lstStyle>
          <a:p>
            <a:pPr defTabSz="1005840">
              <a:defRPr/>
            </a:pPr>
            <a:fld id="{F93514EF-C007-4EC1-A370-85BE4F5E4A40}" type="slidenum">
              <a:rPr lang="en-US" smtClean="0"/>
              <a:pPr defTabSz="1005840">
                <a:defRPr/>
              </a:pPr>
              <a:t>‹#›</a:t>
            </a:fld>
            <a:endParaRPr lang="en-US" dirty="0"/>
          </a:p>
        </p:txBody>
      </p:sp>
    </p:spTree>
    <p:extLst>
      <p:ext uri="{BB962C8B-B14F-4D97-AF65-F5344CB8AC3E}">
        <p14:creationId xmlns:p14="http://schemas.microsoft.com/office/powerpoint/2010/main" val="21630420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Franklin Gothic Medium Cond" panose="020B06060304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090">
                <a:latin typeface="Garamond" panose="02020404030301010803" pitchFamily="18" charset="0"/>
                <a:cs typeface="Arial" panose="020B0604020202020204" pitchFamily="34" charset="0"/>
              </a:defRPr>
            </a:lvl1pPr>
            <a:lvl2pPr>
              <a:defRPr sz="1650">
                <a:latin typeface="Garamond" panose="02020404030301010803" pitchFamily="18" charset="0"/>
                <a:cs typeface="Arial" panose="020B0604020202020204" pitchFamily="34" charset="0"/>
              </a:defRPr>
            </a:lvl2pPr>
            <a:lvl3pPr>
              <a:defRPr sz="1650">
                <a:latin typeface="Garamond" panose="02020404030301010803" pitchFamily="18" charset="0"/>
                <a:cs typeface="Arial" panose="020B0604020202020204" pitchFamily="34" charset="0"/>
              </a:defRPr>
            </a:lvl3pPr>
            <a:lvl4pPr>
              <a:defRPr sz="1650">
                <a:latin typeface="Garamond" panose="02020404030301010803" pitchFamily="18" charset="0"/>
                <a:cs typeface="Arial" panose="020B0604020202020204" pitchFamily="34" charset="0"/>
              </a:defRPr>
            </a:lvl4pPr>
            <a:lvl5pPr>
              <a:defRPr sz="1650">
                <a:latin typeface="Garamond" panose="020204040303010108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sz="900">
                <a:latin typeface="Garamond" panose="02020404030301010803" pitchFamily="18" charset="0"/>
              </a:defRPr>
            </a:lvl1pPr>
          </a:lstStyle>
          <a:p>
            <a:pPr defTabSz="1005840">
              <a:defRPr/>
            </a:pPr>
            <a:fld id="{7BAA88E2-A1F9-44DF-BD29-182EE740EC93}" type="slidenum">
              <a:rPr lang="en-US" smtClean="0"/>
              <a:pPr defTabSz="1005840">
                <a:defRPr/>
              </a:pPr>
              <a:t>‹#›</a:t>
            </a:fld>
            <a:endParaRPr lang="en-US" dirty="0"/>
          </a:p>
        </p:txBody>
      </p:sp>
    </p:spTree>
    <p:extLst>
      <p:ext uri="{BB962C8B-B14F-4D97-AF65-F5344CB8AC3E}">
        <p14:creationId xmlns:p14="http://schemas.microsoft.com/office/powerpoint/2010/main" val="26844994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2090">
                <a:latin typeface="Garamond" panose="02020404030301010803" pitchFamily="18" charset="0"/>
              </a:defRPr>
            </a:lvl1pPr>
            <a:lvl2pPr>
              <a:defRPr sz="1650">
                <a:latin typeface="Garamond" panose="02020404030301010803" pitchFamily="18" charset="0"/>
              </a:defRPr>
            </a:lvl2pPr>
            <a:lvl3pPr>
              <a:defRPr sz="1650">
                <a:latin typeface="Garamond" panose="02020404030301010803" pitchFamily="18" charset="0"/>
              </a:defRPr>
            </a:lvl3pPr>
            <a:lvl4pPr>
              <a:defRPr sz="1650">
                <a:latin typeface="Garamond" panose="02020404030301010803" pitchFamily="18" charset="0"/>
              </a:defRPr>
            </a:lvl4pPr>
            <a:lvl5pPr>
              <a:defRPr sz="1650">
                <a:latin typeface="Garamond" panose="02020404030301010803" pitchFamily="18" charset="0"/>
              </a:defRPr>
            </a:lvl5pPr>
            <a:lvl6pPr>
              <a:defRPr sz="1980"/>
            </a:lvl6pPr>
            <a:lvl7pPr>
              <a:defRPr sz="1980"/>
            </a:lvl7pPr>
            <a:lvl8pPr>
              <a:defRPr sz="1980"/>
            </a:lvl8pPr>
            <a:lvl9pPr>
              <a:defRPr sz="19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13020" y="1813560"/>
            <a:ext cx="4442460" cy="5129425"/>
          </a:xfrm>
        </p:spPr>
        <p:txBody>
          <a:bodyPr/>
          <a:lstStyle>
            <a:lvl1pPr>
              <a:defRPr sz="2090">
                <a:latin typeface="Garamond" panose="02020404030301010803" pitchFamily="18" charset="0"/>
              </a:defRPr>
            </a:lvl1pPr>
            <a:lvl2pPr>
              <a:defRPr sz="1650">
                <a:latin typeface="Garamond" panose="02020404030301010803" pitchFamily="18" charset="0"/>
              </a:defRPr>
            </a:lvl2pPr>
            <a:lvl3pPr>
              <a:defRPr sz="1650">
                <a:latin typeface="Garamond" panose="02020404030301010803" pitchFamily="18" charset="0"/>
              </a:defRPr>
            </a:lvl3pPr>
            <a:lvl4pPr>
              <a:defRPr sz="1650">
                <a:latin typeface="Garamond" panose="02020404030301010803" pitchFamily="18" charset="0"/>
              </a:defRPr>
            </a:lvl4pPr>
            <a:lvl5pPr>
              <a:defRPr sz="1650">
                <a:latin typeface="Garamond" panose="02020404030301010803" pitchFamily="18" charset="0"/>
              </a:defRPr>
            </a:lvl5pPr>
            <a:lvl6pPr>
              <a:defRPr sz="1980"/>
            </a:lvl6pPr>
            <a:lvl7pPr>
              <a:defRPr sz="1980"/>
            </a:lvl7pPr>
            <a:lvl8pPr>
              <a:defRPr sz="1980"/>
            </a:lvl8pPr>
            <a:lvl9pPr>
              <a:defRPr sz="19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p:txBody>
          <a:bodyPr/>
          <a:lstStyle>
            <a:lvl1pPr>
              <a:defRPr sz="900"/>
            </a:lvl1pPr>
          </a:lstStyle>
          <a:p>
            <a:pPr defTabSz="1005840">
              <a:defRPr/>
            </a:pPr>
            <a:fld id="{F51E102E-9C1D-43A3-8E8B-9AF5DBE4111E}" type="slidenum">
              <a:rPr lang="en-US" smtClean="0"/>
              <a:pPr defTabSz="1005840">
                <a:defRPr/>
              </a:pPr>
              <a:t>‹#›</a:t>
            </a:fld>
            <a:endParaRPr lang="en-US" dirty="0"/>
          </a:p>
        </p:txBody>
      </p:sp>
    </p:spTree>
    <p:extLst>
      <p:ext uri="{BB962C8B-B14F-4D97-AF65-F5344CB8AC3E}">
        <p14:creationId xmlns:p14="http://schemas.microsoft.com/office/powerpoint/2010/main" val="34630919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Franklin Gothic Medium Cond" panose="020B06060304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02920" y="1739795"/>
            <a:ext cx="4444207" cy="725064"/>
          </a:xfrm>
        </p:spPr>
        <p:txBody>
          <a:bodyPr anchor="b"/>
          <a:lstStyle>
            <a:lvl1pPr marL="0" indent="0">
              <a:buNone/>
              <a:defRPr sz="2420" b="0">
                <a:latin typeface="Franklin Gothic Medium Cond" panose="020B0606030402020204" pitchFamily="34" charset="0"/>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dirty="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090">
                <a:latin typeface="Garamond" panose="02020404030301010803" pitchFamily="18" charset="0"/>
              </a:defRPr>
            </a:lvl1pPr>
            <a:lvl2pPr>
              <a:defRPr sz="1650">
                <a:latin typeface="Garamond" panose="02020404030301010803" pitchFamily="18" charset="0"/>
              </a:defRPr>
            </a:lvl2pPr>
            <a:lvl3pPr>
              <a:defRPr sz="1650">
                <a:latin typeface="Garamond" panose="02020404030301010803" pitchFamily="18" charset="0"/>
              </a:defRPr>
            </a:lvl3pPr>
            <a:lvl4pPr>
              <a:defRPr sz="1650">
                <a:latin typeface="Garamond" panose="02020404030301010803" pitchFamily="18" charset="0"/>
              </a:defRPr>
            </a:lvl4pPr>
            <a:lvl5pPr>
              <a:defRPr sz="1650">
                <a:latin typeface="Garamond" panose="02020404030301010803" pitchFamily="18" charset="0"/>
              </a:defRPr>
            </a:lvl5pPr>
            <a:lvl6pPr>
              <a:defRPr sz="1760"/>
            </a:lvl6pPr>
            <a:lvl7pPr>
              <a:defRPr sz="1760"/>
            </a:lvl7pPr>
            <a:lvl8pPr>
              <a:defRPr sz="1760"/>
            </a:lvl8pPr>
            <a:lvl9pPr>
              <a:defRPr sz="17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5109528" y="1739795"/>
            <a:ext cx="4445953" cy="725064"/>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sz="2420" b="0" dirty="0">
                <a:latin typeface="Franklin Gothic Medium Cond" panose="020B0606030402020204" pitchFamily="34" charset="0"/>
              </a:defRPr>
            </a:lvl1pPr>
          </a:lstStyle>
          <a:p>
            <a:pPr marL="0" lvl="0" indent="0">
              <a:buNone/>
            </a:pPr>
            <a:r>
              <a:rPr lang="en-US" dirty="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090">
                <a:latin typeface="Garamond" panose="02020404030301010803" pitchFamily="18" charset="0"/>
              </a:defRPr>
            </a:lvl1pPr>
            <a:lvl2pPr>
              <a:defRPr sz="1650">
                <a:latin typeface="Garamond" panose="02020404030301010803" pitchFamily="18" charset="0"/>
              </a:defRPr>
            </a:lvl2pPr>
            <a:lvl3pPr>
              <a:defRPr sz="1650">
                <a:latin typeface="Garamond" panose="02020404030301010803" pitchFamily="18" charset="0"/>
              </a:defRPr>
            </a:lvl3pPr>
            <a:lvl4pPr>
              <a:defRPr sz="1650">
                <a:latin typeface="Garamond" panose="02020404030301010803" pitchFamily="18" charset="0"/>
              </a:defRPr>
            </a:lvl4pPr>
            <a:lvl5pPr>
              <a:defRPr sz="1650">
                <a:latin typeface="Garamond" panose="02020404030301010803" pitchFamily="18" charset="0"/>
              </a:defRPr>
            </a:lvl5pPr>
            <a:lvl6pPr>
              <a:defRPr sz="1760"/>
            </a:lvl6pPr>
            <a:lvl7pPr>
              <a:defRPr sz="1760"/>
            </a:lvl7pPr>
            <a:lvl8pPr>
              <a:defRPr sz="1760"/>
            </a:lvl8pPr>
            <a:lvl9pPr>
              <a:defRPr sz="17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p:txBody>
          <a:bodyPr/>
          <a:lstStyle>
            <a:lvl1pPr>
              <a:defRPr sz="900"/>
            </a:lvl1pPr>
          </a:lstStyle>
          <a:p>
            <a:pPr defTabSz="1005840">
              <a:defRPr/>
            </a:pPr>
            <a:fld id="{B4B78AEE-F855-49A2-A743-1CEAEEF358DC}" type="slidenum">
              <a:rPr lang="en-US" smtClean="0"/>
              <a:pPr defTabSz="1005840">
                <a:defRPr/>
              </a:pPr>
              <a:t>‹#›</a:t>
            </a:fld>
            <a:endParaRPr lang="en-US" dirty="0"/>
          </a:p>
        </p:txBody>
      </p:sp>
    </p:spTree>
    <p:extLst>
      <p:ext uri="{BB962C8B-B14F-4D97-AF65-F5344CB8AC3E}">
        <p14:creationId xmlns:p14="http://schemas.microsoft.com/office/powerpoint/2010/main" val="5920432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4380" y="2414482"/>
            <a:ext cx="8549640" cy="1666028"/>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a:defRPr/>
            </a:lvl1pPr>
          </a:lstStyle>
          <a:p>
            <a:pPr defTabSz="1005840">
              <a:defRPr/>
            </a:pPr>
            <a:fld id="{F93514EF-C007-4EC1-A370-85BE4F5E4A40}" type="slidenum">
              <a:rPr lang="en-US" smtClean="0"/>
              <a:pPr defTabSz="1005840">
                <a:defRPr/>
              </a:pPr>
              <a:t>‹#›</a:t>
            </a:fld>
            <a:endParaRPr lang="en-US" dirty="0"/>
          </a:p>
        </p:txBody>
      </p:sp>
    </p:spTree>
    <p:extLst>
      <p:ext uri="{BB962C8B-B14F-4D97-AF65-F5344CB8AC3E}">
        <p14:creationId xmlns:p14="http://schemas.microsoft.com/office/powerpoint/2010/main" val="41772494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Franklin Gothic Medium Cond" panose="020B06060304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090">
                <a:latin typeface="Garamond" panose="02020404030301010803" pitchFamily="18" charset="0"/>
                <a:cs typeface="Arial" panose="020B0604020202020204" pitchFamily="34" charset="0"/>
              </a:defRPr>
            </a:lvl1pPr>
            <a:lvl2pPr>
              <a:defRPr sz="1650">
                <a:latin typeface="Garamond" panose="02020404030301010803" pitchFamily="18" charset="0"/>
                <a:cs typeface="Arial" panose="020B0604020202020204" pitchFamily="34" charset="0"/>
              </a:defRPr>
            </a:lvl2pPr>
            <a:lvl3pPr>
              <a:defRPr sz="1650">
                <a:latin typeface="Garamond" panose="02020404030301010803" pitchFamily="18" charset="0"/>
                <a:cs typeface="Arial" panose="020B0604020202020204" pitchFamily="34" charset="0"/>
              </a:defRPr>
            </a:lvl3pPr>
            <a:lvl4pPr>
              <a:defRPr sz="1650">
                <a:latin typeface="Garamond" panose="02020404030301010803" pitchFamily="18" charset="0"/>
                <a:cs typeface="Arial" panose="020B0604020202020204" pitchFamily="34" charset="0"/>
              </a:defRPr>
            </a:lvl4pPr>
            <a:lvl5pPr>
              <a:defRPr sz="1650">
                <a:latin typeface="Garamond" panose="020204040303010108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sz="900">
                <a:latin typeface="Garamond" panose="02020404030301010803" pitchFamily="18" charset="0"/>
              </a:defRPr>
            </a:lvl1pPr>
          </a:lstStyle>
          <a:p>
            <a:pPr defTabSz="1005840">
              <a:defRPr/>
            </a:pPr>
            <a:fld id="{7BAA88E2-A1F9-44DF-BD29-182EE740EC93}" type="slidenum">
              <a:rPr lang="en-US" smtClean="0"/>
              <a:pPr defTabSz="1005840">
                <a:defRPr/>
              </a:pPr>
              <a:t>‹#›</a:t>
            </a:fld>
            <a:endParaRPr lang="en-US" dirty="0"/>
          </a:p>
        </p:txBody>
      </p:sp>
    </p:spTree>
    <p:extLst>
      <p:ext uri="{BB962C8B-B14F-4D97-AF65-F5344CB8AC3E}">
        <p14:creationId xmlns:p14="http://schemas.microsoft.com/office/powerpoint/2010/main" val="12435869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Franklin Gothic Medium Cond" panose="020B0606030402020204" pitchFamily="34" charset="0"/>
              </a:defRPr>
            </a:lvl1pPr>
          </a:lstStyle>
          <a:p>
            <a:r>
              <a:rPr lang="en-US" dirty="0"/>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2090">
                <a:latin typeface="Garamond" panose="02020404030301010803" pitchFamily="18" charset="0"/>
              </a:defRPr>
            </a:lvl1pPr>
            <a:lvl2pPr>
              <a:defRPr sz="1650">
                <a:latin typeface="Garamond" panose="02020404030301010803" pitchFamily="18" charset="0"/>
              </a:defRPr>
            </a:lvl2pPr>
            <a:lvl3pPr>
              <a:defRPr sz="1650">
                <a:latin typeface="Garamond" panose="02020404030301010803" pitchFamily="18" charset="0"/>
              </a:defRPr>
            </a:lvl3pPr>
            <a:lvl4pPr>
              <a:defRPr sz="1650">
                <a:latin typeface="Garamond" panose="02020404030301010803" pitchFamily="18" charset="0"/>
              </a:defRPr>
            </a:lvl4pPr>
            <a:lvl5pPr>
              <a:defRPr sz="1650">
                <a:latin typeface="Garamond" panose="02020404030301010803" pitchFamily="18" charset="0"/>
              </a:defRPr>
            </a:lvl5pPr>
            <a:lvl6pPr>
              <a:defRPr sz="1980"/>
            </a:lvl6pPr>
            <a:lvl7pPr>
              <a:defRPr sz="1980"/>
            </a:lvl7pPr>
            <a:lvl8pPr>
              <a:defRPr sz="1980"/>
            </a:lvl8pPr>
            <a:lvl9pPr>
              <a:defRPr sz="19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13020" y="1813560"/>
            <a:ext cx="4442460" cy="5129425"/>
          </a:xfrm>
        </p:spPr>
        <p:txBody>
          <a:bodyPr/>
          <a:lstStyle>
            <a:lvl1pPr>
              <a:defRPr sz="2090">
                <a:latin typeface="Garamond" panose="02020404030301010803" pitchFamily="18" charset="0"/>
              </a:defRPr>
            </a:lvl1pPr>
            <a:lvl2pPr>
              <a:defRPr sz="1650">
                <a:latin typeface="Garamond" panose="02020404030301010803" pitchFamily="18" charset="0"/>
              </a:defRPr>
            </a:lvl2pPr>
            <a:lvl3pPr>
              <a:defRPr sz="1650">
                <a:latin typeface="Garamond" panose="02020404030301010803" pitchFamily="18" charset="0"/>
              </a:defRPr>
            </a:lvl3pPr>
            <a:lvl4pPr>
              <a:defRPr sz="1650">
                <a:latin typeface="Garamond" panose="02020404030301010803" pitchFamily="18" charset="0"/>
              </a:defRPr>
            </a:lvl4pPr>
            <a:lvl5pPr>
              <a:defRPr sz="1650">
                <a:latin typeface="Garamond" panose="02020404030301010803" pitchFamily="18" charset="0"/>
              </a:defRPr>
            </a:lvl5pPr>
            <a:lvl6pPr>
              <a:defRPr sz="1980"/>
            </a:lvl6pPr>
            <a:lvl7pPr>
              <a:defRPr sz="1980"/>
            </a:lvl7pPr>
            <a:lvl8pPr>
              <a:defRPr sz="1980"/>
            </a:lvl8pPr>
            <a:lvl9pPr>
              <a:defRPr sz="19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p:txBody>
          <a:bodyPr/>
          <a:lstStyle>
            <a:lvl1pPr>
              <a:defRPr/>
            </a:lvl1pPr>
          </a:lstStyle>
          <a:p>
            <a:pPr defTabSz="1005840">
              <a:defRPr/>
            </a:pPr>
            <a:fld id="{F51E102E-9C1D-43A3-8E8B-9AF5DBE4111E}" type="slidenum">
              <a:rPr lang="en-US" smtClean="0"/>
              <a:pPr defTabSz="1005840">
                <a:defRPr/>
              </a:pPr>
              <a:t>‹#›</a:t>
            </a:fld>
            <a:endParaRPr lang="en-US" dirty="0"/>
          </a:p>
        </p:txBody>
      </p:sp>
    </p:spTree>
    <p:extLst>
      <p:ext uri="{BB962C8B-B14F-4D97-AF65-F5344CB8AC3E}">
        <p14:creationId xmlns:p14="http://schemas.microsoft.com/office/powerpoint/2010/main" val="22830799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Franklin Gothic Medium Cond" panose="020B06060304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02920" y="1739795"/>
            <a:ext cx="4444207" cy="725064"/>
          </a:xfrm>
        </p:spPr>
        <p:txBody>
          <a:bodyPr anchor="b"/>
          <a:lstStyle>
            <a:lvl1pPr marL="0" indent="0">
              <a:buNone/>
              <a:defRPr sz="2420" b="0">
                <a:latin typeface="Franklin Gothic Medium Cond" panose="020B0606030402020204" pitchFamily="34" charset="0"/>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dirty="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090">
                <a:latin typeface="Garamond" panose="02020404030301010803" pitchFamily="18" charset="0"/>
              </a:defRPr>
            </a:lvl1pPr>
            <a:lvl2pPr>
              <a:defRPr sz="1650">
                <a:latin typeface="Garamond" panose="02020404030301010803" pitchFamily="18" charset="0"/>
              </a:defRPr>
            </a:lvl2pPr>
            <a:lvl3pPr>
              <a:defRPr sz="1650">
                <a:latin typeface="Garamond" panose="02020404030301010803" pitchFamily="18" charset="0"/>
              </a:defRPr>
            </a:lvl3pPr>
            <a:lvl4pPr>
              <a:defRPr sz="1650">
                <a:latin typeface="Garamond" panose="02020404030301010803" pitchFamily="18" charset="0"/>
              </a:defRPr>
            </a:lvl4pPr>
            <a:lvl5pPr>
              <a:defRPr sz="1650">
                <a:latin typeface="Garamond" panose="02020404030301010803" pitchFamily="18" charset="0"/>
              </a:defRPr>
            </a:lvl5pPr>
            <a:lvl6pPr>
              <a:defRPr sz="1760"/>
            </a:lvl6pPr>
            <a:lvl7pPr>
              <a:defRPr sz="1760"/>
            </a:lvl7pPr>
            <a:lvl8pPr>
              <a:defRPr sz="1760"/>
            </a:lvl8pPr>
            <a:lvl9pPr>
              <a:defRPr sz="17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5109528" y="1739795"/>
            <a:ext cx="4445953" cy="725064"/>
          </a:xfrm>
        </p:spPr>
        <p:txBody>
          <a:bodyPr anchor="b"/>
          <a:lstStyle>
            <a:lvl1pPr marL="0" indent="0">
              <a:buNone/>
              <a:defRPr sz="2420" b="0">
                <a:latin typeface="Franklin Gothic Medium Cond" panose="020B0606030402020204" pitchFamily="34" charset="0"/>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dirty="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090">
                <a:latin typeface="Garamond" panose="02020404030301010803" pitchFamily="18" charset="0"/>
              </a:defRPr>
            </a:lvl1pPr>
            <a:lvl2pPr>
              <a:defRPr sz="1650">
                <a:latin typeface="Garamond" panose="02020404030301010803" pitchFamily="18" charset="0"/>
              </a:defRPr>
            </a:lvl2pPr>
            <a:lvl3pPr>
              <a:defRPr sz="1650">
                <a:latin typeface="Garamond" panose="02020404030301010803" pitchFamily="18" charset="0"/>
              </a:defRPr>
            </a:lvl3pPr>
            <a:lvl4pPr>
              <a:defRPr sz="1650">
                <a:latin typeface="Garamond" panose="02020404030301010803" pitchFamily="18" charset="0"/>
              </a:defRPr>
            </a:lvl4pPr>
            <a:lvl5pPr>
              <a:defRPr sz="1650">
                <a:latin typeface="Garamond" panose="02020404030301010803" pitchFamily="18" charset="0"/>
              </a:defRPr>
            </a:lvl5pPr>
            <a:lvl6pPr>
              <a:defRPr sz="1760"/>
            </a:lvl6pPr>
            <a:lvl7pPr>
              <a:defRPr sz="1760"/>
            </a:lvl7pPr>
            <a:lvl8pPr>
              <a:defRPr sz="1760"/>
            </a:lvl8pPr>
            <a:lvl9pPr>
              <a:defRPr sz="17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p:txBody>
          <a:bodyPr/>
          <a:lstStyle>
            <a:lvl1pPr>
              <a:defRPr/>
            </a:lvl1pPr>
          </a:lstStyle>
          <a:p>
            <a:pPr defTabSz="1005840">
              <a:defRPr/>
            </a:pPr>
            <a:fld id="{B4B78AEE-F855-49A2-A743-1CEAEEF358DC}" type="slidenum">
              <a:rPr lang="en-US" smtClean="0"/>
              <a:pPr defTabSz="1005840">
                <a:defRPr/>
              </a:pPr>
              <a:t>‹#›</a:t>
            </a:fld>
            <a:endParaRPr lang="en-US" dirty="0"/>
          </a:p>
        </p:txBody>
      </p:sp>
    </p:spTree>
    <p:extLst>
      <p:ext uri="{BB962C8B-B14F-4D97-AF65-F5344CB8AC3E}">
        <p14:creationId xmlns:p14="http://schemas.microsoft.com/office/powerpoint/2010/main" val="38271716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0" i="0">
                <a:solidFill>
                  <a:srgbClr val="9C4920"/>
                </a:solidFill>
                <a:latin typeface="Franklin Gothic Medium Cond"/>
                <a:cs typeface="Franklin Gothic Medium Cond"/>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1/4/2022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752992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5815" y="1599460"/>
            <a:ext cx="8497253" cy="379624"/>
          </a:xfrm>
        </p:spPr>
        <p:txBody>
          <a:bodyPr/>
          <a:lstStyle>
            <a:lvl1pPr>
              <a:defRPr baseline="0">
                <a:latin typeface="Garamond" pitchFamily="18" charset="0"/>
              </a:defRPr>
            </a:lvl1pPr>
          </a:lstStyle>
          <a:p>
            <a:r>
              <a:rPr lang="en-US"/>
              <a:t>Table of Contents</a:t>
            </a:r>
          </a:p>
        </p:txBody>
      </p:sp>
      <p:sp>
        <p:nvSpPr>
          <p:cNvPr id="4" name="Rectangle 14"/>
          <p:cNvSpPr>
            <a:spLocks noGrp="1" noChangeArrowheads="1"/>
          </p:cNvSpPr>
          <p:nvPr>
            <p:ph type="sldNum" sz="quarter" idx="10"/>
          </p:nvPr>
        </p:nvSpPr>
        <p:spPr/>
        <p:txBody>
          <a:bodyPr/>
          <a:lstStyle>
            <a:lvl1pPr>
              <a:defRPr/>
            </a:lvl1pPr>
          </a:lstStyle>
          <a:p>
            <a:pPr>
              <a:defRPr/>
            </a:pPr>
            <a:fld id="{704F331D-3205-4997-9DC3-3BC3FFB92AF2}" type="slidenum">
              <a:rPr lang="en-US"/>
              <a:pPr>
                <a:defRPr/>
              </a:pPr>
              <a:t>‹#›</a:t>
            </a:fld>
            <a:endParaRPr lang="en-US" dirty="0"/>
          </a:p>
        </p:txBody>
      </p:sp>
      <p:sp>
        <p:nvSpPr>
          <p:cNvPr id="10" name="Text Placeholder 9"/>
          <p:cNvSpPr>
            <a:spLocks noGrp="1"/>
          </p:cNvSpPr>
          <p:nvPr>
            <p:ph type="body" sz="quarter" idx="11"/>
          </p:nvPr>
        </p:nvSpPr>
        <p:spPr>
          <a:xfrm>
            <a:off x="785814" y="2466755"/>
            <a:ext cx="8510587" cy="421535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2" hasCustomPrompt="1"/>
          </p:nvPr>
        </p:nvSpPr>
        <p:spPr>
          <a:xfrm>
            <a:off x="7825563" y="2105028"/>
            <a:ext cx="1467662" cy="276668"/>
          </a:xfrm>
        </p:spPr>
        <p:txBody>
          <a:bodyPr/>
          <a:lstStyle>
            <a:lvl1pPr algn="ctr">
              <a:buNone/>
              <a:defRPr baseline="0"/>
            </a:lvl1pPr>
            <a:lvl2pPr algn="ctr">
              <a:buNone/>
              <a:defRPr/>
            </a:lvl2pPr>
            <a:lvl3pPr algn="ctr">
              <a:buNone/>
              <a:defRPr/>
            </a:lvl3pPr>
            <a:lvl4pPr algn="ctr">
              <a:buNone/>
              <a:defRPr/>
            </a:lvl4pPr>
            <a:lvl5pPr algn="ctr">
              <a:buNone/>
              <a:defRPr/>
            </a:lvl5pPr>
          </a:lstStyle>
          <a:p>
            <a:pPr lvl="0"/>
            <a:r>
              <a:rPr lang="en-US"/>
              <a:t>Header (Page/Tab #)</a:t>
            </a:r>
          </a:p>
        </p:txBody>
      </p:sp>
    </p:spTree>
    <p:extLst>
      <p:ext uri="{BB962C8B-B14F-4D97-AF65-F5344CB8AC3E}">
        <p14:creationId xmlns:p14="http://schemas.microsoft.com/office/powerpoint/2010/main" val="33962490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280" y="1986280"/>
            <a:ext cx="8130540" cy="2245360"/>
          </a:xfrm>
          <a:prstGeom prst="rect">
            <a:avLst/>
          </a:prstGeom>
        </p:spPr>
        <p:txBody>
          <a:bodyPr lIns="101858" tIns="50929" rIns="101858" bIns="50929">
            <a:noAutofit/>
          </a:bodyPr>
          <a:lstStyle>
            <a:lvl1pPr algn="l">
              <a:defRPr sz="3600" cap="all" baseline="0">
                <a:solidFill>
                  <a:schemeClr val="bg1"/>
                </a:solidFill>
                <a:latin typeface="Franklin Gothic Medium Cond" pitchFamily="34" charset="0"/>
              </a:defRPr>
            </a:lvl1pPr>
          </a:lstStyle>
          <a:p>
            <a:r>
              <a:rPr lang="en-US" dirty="0"/>
              <a:t>Click to edit Master title style</a:t>
            </a:r>
          </a:p>
        </p:txBody>
      </p:sp>
      <p:sp>
        <p:nvSpPr>
          <p:cNvPr id="3" name="Subtitle 2"/>
          <p:cNvSpPr>
            <a:spLocks noGrp="1"/>
          </p:cNvSpPr>
          <p:nvPr>
            <p:ph type="subTitle" idx="1"/>
          </p:nvPr>
        </p:nvSpPr>
        <p:spPr>
          <a:xfrm>
            <a:off x="2430780" y="6390640"/>
            <a:ext cx="7040880" cy="777240"/>
          </a:xfrm>
          <a:prstGeom prst="rect">
            <a:avLst/>
          </a:prstGeom>
        </p:spPr>
        <p:txBody>
          <a:bodyPr lIns="101858" tIns="50929" rIns="101858" bIns="50929" anchor="ctr" anchorCtr="0">
            <a:normAutofit/>
          </a:bodyPr>
          <a:lstStyle>
            <a:lvl1pPr marL="0" indent="0" algn="r">
              <a:buNone/>
              <a:defRPr sz="2700">
                <a:solidFill>
                  <a:srgbClr val="9C4A35"/>
                </a:solidFill>
                <a:latin typeface="Franklin Gothic Medium Cond" pitchFamily="34" charset="0"/>
              </a:defRPr>
            </a:lvl1pPr>
            <a:lvl2pPr marL="509292" indent="0" algn="ctr">
              <a:buNone/>
              <a:defRPr>
                <a:solidFill>
                  <a:schemeClr val="tx1">
                    <a:tint val="75000"/>
                  </a:schemeClr>
                </a:solidFill>
              </a:defRPr>
            </a:lvl2pPr>
            <a:lvl3pPr marL="1018586" indent="0" algn="ctr">
              <a:buNone/>
              <a:defRPr>
                <a:solidFill>
                  <a:schemeClr val="tx1">
                    <a:tint val="75000"/>
                  </a:schemeClr>
                </a:solidFill>
              </a:defRPr>
            </a:lvl3pPr>
            <a:lvl4pPr marL="1527879" indent="0" algn="ctr">
              <a:buNone/>
              <a:defRPr>
                <a:solidFill>
                  <a:schemeClr val="tx1">
                    <a:tint val="75000"/>
                  </a:schemeClr>
                </a:solidFill>
              </a:defRPr>
            </a:lvl4pPr>
            <a:lvl5pPr marL="2037173" indent="0" algn="ctr">
              <a:buNone/>
              <a:defRPr>
                <a:solidFill>
                  <a:schemeClr val="tx1">
                    <a:tint val="75000"/>
                  </a:schemeClr>
                </a:solidFill>
              </a:defRPr>
            </a:lvl5pPr>
            <a:lvl6pPr marL="2546466" indent="0" algn="ctr">
              <a:buNone/>
              <a:defRPr>
                <a:solidFill>
                  <a:schemeClr val="tx1">
                    <a:tint val="75000"/>
                  </a:schemeClr>
                </a:solidFill>
              </a:defRPr>
            </a:lvl6pPr>
            <a:lvl7pPr marL="3055758" indent="0" algn="ctr">
              <a:buNone/>
              <a:defRPr>
                <a:solidFill>
                  <a:schemeClr val="tx1">
                    <a:tint val="75000"/>
                  </a:schemeClr>
                </a:solidFill>
              </a:defRPr>
            </a:lvl7pPr>
            <a:lvl8pPr marL="3565052" indent="0" algn="ctr">
              <a:buNone/>
              <a:defRPr>
                <a:solidFill>
                  <a:schemeClr val="tx1">
                    <a:tint val="75000"/>
                  </a:schemeClr>
                </a:solidFill>
              </a:defRPr>
            </a:lvl8pPr>
            <a:lvl9pPr marL="4074344"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42410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785816" y="1599460"/>
            <a:ext cx="8497253" cy="379624"/>
          </a:xfrm>
          <a:prstGeom prst="rect">
            <a:avLst/>
          </a:prstGeom>
        </p:spPr>
        <p:txBody>
          <a:bodyPr lIns="91408" tIns="45704" rIns="91408" bIns="45704"/>
          <a:lstStyle>
            <a:lvl1pPr>
              <a:defRPr baseline="0">
                <a:latin typeface="Garamond" pitchFamily="18" charset="0"/>
              </a:defRPr>
            </a:lvl1pPr>
          </a:lstStyle>
          <a:p>
            <a:r>
              <a:rPr lang="en-US"/>
              <a:t>Click to edit Master title style</a:t>
            </a:r>
            <a:endParaRPr lang="en-US" dirty="0"/>
          </a:p>
        </p:txBody>
      </p:sp>
      <p:sp>
        <p:nvSpPr>
          <p:cNvPr id="10" name="Text Placeholder 9"/>
          <p:cNvSpPr>
            <a:spLocks noGrp="1"/>
          </p:cNvSpPr>
          <p:nvPr>
            <p:ph type="body" sz="quarter" idx="11"/>
          </p:nvPr>
        </p:nvSpPr>
        <p:spPr>
          <a:xfrm>
            <a:off x="785815" y="2466756"/>
            <a:ext cx="8510587" cy="4215351"/>
          </a:xfrm>
          <a:prstGeom prst="rect">
            <a:avLst/>
          </a:prstGeom>
        </p:spPr>
        <p:txBody>
          <a:bodyPr lIns="91408" tIns="45704" rIns="91408" bIns="45704"/>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p:nvPr>
        </p:nvSpPr>
        <p:spPr>
          <a:xfrm>
            <a:off x="7825563" y="2105029"/>
            <a:ext cx="1467662" cy="276668"/>
          </a:xfrm>
          <a:prstGeom prst="rect">
            <a:avLst/>
          </a:prstGeom>
        </p:spPr>
        <p:txBody>
          <a:bodyPr lIns="91408" tIns="45704" rIns="91408" bIns="45704"/>
          <a:lstStyle>
            <a:lvl1pPr algn="ctr">
              <a:buNone/>
              <a:defRPr baseline="0"/>
            </a:lvl1pPr>
            <a:lvl2pPr algn="ctr">
              <a:buNone/>
              <a:defRPr/>
            </a:lvl2pPr>
            <a:lvl3pPr algn="ctr">
              <a:buNone/>
              <a:defRPr/>
            </a:lvl3pPr>
            <a:lvl4pPr algn="ctr">
              <a:buNone/>
              <a:defRPr/>
            </a:lvl4pPr>
            <a:lvl5pPr algn="ctr">
              <a:buNone/>
              <a:defRPr/>
            </a:lvl5pPr>
          </a:lstStyle>
          <a:p>
            <a:pPr lvl="0"/>
            <a:r>
              <a:rPr lang="en-US"/>
              <a:t>Click to edit Master text styles</a:t>
            </a:r>
          </a:p>
        </p:txBody>
      </p:sp>
      <p:sp>
        <p:nvSpPr>
          <p:cNvPr id="5" name="Rectangle 14"/>
          <p:cNvSpPr>
            <a:spLocks noGrp="1" noChangeArrowheads="1"/>
          </p:cNvSpPr>
          <p:nvPr>
            <p:ph type="sldNum" sz="quarter" idx="13"/>
          </p:nvPr>
        </p:nvSpPr>
        <p:spPr>
          <a:xfrm>
            <a:off x="9461185" y="6984365"/>
            <a:ext cx="410369" cy="237490"/>
          </a:xfrm>
          <a:prstGeom prst="rect">
            <a:avLst/>
          </a:prstGeom>
        </p:spPr>
        <p:txBody>
          <a:bodyPr lIns="91408" tIns="45704" rIns="91408" bIns="45704"/>
          <a:lstStyle>
            <a:lvl1pPr>
              <a:defRPr/>
            </a:lvl1pPr>
          </a:lstStyle>
          <a:p>
            <a:pPr>
              <a:defRPr/>
            </a:pPr>
            <a:fld id="{C8C80F6A-DAAB-4FA6-B032-5B54E604D1C2}" type="slidenum">
              <a:rPr lang="en-US"/>
              <a:pPr>
                <a:defRPr/>
              </a:pPr>
              <a:t>‹#›</a:t>
            </a:fld>
            <a:endParaRPr lang="en-US" dirty="0"/>
          </a:p>
        </p:txBody>
      </p:sp>
    </p:spTree>
    <p:extLst>
      <p:ext uri="{BB962C8B-B14F-4D97-AF65-F5344CB8AC3E}">
        <p14:creationId xmlns:p14="http://schemas.microsoft.com/office/powerpoint/2010/main" val="33447669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5816" y="1599460"/>
            <a:ext cx="8497253" cy="379624"/>
          </a:xfrm>
          <a:prstGeom prst="rect">
            <a:avLst/>
          </a:prstGeom>
        </p:spPr>
        <p:txBody>
          <a:bodyPr lIns="91408" tIns="45704" rIns="91408" bIns="45704"/>
          <a:lstStyle>
            <a:lvl1pPr>
              <a:defRPr>
                <a:latin typeface="Garamond" pitchFamily="18" charset="0"/>
              </a:defRPr>
            </a:lvl1pPr>
          </a:lstStyle>
          <a:p>
            <a:r>
              <a:rPr lang="en-US" dirty="0"/>
              <a:t>Click to edit Master title style</a:t>
            </a:r>
          </a:p>
        </p:txBody>
      </p:sp>
      <p:sp>
        <p:nvSpPr>
          <p:cNvPr id="3" name="Content Placeholder 2"/>
          <p:cNvSpPr>
            <a:spLocks noGrp="1"/>
          </p:cNvSpPr>
          <p:nvPr>
            <p:ph idx="1"/>
          </p:nvPr>
        </p:nvSpPr>
        <p:spPr>
          <a:xfrm>
            <a:off x="785816" y="2099632"/>
            <a:ext cx="8497251" cy="4582476"/>
          </a:xfrm>
          <a:prstGeom prst="rect">
            <a:avLst/>
          </a:prstGeom>
        </p:spPr>
        <p:txBody>
          <a:bodyPr lIns="91408" tIns="45704" rIns="91408" bIns="45704"/>
          <a:lstStyle>
            <a:lvl1pPr>
              <a:defRPr sz="1300"/>
            </a:lvl1pPr>
            <a:lvl2pPr>
              <a:defRPr sz="1300"/>
            </a:lvl2pPr>
            <a:lvl3pPr>
              <a:defRPr sz="1300"/>
            </a:lvl3pPr>
            <a:lvl4pPr>
              <a:defRPr sz="1300"/>
            </a:lvl4pPr>
            <a:lvl5pPr>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4"/>
          <p:cNvSpPr>
            <a:spLocks noGrp="1" noChangeArrowheads="1"/>
          </p:cNvSpPr>
          <p:nvPr>
            <p:ph type="sldNum" sz="quarter" idx="10"/>
          </p:nvPr>
        </p:nvSpPr>
        <p:spPr>
          <a:xfrm>
            <a:off x="9461185" y="6984365"/>
            <a:ext cx="410369" cy="237490"/>
          </a:xfrm>
          <a:prstGeom prst="rect">
            <a:avLst/>
          </a:prstGeom>
        </p:spPr>
        <p:txBody>
          <a:bodyPr lIns="91408" tIns="45704" rIns="91408" bIns="45704"/>
          <a:lstStyle>
            <a:lvl1pPr>
              <a:defRPr/>
            </a:lvl1pPr>
          </a:lstStyle>
          <a:p>
            <a:pPr>
              <a:defRPr/>
            </a:pPr>
            <a:fld id="{CEBB2EF4-8400-4FEA-BFE4-F276113D8F91}" type="slidenum">
              <a:rPr lang="en-US"/>
              <a:pPr>
                <a:defRPr/>
              </a:pPr>
              <a:t>‹#›</a:t>
            </a:fld>
            <a:endParaRPr lang="en-US" dirty="0"/>
          </a:p>
        </p:txBody>
      </p:sp>
    </p:spTree>
    <p:extLst>
      <p:ext uri="{BB962C8B-B14F-4D97-AF65-F5344CB8AC3E}">
        <p14:creationId xmlns:p14="http://schemas.microsoft.com/office/powerpoint/2010/main" val="7903602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4380" y="2414482"/>
            <a:ext cx="8549640" cy="1666028"/>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latin typeface="Garamond" panose="02020404030301010803" pitchFamily="18" charset="0"/>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3514EF-C007-4EC1-A370-85BE4F5E4A40}" type="slidenum">
              <a:rPr kumimoji="0" lang="en-US" sz="900" b="1" i="0" u="none" strike="noStrike" kern="1200" cap="none" spc="0" normalizeH="0" baseline="0" noProof="0">
                <a:ln>
                  <a:noFill/>
                </a:ln>
                <a:solidFill>
                  <a:srgbClr val="332618"/>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srgbClr val="332618"/>
              </a:solidFill>
              <a:effectLst/>
              <a:uLnTx/>
              <a:uFillTx/>
              <a:latin typeface="Garamond" pitchFamily="18" charset="0"/>
              <a:ea typeface="+mn-ea"/>
              <a:cs typeface="+mn-cs"/>
            </a:endParaRPr>
          </a:p>
        </p:txBody>
      </p:sp>
    </p:spTree>
    <p:extLst>
      <p:ext uri="{BB962C8B-B14F-4D97-AF65-F5344CB8AC3E}">
        <p14:creationId xmlns:p14="http://schemas.microsoft.com/office/powerpoint/2010/main" val="1181519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100">
                <a:latin typeface="Garamond" panose="02020404030301010803" pitchFamily="18" charset="0"/>
              </a:defRPr>
            </a:lvl1pPr>
            <a:lvl2pPr>
              <a:defRPr sz="1700">
                <a:latin typeface="Garamond" panose="02020404030301010803" pitchFamily="18" charset="0"/>
              </a:defRPr>
            </a:lvl2pPr>
            <a:lvl3pPr>
              <a:defRPr sz="1700">
                <a:latin typeface="Garamond" panose="02020404030301010803" pitchFamily="18" charset="0"/>
              </a:defRPr>
            </a:lvl3pPr>
            <a:lvl4pPr>
              <a:defRPr sz="1700">
                <a:latin typeface="Garamond" panose="02020404030301010803" pitchFamily="18" charset="0"/>
              </a:defRPr>
            </a:lvl4pPr>
            <a:lvl5pPr>
              <a:defRPr sz="1700">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AA88E2-A1F9-44DF-BD29-182EE740EC93}" type="slidenum">
              <a:rPr kumimoji="0" lang="en-US" sz="900" b="1" i="0" u="none" strike="noStrike" kern="1200" cap="none" spc="0" normalizeH="0" baseline="0" noProof="0">
                <a:ln>
                  <a:noFill/>
                </a:ln>
                <a:solidFill>
                  <a:srgbClr val="332618"/>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srgbClr val="332618"/>
              </a:solidFill>
              <a:effectLst/>
              <a:uLnTx/>
              <a:uFillTx/>
              <a:latin typeface="Garamond" pitchFamily="18" charset="0"/>
              <a:ea typeface="+mn-ea"/>
              <a:cs typeface="+mn-cs"/>
            </a:endParaRPr>
          </a:p>
        </p:txBody>
      </p:sp>
    </p:spTree>
    <p:extLst>
      <p:ext uri="{BB962C8B-B14F-4D97-AF65-F5344CB8AC3E}">
        <p14:creationId xmlns:p14="http://schemas.microsoft.com/office/powerpoint/2010/main" val="109691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502920" y="1813562"/>
            <a:ext cx="4442460" cy="5129425"/>
          </a:xfrm>
        </p:spPr>
        <p:txBody>
          <a:bodyPr/>
          <a:lstStyle>
            <a:lvl1pPr>
              <a:defRPr sz="2100">
                <a:latin typeface="Garamond" panose="02020404030301010803" pitchFamily="18" charset="0"/>
              </a:defRPr>
            </a:lvl1pPr>
            <a:lvl2pPr>
              <a:defRPr sz="1700">
                <a:latin typeface="Garamond" panose="02020404030301010803" pitchFamily="18" charset="0"/>
              </a:defRPr>
            </a:lvl2pPr>
            <a:lvl3pPr>
              <a:defRPr sz="1700">
                <a:latin typeface="Garamond" panose="02020404030301010803" pitchFamily="18" charset="0"/>
              </a:defRPr>
            </a:lvl3pPr>
            <a:lvl4pPr>
              <a:defRPr sz="1700">
                <a:latin typeface="Garamond" panose="02020404030301010803" pitchFamily="18" charset="0"/>
              </a:defRPr>
            </a:lvl4pPr>
            <a:lvl5pPr>
              <a:defRPr sz="1700">
                <a:latin typeface="Garamond" panose="02020404030301010803"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13020" y="1813562"/>
            <a:ext cx="4442460" cy="5129425"/>
          </a:xfrm>
        </p:spPr>
        <p:txBody>
          <a:bodyPr/>
          <a:lstStyle>
            <a:lvl1pPr>
              <a:defRPr sz="2100">
                <a:latin typeface="Garamond" panose="02020404030301010803" pitchFamily="18" charset="0"/>
              </a:defRPr>
            </a:lvl1pPr>
            <a:lvl2pPr>
              <a:defRPr sz="1700">
                <a:latin typeface="Garamond" panose="02020404030301010803" pitchFamily="18" charset="0"/>
              </a:defRPr>
            </a:lvl2pPr>
            <a:lvl3pPr>
              <a:defRPr sz="1700">
                <a:latin typeface="Garamond" panose="02020404030301010803" pitchFamily="18" charset="0"/>
              </a:defRPr>
            </a:lvl3pPr>
            <a:lvl4pPr>
              <a:defRPr sz="1700">
                <a:latin typeface="Garamond" panose="02020404030301010803" pitchFamily="18" charset="0"/>
              </a:defRPr>
            </a:lvl4pPr>
            <a:lvl5pPr>
              <a:defRPr sz="1700">
                <a:latin typeface="Garamond" panose="02020404030301010803"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502920" y="7185872"/>
            <a:ext cx="2346960" cy="413808"/>
          </a:xfrm>
          <a:prstGeom prst="rect">
            <a:avLst/>
          </a:prstGeom>
        </p:spPr>
        <p:txBody>
          <a:bodyPr lIns="101870" tIns="50935" rIns="101870" bIns="50935"/>
          <a:lstStyle>
            <a:lvl1pPr>
              <a:defRPr>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752E5C-83D8-427B-97AC-59476B660FEB}" type="datetimeFigureOut">
              <a:rPr kumimoji="0" lang="en-US" sz="1000" b="1" i="0" u="none" strike="noStrike" kern="1200" cap="none" spc="0" normalizeH="0" baseline="0" noProof="0">
                <a:ln>
                  <a:noFill/>
                </a:ln>
                <a:solidFill>
                  <a:prstClr val="black"/>
                </a:solidFill>
                <a:effectLst/>
                <a:uLnTx/>
                <a:uFillTx/>
                <a:latin typeface="Arial Narrow"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1/4/2022</a:t>
            </a:fld>
            <a:endParaRPr kumimoji="0" lang="en-US" sz="1000" b="1" i="0" u="none" strike="noStrike" kern="1200" cap="none" spc="0" normalizeH="0" baseline="0" noProof="0" dirty="0">
              <a:ln>
                <a:noFill/>
              </a:ln>
              <a:solidFill>
                <a:prstClr val="black"/>
              </a:solidFill>
              <a:effectLst/>
              <a:uLnTx/>
              <a:uFillTx/>
              <a:latin typeface="Arial Narrow" pitchFamily="34" charset="0"/>
              <a:ea typeface="+mn-ea"/>
              <a:cs typeface="Arial" charset="0"/>
            </a:endParaRPr>
          </a:p>
        </p:txBody>
      </p:sp>
      <p:sp>
        <p:nvSpPr>
          <p:cNvPr id="6" name="Footer Placeholder 4"/>
          <p:cNvSpPr>
            <a:spLocks noGrp="1"/>
          </p:cNvSpPr>
          <p:nvPr>
            <p:ph type="ftr" sz="quarter" idx="11"/>
          </p:nvPr>
        </p:nvSpPr>
        <p:spPr>
          <a:xfrm>
            <a:off x="3436620" y="7185872"/>
            <a:ext cx="3185160" cy="413808"/>
          </a:xfrm>
          <a:prstGeom prst="rect">
            <a:avLst/>
          </a:prstGeom>
        </p:spPr>
        <p:txBody>
          <a:bodyPr lIns="101870" tIns="50935" rIns="101870" bIns="50935"/>
          <a:lstStyle>
            <a:lvl1pPr>
              <a:defRPr>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Narrow" pitchFamily="34" charset="0"/>
              <a:ea typeface="+mn-ea"/>
              <a:cs typeface="Arial"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1E102E-9C1D-43A3-8E8B-9AF5DBE4111E}" type="slidenum">
              <a:rPr kumimoji="0" lang="en-US" sz="900" b="1" i="0" u="none" strike="noStrike" kern="1200" cap="none" spc="0" normalizeH="0" baseline="0" noProof="0">
                <a:ln>
                  <a:noFill/>
                </a:ln>
                <a:solidFill>
                  <a:srgbClr val="332618"/>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srgbClr val="332618"/>
              </a:solidFill>
              <a:effectLst/>
              <a:uLnTx/>
              <a:uFillTx/>
              <a:latin typeface="Garamond" pitchFamily="18" charset="0"/>
              <a:ea typeface="+mn-ea"/>
              <a:cs typeface="+mn-cs"/>
            </a:endParaRPr>
          </a:p>
        </p:txBody>
      </p:sp>
    </p:spTree>
    <p:extLst>
      <p:ext uri="{BB962C8B-B14F-4D97-AF65-F5344CB8AC3E}">
        <p14:creationId xmlns:p14="http://schemas.microsoft.com/office/powerpoint/2010/main" val="447999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502921" y="1739795"/>
            <a:ext cx="4444207" cy="725064"/>
          </a:xfrm>
        </p:spPr>
        <p:txBody>
          <a:bodyPr anchor="b"/>
          <a:lstStyle>
            <a:lvl1pPr marL="0" indent="0">
              <a:buNone/>
              <a:defRPr sz="2500" b="0">
                <a:latin typeface="Franklin Gothic Medium Cond" panose="020B0606030402020204" pitchFamily="34" charset="0"/>
              </a:defRPr>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dirty="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100">
                <a:latin typeface="Garamond" panose="02020404030301010803" pitchFamily="18" charset="0"/>
              </a:defRPr>
            </a:lvl1pPr>
            <a:lvl2pPr>
              <a:defRPr sz="1700">
                <a:latin typeface="Garamond" panose="02020404030301010803" pitchFamily="18" charset="0"/>
              </a:defRPr>
            </a:lvl2pPr>
            <a:lvl3pPr>
              <a:defRPr sz="1700">
                <a:latin typeface="Garamond" panose="02020404030301010803" pitchFamily="18" charset="0"/>
              </a:defRPr>
            </a:lvl3pPr>
            <a:lvl4pPr>
              <a:defRPr sz="1700">
                <a:latin typeface="Garamond" panose="02020404030301010803" pitchFamily="18" charset="0"/>
              </a:defRPr>
            </a:lvl4pPr>
            <a:lvl5pPr>
              <a:defRPr sz="1700">
                <a:latin typeface="Garamond" panose="02020404030301010803"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5109529" y="1739795"/>
            <a:ext cx="4445953" cy="725064"/>
          </a:xfrm>
        </p:spPr>
        <p:txBody>
          <a:bodyPr anchor="b"/>
          <a:lstStyle>
            <a:lvl1pPr marL="0" indent="0">
              <a:buNone/>
              <a:defRPr sz="2500" b="0">
                <a:latin typeface="Franklin Gothic Medium Cond" panose="020B0606030402020204" pitchFamily="34" charset="0"/>
              </a:defRPr>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dirty="0"/>
              <a:t>CLICK TO EDIT MASTER TEXT STYLES</a:t>
            </a:r>
          </a:p>
        </p:txBody>
      </p:sp>
      <p:sp>
        <p:nvSpPr>
          <p:cNvPr id="6" name="Content Placeholder 5"/>
          <p:cNvSpPr>
            <a:spLocks noGrp="1"/>
          </p:cNvSpPr>
          <p:nvPr>
            <p:ph sz="quarter" idx="4"/>
          </p:nvPr>
        </p:nvSpPr>
        <p:spPr>
          <a:xfrm>
            <a:off x="5109529" y="2464859"/>
            <a:ext cx="4445953" cy="4478126"/>
          </a:xfrm>
        </p:spPr>
        <p:txBody>
          <a:bodyPr/>
          <a:lstStyle>
            <a:lvl1pPr>
              <a:defRPr sz="2100">
                <a:latin typeface="Garamond" panose="02020404030301010803" pitchFamily="18" charset="0"/>
              </a:defRPr>
            </a:lvl1pPr>
            <a:lvl2pPr>
              <a:defRPr sz="1700">
                <a:latin typeface="Garamond" panose="02020404030301010803" pitchFamily="18" charset="0"/>
              </a:defRPr>
            </a:lvl2pPr>
            <a:lvl3pPr>
              <a:defRPr sz="1700">
                <a:latin typeface="Garamond" panose="02020404030301010803" pitchFamily="18" charset="0"/>
              </a:defRPr>
            </a:lvl3pPr>
            <a:lvl4pPr>
              <a:defRPr sz="1700">
                <a:latin typeface="Garamond" panose="02020404030301010803" pitchFamily="18" charset="0"/>
              </a:defRPr>
            </a:lvl4pPr>
            <a:lvl5pPr>
              <a:defRPr sz="1700">
                <a:latin typeface="Garamond" panose="02020404030301010803"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502920" y="7185872"/>
            <a:ext cx="2346960" cy="413808"/>
          </a:xfrm>
          <a:prstGeom prst="rect">
            <a:avLst/>
          </a:prstGeom>
        </p:spPr>
        <p:txBody>
          <a:bodyPr lIns="101870" tIns="50935" rIns="101870" bIns="50935"/>
          <a:lstStyle>
            <a:lvl1pPr>
              <a:defRPr>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F47C8CD-6B4A-485F-A54C-FE00727A97E9}" type="datetimeFigureOut">
              <a:rPr kumimoji="0" lang="en-US" sz="1000" b="1" i="0" u="none" strike="noStrike" kern="1200" cap="none" spc="0" normalizeH="0" baseline="0" noProof="0">
                <a:ln>
                  <a:noFill/>
                </a:ln>
                <a:solidFill>
                  <a:prstClr val="black"/>
                </a:solidFill>
                <a:effectLst/>
                <a:uLnTx/>
                <a:uFillTx/>
                <a:latin typeface="Arial Narrow"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1/4/2022</a:t>
            </a:fld>
            <a:endParaRPr kumimoji="0" lang="en-US" sz="1000" b="1" i="0" u="none" strike="noStrike" kern="1200" cap="none" spc="0" normalizeH="0" baseline="0" noProof="0" dirty="0">
              <a:ln>
                <a:noFill/>
              </a:ln>
              <a:solidFill>
                <a:prstClr val="black"/>
              </a:solidFill>
              <a:effectLst/>
              <a:uLnTx/>
              <a:uFillTx/>
              <a:latin typeface="Arial Narrow" pitchFamily="34" charset="0"/>
              <a:ea typeface="+mn-ea"/>
              <a:cs typeface="Arial" charset="0"/>
            </a:endParaRPr>
          </a:p>
        </p:txBody>
      </p:sp>
      <p:sp>
        <p:nvSpPr>
          <p:cNvPr id="8" name="Footer Placeholder 4"/>
          <p:cNvSpPr>
            <a:spLocks noGrp="1"/>
          </p:cNvSpPr>
          <p:nvPr>
            <p:ph type="ftr" sz="quarter" idx="11"/>
          </p:nvPr>
        </p:nvSpPr>
        <p:spPr>
          <a:xfrm>
            <a:off x="3436620" y="7185872"/>
            <a:ext cx="3185160" cy="413808"/>
          </a:xfrm>
          <a:prstGeom prst="rect">
            <a:avLst/>
          </a:prstGeom>
        </p:spPr>
        <p:txBody>
          <a:bodyPr lIns="101870" tIns="50935" rIns="101870" bIns="50935"/>
          <a:lstStyle>
            <a:lvl1pPr>
              <a:defRPr>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Narrow" pitchFamily="34" charset="0"/>
              <a:ea typeface="+mn-ea"/>
              <a:cs typeface="Arial"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4B78AEE-F855-49A2-A743-1CEAEEF358DC}" type="slidenum">
              <a:rPr kumimoji="0" lang="en-US" sz="900" b="1" i="0" u="none" strike="noStrike" kern="1200" cap="none" spc="0" normalizeH="0" baseline="0" noProof="0">
                <a:ln>
                  <a:noFill/>
                </a:ln>
                <a:solidFill>
                  <a:srgbClr val="332618"/>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srgbClr val="332618"/>
              </a:solidFill>
              <a:effectLst/>
              <a:uLnTx/>
              <a:uFillTx/>
              <a:latin typeface="Garamond" pitchFamily="18" charset="0"/>
              <a:ea typeface="+mn-ea"/>
              <a:cs typeface="+mn-cs"/>
            </a:endParaRPr>
          </a:p>
        </p:txBody>
      </p:sp>
    </p:spTree>
    <p:extLst>
      <p:ext uri="{BB962C8B-B14F-4D97-AF65-F5344CB8AC3E}">
        <p14:creationId xmlns:p14="http://schemas.microsoft.com/office/powerpoint/2010/main" val="3948670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620117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1905000" y="1981200"/>
            <a:ext cx="6324600" cy="4800600"/>
          </a:xfrm>
        </p:spPr>
        <p:txBody>
          <a:bodyPr/>
          <a:lstStyle>
            <a:lvl1pPr>
              <a:defRPr>
                <a:latin typeface="Garamond" panose="02020404030301010803" pitchFamily="18" charset="0"/>
              </a:defRPr>
            </a:lvl1pPr>
          </a:lstStyle>
          <a:p>
            <a:endParaRPr lang="en-US" dirty="0"/>
          </a:p>
        </p:txBody>
      </p:sp>
      <p:sp>
        <p:nvSpPr>
          <p:cNvPr id="4" name="Title 1">
            <a:extLst>
              <a:ext uri="{FF2B5EF4-FFF2-40B4-BE49-F238E27FC236}">
                <a16:creationId xmlns:a16="http://schemas.microsoft.com/office/drawing/2014/main" id="{77768F4C-B30E-4088-83E3-AFBA2D500BE3}"/>
              </a:ext>
            </a:extLst>
          </p:cNvPr>
          <p:cNvSpPr>
            <a:spLocks noGrp="1"/>
          </p:cNvSpPr>
          <p:nvPr>
            <p:ph type="title" hasCustomPrompt="1"/>
          </p:nvPr>
        </p:nvSpPr>
        <p:spPr>
          <a:xfrm>
            <a:off x="502920" y="345440"/>
            <a:ext cx="8465820" cy="949960"/>
          </a:xfrm>
        </p:spPr>
        <p:txBody>
          <a:bodyPr/>
          <a:lstStyle/>
          <a:p>
            <a:r>
              <a:rPr lang="en-US" dirty="0"/>
              <a:t>CLICK TO EDIT MASTER TITLE STYLE</a:t>
            </a:r>
          </a:p>
        </p:txBody>
      </p:sp>
    </p:spTree>
    <p:extLst>
      <p:ext uri="{BB962C8B-B14F-4D97-AF65-F5344CB8AC3E}">
        <p14:creationId xmlns:p14="http://schemas.microsoft.com/office/powerpoint/2010/main" val="2668529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52600" y="1447800"/>
            <a:ext cx="6553200" cy="5334000"/>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5095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502921" y="1739795"/>
            <a:ext cx="4444207" cy="725064"/>
          </a:xfrm>
        </p:spPr>
        <p:txBody>
          <a:bodyPr anchor="b"/>
          <a:lstStyle>
            <a:lvl1pPr marL="0" indent="0">
              <a:buNone/>
              <a:defRPr sz="2500" b="0">
                <a:latin typeface="Franklin Gothic Medium Cond" panose="020B0606030402020204" pitchFamily="34" charset="0"/>
              </a:defRPr>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dirty="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100">
                <a:latin typeface="Garamond" panose="02020404030301010803" pitchFamily="18" charset="0"/>
              </a:defRPr>
            </a:lvl1pPr>
            <a:lvl2pPr>
              <a:defRPr sz="1700">
                <a:latin typeface="Garamond" panose="02020404030301010803" pitchFamily="18" charset="0"/>
              </a:defRPr>
            </a:lvl2pPr>
            <a:lvl3pPr>
              <a:defRPr sz="1700">
                <a:latin typeface="Garamond" panose="02020404030301010803" pitchFamily="18" charset="0"/>
              </a:defRPr>
            </a:lvl3pPr>
            <a:lvl4pPr>
              <a:defRPr sz="1700">
                <a:latin typeface="Garamond" panose="02020404030301010803" pitchFamily="18" charset="0"/>
              </a:defRPr>
            </a:lvl4pPr>
            <a:lvl5pPr>
              <a:defRPr sz="1700">
                <a:latin typeface="Garamond" panose="02020404030301010803"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5109529" y="1739795"/>
            <a:ext cx="4445953" cy="725064"/>
          </a:xfrm>
        </p:spPr>
        <p:txBody>
          <a:bodyPr anchor="b"/>
          <a:lstStyle>
            <a:lvl1pPr marL="0" indent="0">
              <a:buNone/>
              <a:defRPr sz="2500" b="0">
                <a:latin typeface="Franklin Gothic Medium Cond" panose="020B0606030402020204" pitchFamily="34" charset="0"/>
              </a:defRPr>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dirty="0"/>
              <a:t>CLICK TO EDIT MASTER TEXT STYLES</a:t>
            </a:r>
          </a:p>
        </p:txBody>
      </p:sp>
      <p:sp>
        <p:nvSpPr>
          <p:cNvPr id="6" name="Content Placeholder 5"/>
          <p:cNvSpPr>
            <a:spLocks noGrp="1"/>
          </p:cNvSpPr>
          <p:nvPr>
            <p:ph sz="quarter" idx="4"/>
          </p:nvPr>
        </p:nvSpPr>
        <p:spPr>
          <a:xfrm>
            <a:off x="5109529" y="2464859"/>
            <a:ext cx="4445953" cy="4478126"/>
          </a:xfrm>
        </p:spPr>
        <p:txBody>
          <a:bodyPr/>
          <a:lstStyle>
            <a:lvl1pPr>
              <a:defRPr sz="2100">
                <a:latin typeface="Garamond" panose="02020404030301010803" pitchFamily="18" charset="0"/>
              </a:defRPr>
            </a:lvl1pPr>
            <a:lvl2pPr>
              <a:defRPr sz="1700">
                <a:latin typeface="Garamond" panose="02020404030301010803" pitchFamily="18" charset="0"/>
              </a:defRPr>
            </a:lvl2pPr>
            <a:lvl3pPr>
              <a:defRPr sz="1700">
                <a:latin typeface="Garamond" panose="02020404030301010803" pitchFamily="18" charset="0"/>
              </a:defRPr>
            </a:lvl3pPr>
            <a:lvl4pPr>
              <a:defRPr sz="1700">
                <a:latin typeface="Garamond" panose="02020404030301010803" pitchFamily="18" charset="0"/>
              </a:defRPr>
            </a:lvl4pPr>
            <a:lvl5pPr>
              <a:defRPr sz="1700">
                <a:latin typeface="Garamond" panose="02020404030301010803"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502920" y="7185872"/>
            <a:ext cx="2346960" cy="413808"/>
          </a:xfrm>
          <a:prstGeom prst="rect">
            <a:avLst/>
          </a:prstGeom>
        </p:spPr>
        <p:txBody>
          <a:bodyPr lIns="101870" tIns="50935" rIns="101870" bIns="50935"/>
          <a:lstStyle>
            <a:lvl1pPr>
              <a:defRPr>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F47C8CD-6B4A-485F-A54C-FE00727A97E9}" type="datetimeFigureOut">
              <a:rPr kumimoji="0" lang="en-US" sz="1000" b="1" i="0" u="none" strike="noStrike" kern="1200" cap="none" spc="0" normalizeH="0" baseline="0" noProof="0">
                <a:ln>
                  <a:noFill/>
                </a:ln>
                <a:solidFill>
                  <a:prstClr val="black"/>
                </a:solidFill>
                <a:effectLst/>
                <a:uLnTx/>
                <a:uFillTx/>
                <a:latin typeface="Arial Narrow"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1/4/2022</a:t>
            </a:fld>
            <a:endParaRPr kumimoji="0" lang="en-US" sz="1000" b="1" i="0" u="none" strike="noStrike" kern="1200" cap="none" spc="0" normalizeH="0" baseline="0" noProof="0" dirty="0">
              <a:ln>
                <a:noFill/>
              </a:ln>
              <a:solidFill>
                <a:prstClr val="black"/>
              </a:solidFill>
              <a:effectLst/>
              <a:uLnTx/>
              <a:uFillTx/>
              <a:latin typeface="Arial Narrow" pitchFamily="34" charset="0"/>
              <a:ea typeface="+mn-ea"/>
              <a:cs typeface="Arial" charset="0"/>
            </a:endParaRPr>
          </a:p>
        </p:txBody>
      </p:sp>
      <p:sp>
        <p:nvSpPr>
          <p:cNvPr id="8" name="Footer Placeholder 4"/>
          <p:cNvSpPr>
            <a:spLocks noGrp="1"/>
          </p:cNvSpPr>
          <p:nvPr>
            <p:ph type="ftr" sz="quarter" idx="11"/>
          </p:nvPr>
        </p:nvSpPr>
        <p:spPr>
          <a:xfrm>
            <a:off x="3436620" y="7185872"/>
            <a:ext cx="3185160" cy="413808"/>
          </a:xfrm>
          <a:prstGeom prst="rect">
            <a:avLst/>
          </a:prstGeom>
        </p:spPr>
        <p:txBody>
          <a:bodyPr lIns="101870" tIns="50935" rIns="101870" bIns="50935"/>
          <a:lstStyle>
            <a:lvl1pPr>
              <a:defRPr>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Narrow" pitchFamily="34" charset="0"/>
              <a:ea typeface="+mn-ea"/>
              <a:cs typeface="Arial"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4B78AEE-F855-49A2-A743-1CEAEEF358DC}" type="slidenum">
              <a:rPr kumimoji="0" lang="en-US" sz="900" b="1" i="0" u="none" strike="noStrike" kern="1200" cap="none" spc="0" normalizeH="0" baseline="0" noProof="0">
                <a:ln>
                  <a:noFill/>
                </a:ln>
                <a:solidFill>
                  <a:srgbClr val="332618"/>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srgbClr val="332618"/>
              </a:solidFill>
              <a:effectLst/>
              <a:uLnTx/>
              <a:uFillTx/>
              <a:latin typeface="Garamond" pitchFamily="18" charset="0"/>
              <a:ea typeface="+mn-ea"/>
              <a:cs typeface="+mn-cs"/>
            </a:endParaRPr>
          </a:p>
        </p:txBody>
      </p:sp>
    </p:spTree>
    <p:extLst>
      <p:ext uri="{BB962C8B-B14F-4D97-AF65-F5344CB8AC3E}">
        <p14:creationId xmlns:p14="http://schemas.microsoft.com/office/powerpoint/2010/main" val="3514259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01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4380" y="2414482"/>
            <a:ext cx="8549640" cy="1666028"/>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latin typeface="Garamond" panose="02020404030301010803" pitchFamily="18" charset="0"/>
              </a:defRPr>
            </a:lvl1pPr>
            <a:lvl2pPr marL="494397" indent="0" algn="ctr">
              <a:buNone/>
              <a:defRPr>
                <a:solidFill>
                  <a:schemeClr val="tx1">
                    <a:tint val="75000"/>
                  </a:schemeClr>
                </a:solidFill>
              </a:defRPr>
            </a:lvl2pPr>
            <a:lvl3pPr marL="988796" indent="0" algn="ctr">
              <a:buNone/>
              <a:defRPr>
                <a:solidFill>
                  <a:schemeClr val="tx1">
                    <a:tint val="75000"/>
                  </a:schemeClr>
                </a:solidFill>
              </a:defRPr>
            </a:lvl3pPr>
            <a:lvl4pPr marL="1483194" indent="0" algn="ctr">
              <a:buNone/>
              <a:defRPr>
                <a:solidFill>
                  <a:schemeClr val="tx1">
                    <a:tint val="75000"/>
                  </a:schemeClr>
                </a:solidFill>
              </a:defRPr>
            </a:lvl4pPr>
            <a:lvl5pPr marL="1977592" indent="0" algn="ctr">
              <a:buNone/>
              <a:defRPr>
                <a:solidFill>
                  <a:schemeClr val="tx1">
                    <a:tint val="75000"/>
                  </a:schemeClr>
                </a:solidFill>
              </a:defRPr>
            </a:lvl5pPr>
            <a:lvl6pPr marL="2471992" indent="0" algn="ctr">
              <a:buNone/>
              <a:defRPr>
                <a:solidFill>
                  <a:schemeClr val="tx1">
                    <a:tint val="75000"/>
                  </a:schemeClr>
                </a:solidFill>
              </a:defRPr>
            </a:lvl6pPr>
            <a:lvl7pPr marL="2966389" indent="0" algn="ctr">
              <a:buNone/>
              <a:defRPr>
                <a:solidFill>
                  <a:schemeClr val="tx1">
                    <a:tint val="75000"/>
                  </a:schemeClr>
                </a:solidFill>
              </a:defRPr>
            </a:lvl7pPr>
            <a:lvl8pPr marL="3460787" indent="0" algn="ctr">
              <a:buNone/>
              <a:defRPr>
                <a:solidFill>
                  <a:schemeClr val="tx1">
                    <a:tint val="75000"/>
                  </a:schemeClr>
                </a:solidFill>
              </a:defRPr>
            </a:lvl8pPr>
            <a:lvl9pPr marL="3955184"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a:defRPr/>
            </a:lvl1pPr>
          </a:lstStyle>
          <a:p>
            <a:pPr defTabSz="887554">
              <a:defRPr/>
            </a:pPr>
            <a:fld id="{F93514EF-C007-4EC1-A370-85BE4F5E4A40}" type="slidenum">
              <a:rPr lang="en-US" b="1" smtClean="0"/>
              <a:pPr defTabSz="887554">
                <a:defRPr/>
              </a:pPr>
              <a:t>‹#›</a:t>
            </a:fld>
            <a:endParaRPr lang="en-US" b="1" dirty="0"/>
          </a:p>
        </p:txBody>
      </p:sp>
    </p:spTree>
    <p:extLst>
      <p:ext uri="{BB962C8B-B14F-4D97-AF65-F5344CB8AC3E}">
        <p14:creationId xmlns:p14="http://schemas.microsoft.com/office/powerpoint/2010/main" val="1459288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038">
                <a:latin typeface="Garamond" panose="02020404030301010803" pitchFamily="18" charset="0"/>
              </a:defRPr>
            </a:lvl1pPr>
            <a:lvl2pPr>
              <a:defRPr sz="1650">
                <a:latin typeface="Garamond" panose="02020404030301010803" pitchFamily="18" charset="0"/>
              </a:defRPr>
            </a:lvl2pPr>
            <a:lvl3pPr>
              <a:defRPr sz="1650">
                <a:latin typeface="Garamond" panose="02020404030301010803" pitchFamily="18" charset="0"/>
              </a:defRPr>
            </a:lvl3pPr>
            <a:lvl4pPr>
              <a:defRPr sz="1650">
                <a:latin typeface="Garamond" panose="02020404030301010803" pitchFamily="18" charset="0"/>
              </a:defRPr>
            </a:lvl4pPr>
            <a:lvl5pPr>
              <a:defRPr sz="1650">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defTabSz="887554">
              <a:defRPr/>
            </a:pPr>
            <a:fld id="{7BAA88E2-A1F9-44DF-BD29-182EE740EC93}" type="slidenum">
              <a:rPr lang="en-US" b="1" smtClean="0"/>
              <a:pPr defTabSz="887554">
                <a:defRPr/>
              </a:pPr>
              <a:t>‹#›</a:t>
            </a:fld>
            <a:endParaRPr lang="en-US" b="1" dirty="0"/>
          </a:p>
        </p:txBody>
      </p:sp>
    </p:spTree>
    <p:extLst>
      <p:ext uri="{BB962C8B-B14F-4D97-AF65-F5344CB8AC3E}">
        <p14:creationId xmlns:p14="http://schemas.microsoft.com/office/powerpoint/2010/main" val="3451115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502920" y="1813563"/>
            <a:ext cx="4442460" cy="5129425"/>
          </a:xfrm>
        </p:spPr>
        <p:txBody>
          <a:bodyPr/>
          <a:lstStyle>
            <a:lvl1pPr>
              <a:defRPr sz="2038">
                <a:latin typeface="Garamond" panose="02020404030301010803" pitchFamily="18" charset="0"/>
              </a:defRPr>
            </a:lvl1pPr>
            <a:lvl2pPr>
              <a:defRPr sz="1650">
                <a:latin typeface="Garamond" panose="02020404030301010803" pitchFamily="18" charset="0"/>
              </a:defRPr>
            </a:lvl2pPr>
            <a:lvl3pPr>
              <a:defRPr sz="1650">
                <a:latin typeface="Garamond" panose="02020404030301010803" pitchFamily="18" charset="0"/>
              </a:defRPr>
            </a:lvl3pPr>
            <a:lvl4pPr>
              <a:defRPr sz="1650">
                <a:latin typeface="Garamond" panose="02020404030301010803" pitchFamily="18" charset="0"/>
              </a:defRPr>
            </a:lvl4pPr>
            <a:lvl5pPr>
              <a:defRPr sz="1650">
                <a:latin typeface="Garamond" panose="02020404030301010803" pitchFamily="18" charset="0"/>
              </a:defRPr>
            </a:lvl5pPr>
            <a:lvl6pPr>
              <a:defRPr sz="1941"/>
            </a:lvl6pPr>
            <a:lvl7pPr>
              <a:defRPr sz="1941"/>
            </a:lvl7pPr>
            <a:lvl8pPr>
              <a:defRPr sz="1941"/>
            </a:lvl8pPr>
            <a:lvl9pPr>
              <a:defRPr sz="194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13020" y="1813563"/>
            <a:ext cx="4442460" cy="5129425"/>
          </a:xfrm>
        </p:spPr>
        <p:txBody>
          <a:bodyPr/>
          <a:lstStyle>
            <a:lvl1pPr>
              <a:defRPr sz="2038">
                <a:latin typeface="Garamond" panose="02020404030301010803" pitchFamily="18" charset="0"/>
              </a:defRPr>
            </a:lvl1pPr>
            <a:lvl2pPr>
              <a:defRPr sz="1650">
                <a:latin typeface="Garamond" panose="02020404030301010803" pitchFamily="18" charset="0"/>
              </a:defRPr>
            </a:lvl2pPr>
            <a:lvl3pPr>
              <a:defRPr sz="1650">
                <a:latin typeface="Garamond" panose="02020404030301010803" pitchFamily="18" charset="0"/>
              </a:defRPr>
            </a:lvl3pPr>
            <a:lvl4pPr>
              <a:defRPr sz="1650">
                <a:latin typeface="Garamond" panose="02020404030301010803" pitchFamily="18" charset="0"/>
              </a:defRPr>
            </a:lvl4pPr>
            <a:lvl5pPr>
              <a:defRPr sz="1650">
                <a:latin typeface="Garamond" panose="02020404030301010803" pitchFamily="18" charset="0"/>
              </a:defRPr>
            </a:lvl5pPr>
            <a:lvl6pPr>
              <a:defRPr sz="1941"/>
            </a:lvl6pPr>
            <a:lvl7pPr>
              <a:defRPr sz="1941"/>
            </a:lvl7pPr>
            <a:lvl8pPr>
              <a:defRPr sz="1941"/>
            </a:lvl8pPr>
            <a:lvl9pPr>
              <a:defRPr sz="194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502920" y="7185872"/>
            <a:ext cx="2346960" cy="413808"/>
          </a:xfrm>
          <a:prstGeom prst="rect">
            <a:avLst/>
          </a:prstGeom>
        </p:spPr>
        <p:txBody>
          <a:bodyPr lIns="101870" tIns="50935" rIns="101870" bIns="50935"/>
          <a:lstStyle>
            <a:lvl1pPr>
              <a:defRPr>
                <a:cs typeface="Arial" charset="0"/>
              </a:defRPr>
            </a:lvl1pPr>
          </a:lstStyle>
          <a:p>
            <a:pPr defTabSz="887554">
              <a:defRPr/>
            </a:pPr>
            <a:fld id="{D6752E5C-83D8-427B-97AC-59476B660FEB}" type="datetimeFigureOut">
              <a:rPr lang="en-US" sz="970" b="1" smtClean="0">
                <a:solidFill>
                  <a:prstClr val="black"/>
                </a:solidFill>
                <a:latin typeface="Arial Narrow" pitchFamily="34" charset="0"/>
              </a:rPr>
              <a:pPr defTabSz="887554">
                <a:defRPr/>
              </a:pPr>
              <a:t>1/4/2022</a:t>
            </a:fld>
            <a:endParaRPr lang="en-US" sz="970" b="1" dirty="0">
              <a:solidFill>
                <a:prstClr val="black"/>
              </a:solidFill>
              <a:latin typeface="Arial Narrow" pitchFamily="34" charset="0"/>
            </a:endParaRPr>
          </a:p>
        </p:txBody>
      </p:sp>
      <p:sp>
        <p:nvSpPr>
          <p:cNvPr id="6" name="Footer Placeholder 4"/>
          <p:cNvSpPr>
            <a:spLocks noGrp="1"/>
          </p:cNvSpPr>
          <p:nvPr>
            <p:ph type="ftr" sz="quarter" idx="11"/>
          </p:nvPr>
        </p:nvSpPr>
        <p:spPr>
          <a:xfrm>
            <a:off x="3436620" y="7185872"/>
            <a:ext cx="3185160" cy="413808"/>
          </a:xfrm>
          <a:prstGeom prst="rect">
            <a:avLst/>
          </a:prstGeom>
        </p:spPr>
        <p:txBody>
          <a:bodyPr lIns="101870" tIns="50935" rIns="101870" bIns="50935"/>
          <a:lstStyle>
            <a:lvl1pPr>
              <a:defRPr>
                <a:cs typeface="Arial" charset="0"/>
              </a:defRPr>
            </a:lvl1pPr>
          </a:lstStyle>
          <a:p>
            <a:pPr defTabSz="887554">
              <a:defRPr/>
            </a:pPr>
            <a:endParaRPr lang="en-US" sz="970" b="1" dirty="0">
              <a:solidFill>
                <a:prstClr val="black"/>
              </a:solidFill>
              <a:latin typeface="Arial Narrow" pitchFamily="34" charset="0"/>
            </a:endParaRPr>
          </a:p>
        </p:txBody>
      </p:sp>
      <p:sp>
        <p:nvSpPr>
          <p:cNvPr id="7" name="Slide Number Placeholder 5"/>
          <p:cNvSpPr>
            <a:spLocks noGrp="1"/>
          </p:cNvSpPr>
          <p:nvPr>
            <p:ph type="sldNum" sz="quarter" idx="12"/>
          </p:nvPr>
        </p:nvSpPr>
        <p:spPr/>
        <p:txBody>
          <a:bodyPr/>
          <a:lstStyle>
            <a:lvl1pPr>
              <a:defRPr/>
            </a:lvl1pPr>
          </a:lstStyle>
          <a:p>
            <a:pPr defTabSz="887554">
              <a:defRPr/>
            </a:pPr>
            <a:fld id="{F51E102E-9C1D-43A3-8E8B-9AF5DBE4111E}" type="slidenum">
              <a:rPr lang="en-US" b="1" smtClean="0"/>
              <a:pPr defTabSz="887554">
                <a:defRPr/>
              </a:pPr>
              <a:t>‹#›</a:t>
            </a:fld>
            <a:endParaRPr lang="en-US" b="1" dirty="0"/>
          </a:p>
        </p:txBody>
      </p:sp>
    </p:spTree>
    <p:extLst>
      <p:ext uri="{BB962C8B-B14F-4D97-AF65-F5344CB8AC3E}">
        <p14:creationId xmlns:p14="http://schemas.microsoft.com/office/powerpoint/2010/main" val="2218318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502921" y="1739795"/>
            <a:ext cx="4444207" cy="725064"/>
          </a:xfrm>
        </p:spPr>
        <p:txBody>
          <a:bodyPr anchor="b"/>
          <a:lstStyle>
            <a:lvl1pPr marL="0" indent="0">
              <a:buNone/>
              <a:defRPr sz="2427" b="0">
                <a:latin typeface="Franklin Gothic Medium Cond" panose="020B0606030402020204" pitchFamily="34" charset="0"/>
              </a:defRPr>
            </a:lvl1pPr>
            <a:lvl2pPr marL="494397" indent="0">
              <a:buNone/>
              <a:defRPr sz="2135" b="1"/>
            </a:lvl2pPr>
            <a:lvl3pPr marL="988796" indent="0">
              <a:buNone/>
              <a:defRPr sz="1941" b="1"/>
            </a:lvl3pPr>
            <a:lvl4pPr marL="1483194" indent="0">
              <a:buNone/>
              <a:defRPr sz="1747" b="1"/>
            </a:lvl4pPr>
            <a:lvl5pPr marL="1977592" indent="0">
              <a:buNone/>
              <a:defRPr sz="1747" b="1"/>
            </a:lvl5pPr>
            <a:lvl6pPr marL="2471992" indent="0">
              <a:buNone/>
              <a:defRPr sz="1747" b="1"/>
            </a:lvl6pPr>
            <a:lvl7pPr marL="2966389" indent="0">
              <a:buNone/>
              <a:defRPr sz="1747" b="1"/>
            </a:lvl7pPr>
            <a:lvl8pPr marL="3460787" indent="0">
              <a:buNone/>
              <a:defRPr sz="1747" b="1"/>
            </a:lvl8pPr>
            <a:lvl9pPr marL="3955184" indent="0">
              <a:buNone/>
              <a:defRPr sz="1747" b="1"/>
            </a:lvl9pPr>
          </a:lstStyle>
          <a:p>
            <a:pPr lvl="0"/>
            <a:r>
              <a:rPr lang="en-US" dirty="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038">
                <a:latin typeface="Garamond" panose="02020404030301010803" pitchFamily="18" charset="0"/>
              </a:defRPr>
            </a:lvl1pPr>
            <a:lvl2pPr>
              <a:defRPr sz="1650">
                <a:latin typeface="Garamond" panose="02020404030301010803" pitchFamily="18" charset="0"/>
              </a:defRPr>
            </a:lvl2pPr>
            <a:lvl3pPr>
              <a:defRPr sz="1650">
                <a:latin typeface="Garamond" panose="02020404030301010803" pitchFamily="18" charset="0"/>
              </a:defRPr>
            </a:lvl3pPr>
            <a:lvl4pPr>
              <a:defRPr sz="1650">
                <a:latin typeface="Garamond" panose="02020404030301010803" pitchFamily="18" charset="0"/>
              </a:defRPr>
            </a:lvl4pPr>
            <a:lvl5pPr>
              <a:defRPr sz="1650">
                <a:latin typeface="Garamond" panose="02020404030301010803" pitchFamily="18" charset="0"/>
              </a:defRPr>
            </a:lvl5pPr>
            <a:lvl6pPr>
              <a:defRPr sz="1747"/>
            </a:lvl6pPr>
            <a:lvl7pPr>
              <a:defRPr sz="1747"/>
            </a:lvl7pPr>
            <a:lvl8pPr>
              <a:defRPr sz="1747"/>
            </a:lvl8pPr>
            <a:lvl9pPr>
              <a:defRPr sz="174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5109530" y="1739795"/>
            <a:ext cx="4445953" cy="725064"/>
          </a:xfrm>
        </p:spPr>
        <p:txBody>
          <a:bodyPr anchor="b"/>
          <a:lstStyle>
            <a:lvl1pPr marL="0" indent="0">
              <a:buNone/>
              <a:defRPr sz="2427" b="0">
                <a:latin typeface="Franklin Gothic Medium Cond" panose="020B0606030402020204" pitchFamily="34" charset="0"/>
              </a:defRPr>
            </a:lvl1pPr>
            <a:lvl2pPr marL="494397" indent="0">
              <a:buNone/>
              <a:defRPr sz="2135" b="1"/>
            </a:lvl2pPr>
            <a:lvl3pPr marL="988796" indent="0">
              <a:buNone/>
              <a:defRPr sz="1941" b="1"/>
            </a:lvl3pPr>
            <a:lvl4pPr marL="1483194" indent="0">
              <a:buNone/>
              <a:defRPr sz="1747" b="1"/>
            </a:lvl4pPr>
            <a:lvl5pPr marL="1977592" indent="0">
              <a:buNone/>
              <a:defRPr sz="1747" b="1"/>
            </a:lvl5pPr>
            <a:lvl6pPr marL="2471992" indent="0">
              <a:buNone/>
              <a:defRPr sz="1747" b="1"/>
            </a:lvl6pPr>
            <a:lvl7pPr marL="2966389" indent="0">
              <a:buNone/>
              <a:defRPr sz="1747" b="1"/>
            </a:lvl7pPr>
            <a:lvl8pPr marL="3460787" indent="0">
              <a:buNone/>
              <a:defRPr sz="1747" b="1"/>
            </a:lvl8pPr>
            <a:lvl9pPr marL="3955184" indent="0">
              <a:buNone/>
              <a:defRPr sz="1747" b="1"/>
            </a:lvl9pPr>
          </a:lstStyle>
          <a:p>
            <a:pPr lvl="0"/>
            <a:r>
              <a:rPr lang="en-US" dirty="0"/>
              <a:t>CLICK TO EDIT MASTER TEXT STYLES</a:t>
            </a:r>
          </a:p>
        </p:txBody>
      </p:sp>
      <p:sp>
        <p:nvSpPr>
          <p:cNvPr id="6" name="Content Placeholder 5"/>
          <p:cNvSpPr>
            <a:spLocks noGrp="1"/>
          </p:cNvSpPr>
          <p:nvPr>
            <p:ph sz="quarter" idx="4"/>
          </p:nvPr>
        </p:nvSpPr>
        <p:spPr>
          <a:xfrm>
            <a:off x="5109530" y="2464859"/>
            <a:ext cx="4445953" cy="4478126"/>
          </a:xfrm>
        </p:spPr>
        <p:txBody>
          <a:bodyPr/>
          <a:lstStyle>
            <a:lvl1pPr>
              <a:defRPr sz="2038">
                <a:latin typeface="Garamond" panose="02020404030301010803" pitchFamily="18" charset="0"/>
              </a:defRPr>
            </a:lvl1pPr>
            <a:lvl2pPr>
              <a:defRPr sz="1650">
                <a:latin typeface="Garamond" panose="02020404030301010803" pitchFamily="18" charset="0"/>
              </a:defRPr>
            </a:lvl2pPr>
            <a:lvl3pPr>
              <a:defRPr sz="1650">
                <a:latin typeface="Garamond" panose="02020404030301010803" pitchFamily="18" charset="0"/>
              </a:defRPr>
            </a:lvl3pPr>
            <a:lvl4pPr>
              <a:defRPr sz="1650">
                <a:latin typeface="Garamond" panose="02020404030301010803" pitchFamily="18" charset="0"/>
              </a:defRPr>
            </a:lvl4pPr>
            <a:lvl5pPr>
              <a:defRPr sz="1650">
                <a:latin typeface="Garamond" panose="02020404030301010803" pitchFamily="18" charset="0"/>
              </a:defRPr>
            </a:lvl5pPr>
            <a:lvl6pPr>
              <a:defRPr sz="1747"/>
            </a:lvl6pPr>
            <a:lvl7pPr>
              <a:defRPr sz="1747"/>
            </a:lvl7pPr>
            <a:lvl8pPr>
              <a:defRPr sz="1747"/>
            </a:lvl8pPr>
            <a:lvl9pPr>
              <a:defRPr sz="174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502920" y="7185872"/>
            <a:ext cx="2346960" cy="413808"/>
          </a:xfrm>
          <a:prstGeom prst="rect">
            <a:avLst/>
          </a:prstGeom>
        </p:spPr>
        <p:txBody>
          <a:bodyPr lIns="101870" tIns="50935" rIns="101870" bIns="50935"/>
          <a:lstStyle>
            <a:lvl1pPr>
              <a:defRPr>
                <a:cs typeface="Arial" charset="0"/>
              </a:defRPr>
            </a:lvl1pPr>
          </a:lstStyle>
          <a:p>
            <a:pPr defTabSz="887554">
              <a:defRPr/>
            </a:pPr>
            <a:fld id="{CF47C8CD-6B4A-485F-A54C-FE00727A97E9}" type="datetimeFigureOut">
              <a:rPr lang="en-US" sz="970" b="1" smtClean="0">
                <a:solidFill>
                  <a:prstClr val="black"/>
                </a:solidFill>
                <a:latin typeface="Arial Narrow" pitchFamily="34" charset="0"/>
              </a:rPr>
              <a:pPr defTabSz="887554">
                <a:defRPr/>
              </a:pPr>
              <a:t>1/4/2022</a:t>
            </a:fld>
            <a:endParaRPr lang="en-US" sz="970" b="1" dirty="0">
              <a:solidFill>
                <a:prstClr val="black"/>
              </a:solidFill>
              <a:latin typeface="Arial Narrow" pitchFamily="34" charset="0"/>
            </a:endParaRPr>
          </a:p>
        </p:txBody>
      </p:sp>
      <p:sp>
        <p:nvSpPr>
          <p:cNvPr id="8" name="Footer Placeholder 4"/>
          <p:cNvSpPr>
            <a:spLocks noGrp="1"/>
          </p:cNvSpPr>
          <p:nvPr>
            <p:ph type="ftr" sz="quarter" idx="11"/>
          </p:nvPr>
        </p:nvSpPr>
        <p:spPr>
          <a:xfrm>
            <a:off x="3436620" y="7185872"/>
            <a:ext cx="3185160" cy="413808"/>
          </a:xfrm>
          <a:prstGeom prst="rect">
            <a:avLst/>
          </a:prstGeom>
        </p:spPr>
        <p:txBody>
          <a:bodyPr lIns="101870" tIns="50935" rIns="101870" bIns="50935"/>
          <a:lstStyle>
            <a:lvl1pPr>
              <a:defRPr>
                <a:cs typeface="Arial" charset="0"/>
              </a:defRPr>
            </a:lvl1pPr>
          </a:lstStyle>
          <a:p>
            <a:pPr defTabSz="887554">
              <a:defRPr/>
            </a:pPr>
            <a:endParaRPr lang="en-US" sz="970" b="1" dirty="0">
              <a:solidFill>
                <a:prstClr val="black"/>
              </a:solidFill>
              <a:latin typeface="Arial Narrow" pitchFamily="34" charset="0"/>
            </a:endParaRPr>
          </a:p>
        </p:txBody>
      </p:sp>
      <p:sp>
        <p:nvSpPr>
          <p:cNvPr id="9" name="Slide Number Placeholder 5"/>
          <p:cNvSpPr>
            <a:spLocks noGrp="1"/>
          </p:cNvSpPr>
          <p:nvPr>
            <p:ph type="sldNum" sz="quarter" idx="12"/>
          </p:nvPr>
        </p:nvSpPr>
        <p:spPr/>
        <p:txBody>
          <a:bodyPr/>
          <a:lstStyle>
            <a:lvl1pPr>
              <a:defRPr/>
            </a:lvl1pPr>
          </a:lstStyle>
          <a:p>
            <a:pPr defTabSz="887554">
              <a:defRPr/>
            </a:pPr>
            <a:fld id="{B4B78AEE-F855-49A2-A743-1CEAEEF358DC}" type="slidenum">
              <a:rPr lang="en-US" b="1" smtClean="0"/>
              <a:pPr defTabSz="887554">
                <a:defRPr/>
              </a:pPr>
              <a:t>‹#›</a:t>
            </a:fld>
            <a:endParaRPr lang="en-US" b="1" dirty="0"/>
          </a:p>
        </p:txBody>
      </p:sp>
    </p:spTree>
    <p:extLst>
      <p:ext uri="{BB962C8B-B14F-4D97-AF65-F5344CB8AC3E}">
        <p14:creationId xmlns:p14="http://schemas.microsoft.com/office/powerpoint/2010/main" val="3733273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204020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1905000" y="1981199"/>
            <a:ext cx="6324600" cy="4800601"/>
          </a:xfrm>
        </p:spPr>
        <p:txBody>
          <a:bodyPr/>
          <a:lstStyle>
            <a:lvl1pPr>
              <a:defRPr>
                <a:latin typeface="Garamond" panose="02020404030301010803" pitchFamily="18" charset="0"/>
              </a:defRPr>
            </a:lvl1pPr>
          </a:lstStyle>
          <a:p>
            <a:endParaRPr lang="en-US" dirty="0"/>
          </a:p>
        </p:txBody>
      </p:sp>
      <p:sp>
        <p:nvSpPr>
          <p:cNvPr id="4" name="Title 1">
            <a:extLst>
              <a:ext uri="{FF2B5EF4-FFF2-40B4-BE49-F238E27FC236}">
                <a16:creationId xmlns:a16="http://schemas.microsoft.com/office/drawing/2014/main" id="{77768F4C-B30E-4088-83E3-AFBA2D500BE3}"/>
              </a:ext>
            </a:extLst>
          </p:cNvPr>
          <p:cNvSpPr>
            <a:spLocks noGrp="1"/>
          </p:cNvSpPr>
          <p:nvPr>
            <p:ph type="title" hasCustomPrompt="1"/>
          </p:nvPr>
        </p:nvSpPr>
        <p:spPr>
          <a:xfrm>
            <a:off x="502920" y="345440"/>
            <a:ext cx="8465820" cy="949960"/>
          </a:xfrm>
        </p:spPr>
        <p:txBody>
          <a:bodyPr/>
          <a:lstStyle/>
          <a:p>
            <a:r>
              <a:rPr lang="en-US" dirty="0"/>
              <a:t>CLICK TO EDIT MASTER TITLE STYLE</a:t>
            </a:r>
          </a:p>
        </p:txBody>
      </p:sp>
    </p:spTree>
    <p:extLst>
      <p:ext uri="{BB962C8B-B14F-4D97-AF65-F5344CB8AC3E}">
        <p14:creationId xmlns:p14="http://schemas.microsoft.com/office/powerpoint/2010/main" val="3812993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52601" y="1447800"/>
            <a:ext cx="6553201" cy="5334000"/>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9030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502921" y="1739795"/>
            <a:ext cx="4444207" cy="725064"/>
          </a:xfrm>
        </p:spPr>
        <p:txBody>
          <a:bodyPr anchor="b"/>
          <a:lstStyle>
            <a:lvl1pPr marL="0" indent="0">
              <a:buNone/>
              <a:defRPr sz="2427" b="0">
                <a:latin typeface="Franklin Gothic Medium Cond" panose="020B0606030402020204" pitchFamily="34" charset="0"/>
              </a:defRPr>
            </a:lvl1pPr>
            <a:lvl2pPr marL="494397" indent="0">
              <a:buNone/>
              <a:defRPr sz="2135" b="1"/>
            </a:lvl2pPr>
            <a:lvl3pPr marL="988796" indent="0">
              <a:buNone/>
              <a:defRPr sz="1941" b="1"/>
            </a:lvl3pPr>
            <a:lvl4pPr marL="1483194" indent="0">
              <a:buNone/>
              <a:defRPr sz="1747" b="1"/>
            </a:lvl4pPr>
            <a:lvl5pPr marL="1977592" indent="0">
              <a:buNone/>
              <a:defRPr sz="1747" b="1"/>
            </a:lvl5pPr>
            <a:lvl6pPr marL="2471992" indent="0">
              <a:buNone/>
              <a:defRPr sz="1747" b="1"/>
            </a:lvl6pPr>
            <a:lvl7pPr marL="2966389" indent="0">
              <a:buNone/>
              <a:defRPr sz="1747" b="1"/>
            </a:lvl7pPr>
            <a:lvl8pPr marL="3460787" indent="0">
              <a:buNone/>
              <a:defRPr sz="1747" b="1"/>
            </a:lvl8pPr>
            <a:lvl9pPr marL="3955184" indent="0">
              <a:buNone/>
              <a:defRPr sz="1747" b="1"/>
            </a:lvl9pPr>
          </a:lstStyle>
          <a:p>
            <a:pPr lvl="0"/>
            <a:r>
              <a:rPr lang="en-US" dirty="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038">
                <a:latin typeface="Garamond" panose="02020404030301010803" pitchFamily="18" charset="0"/>
              </a:defRPr>
            </a:lvl1pPr>
            <a:lvl2pPr>
              <a:defRPr sz="1650">
                <a:latin typeface="Garamond" panose="02020404030301010803" pitchFamily="18" charset="0"/>
              </a:defRPr>
            </a:lvl2pPr>
            <a:lvl3pPr>
              <a:defRPr sz="1650">
                <a:latin typeface="Garamond" panose="02020404030301010803" pitchFamily="18" charset="0"/>
              </a:defRPr>
            </a:lvl3pPr>
            <a:lvl4pPr>
              <a:defRPr sz="1650">
                <a:latin typeface="Garamond" panose="02020404030301010803" pitchFamily="18" charset="0"/>
              </a:defRPr>
            </a:lvl4pPr>
            <a:lvl5pPr>
              <a:defRPr sz="1650">
                <a:latin typeface="Garamond" panose="02020404030301010803" pitchFamily="18" charset="0"/>
              </a:defRPr>
            </a:lvl5pPr>
            <a:lvl6pPr>
              <a:defRPr sz="1747"/>
            </a:lvl6pPr>
            <a:lvl7pPr>
              <a:defRPr sz="1747"/>
            </a:lvl7pPr>
            <a:lvl8pPr>
              <a:defRPr sz="1747"/>
            </a:lvl8pPr>
            <a:lvl9pPr>
              <a:defRPr sz="174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5109530" y="1739795"/>
            <a:ext cx="4445953" cy="725064"/>
          </a:xfrm>
        </p:spPr>
        <p:txBody>
          <a:bodyPr anchor="b"/>
          <a:lstStyle>
            <a:lvl1pPr marL="0" indent="0">
              <a:buNone/>
              <a:defRPr sz="2427" b="0">
                <a:latin typeface="Franklin Gothic Medium Cond" panose="020B0606030402020204" pitchFamily="34" charset="0"/>
              </a:defRPr>
            </a:lvl1pPr>
            <a:lvl2pPr marL="494397" indent="0">
              <a:buNone/>
              <a:defRPr sz="2135" b="1"/>
            </a:lvl2pPr>
            <a:lvl3pPr marL="988796" indent="0">
              <a:buNone/>
              <a:defRPr sz="1941" b="1"/>
            </a:lvl3pPr>
            <a:lvl4pPr marL="1483194" indent="0">
              <a:buNone/>
              <a:defRPr sz="1747" b="1"/>
            </a:lvl4pPr>
            <a:lvl5pPr marL="1977592" indent="0">
              <a:buNone/>
              <a:defRPr sz="1747" b="1"/>
            </a:lvl5pPr>
            <a:lvl6pPr marL="2471992" indent="0">
              <a:buNone/>
              <a:defRPr sz="1747" b="1"/>
            </a:lvl6pPr>
            <a:lvl7pPr marL="2966389" indent="0">
              <a:buNone/>
              <a:defRPr sz="1747" b="1"/>
            </a:lvl7pPr>
            <a:lvl8pPr marL="3460787" indent="0">
              <a:buNone/>
              <a:defRPr sz="1747" b="1"/>
            </a:lvl8pPr>
            <a:lvl9pPr marL="3955184" indent="0">
              <a:buNone/>
              <a:defRPr sz="1747" b="1"/>
            </a:lvl9pPr>
          </a:lstStyle>
          <a:p>
            <a:pPr lvl="0"/>
            <a:r>
              <a:rPr lang="en-US" dirty="0"/>
              <a:t>CLICK TO EDIT MASTER TEXT STYLES</a:t>
            </a:r>
          </a:p>
        </p:txBody>
      </p:sp>
      <p:sp>
        <p:nvSpPr>
          <p:cNvPr id="6" name="Content Placeholder 5"/>
          <p:cNvSpPr>
            <a:spLocks noGrp="1"/>
          </p:cNvSpPr>
          <p:nvPr>
            <p:ph sz="quarter" idx="4"/>
          </p:nvPr>
        </p:nvSpPr>
        <p:spPr>
          <a:xfrm>
            <a:off x="5109530" y="2464859"/>
            <a:ext cx="4445953" cy="4478126"/>
          </a:xfrm>
        </p:spPr>
        <p:txBody>
          <a:bodyPr/>
          <a:lstStyle>
            <a:lvl1pPr>
              <a:defRPr sz="2038">
                <a:latin typeface="Garamond" panose="02020404030301010803" pitchFamily="18" charset="0"/>
              </a:defRPr>
            </a:lvl1pPr>
            <a:lvl2pPr>
              <a:defRPr sz="1650">
                <a:latin typeface="Garamond" panose="02020404030301010803" pitchFamily="18" charset="0"/>
              </a:defRPr>
            </a:lvl2pPr>
            <a:lvl3pPr>
              <a:defRPr sz="1650">
                <a:latin typeface="Garamond" panose="02020404030301010803" pitchFamily="18" charset="0"/>
              </a:defRPr>
            </a:lvl3pPr>
            <a:lvl4pPr>
              <a:defRPr sz="1650">
                <a:latin typeface="Garamond" panose="02020404030301010803" pitchFamily="18" charset="0"/>
              </a:defRPr>
            </a:lvl4pPr>
            <a:lvl5pPr>
              <a:defRPr sz="1650">
                <a:latin typeface="Garamond" panose="02020404030301010803" pitchFamily="18" charset="0"/>
              </a:defRPr>
            </a:lvl5pPr>
            <a:lvl6pPr>
              <a:defRPr sz="1747"/>
            </a:lvl6pPr>
            <a:lvl7pPr>
              <a:defRPr sz="1747"/>
            </a:lvl7pPr>
            <a:lvl8pPr>
              <a:defRPr sz="1747"/>
            </a:lvl8pPr>
            <a:lvl9pPr>
              <a:defRPr sz="174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502920" y="7185872"/>
            <a:ext cx="2346960" cy="413808"/>
          </a:xfrm>
          <a:prstGeom prst="rect">
            <a:avLst/>
          </a:prstGeom>
        </p:spPr>
        <p:txBody>
          <a:bodyPr lIns="101870" tIns="50935" rIns="101870" bIns="50935"/>
          <a:lstStyle>
            <a:lvl1pPr>
              <a:defRPr>
                <a:cs typeface="Arial" charset="0"/>
              </a:defRPr>
            </a:lvl1pPr>
          </a:lstStyle>
          <a:p>
            <a:pPr defTabSz="887554">
              <a:defRPr/>
            </a:pPr>
            <a:fld id="{CF47C8CD-6B4A-485F-A54C-FE00727A97E9}" type="datetimeFigureOut">
              <a:rPr lang="en-US" sz="970" smtClean="0">
                <a:solidFill>
                  <a:prstClr val="black"/>
                </a:solidFill>
              </a:rPr>
              <a:pPr defTabSz="887554">
                <a:defRPr/>
              </a:pPr>
              <a:t>1/4/2022</a:t>
            </a:fld>
            <a:endParaRPr lang="en-US" sz="970" dirty="0">
              <a:solidFill>
                <a:prstClr val="black"/>
              </a:solidFill>
            </a:endParaRPr>
          </a:p>
        </p:txBody>
      </p:sp>
      <p:sp>
        <p:nvSpPr>
          <p:cNvPr id="8" name="Footer Placeholder 4"/>
          <p:cNvSpPr>
            <a:spLocks noGrp="1"/>
          </p:cNvSpPr>
          <p:nvPr>
            <p:ph type="ftr" sz="quarter" idx="11"/>
          </p:nvPr>
        </p:nvSpPr>
        <p:spPr>
          <a:xfrm>
            <a:off x="3436620" y="7185872"/>
            <a:ext cx="3185160" cy="413808"/>
          </a:xfrm>
          <a:prstGeom prst="rect">
            <a:avLst/>
          </a:prstGeom>
        </p:spPr>
        <p:txBody>
          <a:bodyPr lIns="101870" tIns="50935" rIns="101870" bIns="50935"/>
          <a:lstStyle>
            <a:lvl1pPr>
              <a:defRPr>
                <a:cs typeface="Arial" charset="0"/>
              </a:defRPr>
            </a:lvl1pPr>
          </a:lstStyle>
          <a:p>
            <a:pPr defTabSz="887554">
              <a:defRPr/>
            </a:pPr>
            <a:endParaRPr lang="en-US" sz="970" dirty="0">
              <a:solidFill>
                <a:prstClr val="black"/>
              </a:solidFill>
            </a:endParaRPr>
          </a:p>
        </p:txBody>
      </p:sp>
      <p:sp>
        <p:nvSpPr>
          <p:cNvPr id="9" name="Slide Number Placeholder 5"/>
          <p:cNvSpPr>
            <a:spLocks noGrp="1"/>
          </p:cNvSpPr>
          <p:nvPr>
            <p:ph type="sldNum" sz="quarter" idx="12"/>
          </p:nvPr>
        </p:nvSpPr>
        <p:spPr/>
        <p:txBody>
          <a:bodyPr/>
          <a:lstStyle>
            <a:lvl1pPr>
              <a:defRPr/>
            </a:lvl1pPr>
          </a:lstStyle>
          <a:p>
            <a:pPr defTabSz="887554">
              <a:defRPr/>
            </a:pPr>
            <a:fld id="{B4B78AEE-F855-49A2-A743-1CEAEEF358DC}" type="slidenum">
              <a:rPr lang="en-US" smtClean="0"/>
              <a:pPr defTabSz="887554">
                <a:defRPr/>
              </a:pPr>
              <a:t>‹#›</a:t>
            </a:fld>
            <a:endParaRPr lang="en-US" dirty="0"/>
          </a:p>
        </p:txBody>
      </p:sp>
    </p:spTree>
    <p:extLst>
      <p:ext uri="{BB962C8B-B14F-4D97-AF65-F5344CB8AC3E}">
        <p14:creationId xmlns:p14="http://schemas.microsoft.com/office/powerpoint/2010/main" val="320326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7913775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4178055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1905000" y="1981199"/>
            <a:ext cx="6324600" cy="4800601"/>
          </a:xfrm>
        </p:spPr>
        <p:txBody>
          <a:bodyPr/>
          <a:lstStyle>
            <a:lvl1pPr>
              <a:defRPr>
                <a:latin typeface="Garamond" panose="02020404030301010803" pitchFamily="18" charset="0"/>
              </a:defRPr>
            </a:lvl1pPr>
          </a:lstStyle>
          <a:p>
            <a:endParaRPr lang="en-US" dirty="0"/>
          </a:p>
        </p:txBody>
      </p:sp>
      <p:sp>
        <p:nvSpPr>
          <p:cNvPr id="4" name="Title 1">
            <a:extLst>
              <a:ext uri="{FF2B5EF4-FFF2-40B4-BE49-F238E27FC236}">
                <a16:creationId xmlns:a16="http://schemas.microsoft.com/office/drawing/2014/main" id="{77768F4C-B30E-4088-83E3-AFBA2D500BE3}"/>
              </a:ext>
            </a:extLst>
          </p:cNvPr>
          <p:cNvSpPr>
            <a:spLocks noGrp="1"/>
          </p:cNvSpPr>
          <p:nvPr>
            <p:ph type="title" hasCustomPrompt="1"/>
          </p:nvPr>
        </p:nvSpPr>
        <p:spPr>
          <a:xfrm>
            <a:off x="502920" y="345440"/>
            <a:ext cx="8465820" cy="949960"/>
          </a:xfrm>
        </p:spPr>
        <p:txBody>
          <a:bodyPr/>
          <a:lstStyle/>
          <a:p>
            <a:r>
              <a:rPr lang="en-US" dirty="0"/>
              <a:t>CLICK TO EDIT MASTER TITLE STYLE</a:t>
            </a:r>
          </a:p>
        </p:txBody>
      </p:sp>
    </p:spTree>
    <p:extLst>
      <p:ext uri="{BB962C8B-B14F-4D97-AF65-F5344CB8AC3E}">
        <p14:creationId xmlns:p14="http://schemas.microsoft.com/office/powerpoint/2010/main" val="30995937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52601" y="1447800"/>
            <a:ext cx="6553201" cy="5334000"/>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74525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8889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5306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9879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752601" y="1447800"/>
            <a:ext cx="6553201" cy="379413"/>
          </a:xfrm>
        </p:spPr>
        <p:txBody>
          <a:bodyPr/>
          <a:lstStyle/>
          <a:p>
            <a:r>
              <a:rPr lang="en-US"/>
              <a:t>Click to edit Master title style</a:t>
            </a:r>
          </a:p>
        </p:txBody>
      </p:sp>
      <p:sp>
        <p:nvSpPr>
          <p:cNvPr id="3" name="Text Placeholder 2"/>
          <p:cNvSpPr>
            <a:spLocks noGrp="1"/>
          </p:cNvSpPr>
          <p:nvPr>
            <p:ph type="body" sz="half" idx="1"/>
          </p:nvPr>
        </p:nvSpPr>
        <p:spPr>
          <a:xfrm>
            <a:off x="1905000" y="1981199"/>
            <a:ext cx="3086100" cy="4800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5143500" y="1981199"/>
            <a:ext cx="3086100" cy="4800601"/>
          </a:xfrm>
        </p:spPr>
        <p:txBody>
          <a:bodyPr/>
          <a:lstStyle/>
          <a:p>
            <a:endParaRPr lang="en-US" dirty="0"/>
          </a:p>
        </p:txBody>
      </p:sp>
    </p:spTree>
    <p:extLst>
      <p:ext uri="{BB962C8B-B14F-4D97-AF65-F5344CB8AC3E}">
        <p14:creationId xmlns:p14="http://schemas.microsoft.com/office/powerpoint/2010/main" val="32580894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488155" indent="0" algn="ctr">
              <a:buNone/>
              <a:defRPr>
                <a:solidFill>
                  <a:schemeClr val="tx1">
                    <a:tint val="75000"/>
                  </a:schemeClr>
                </a:solidFill>
              </a:defRPr>
            </a:lvl2pPr>
            <a:lvl3pPr marL="976308" indent="0" algn="ctr">
              <a:buNone/>
              <a:defRPr>
                <a:solidFill>
                  <a:schemeClr val="tx1">
                    <a:tint val="75000"/>
                  </a:schemeClr>
                </a:solidFill>
              </a:defRPr>
            </a:lvl3pPr>
            <a:lvl4pPr marL="1464463" indent="0" algn="ctr">
              <a:buNone/>
              <a:defRPr>
                <a:solidFill>
                  <a:schemeClr val="tx1">
                    <a:tint val="75000"/>
                  </a:schemeClr>
                </a:solidFill>
              </a:defRPr>
            </a:lvl4pPr>
            <a:lvl5pPr marL="1952617" indent="0" algn="ctr">
              <a:buNone/>
              <a:defRPr>
                <a:solidFill>
                  <a:schemeClr val="tx1">
                    <a:tint val="75000"/>
                  </a:schemeClr>
                </a:solidFill>
              </a:defRPr>
            </a:lvl5pPr>
            <a:lvl6pPr marL="2440771" indent="0" algn="ctr">
              <a:buNone/>
              <a:defRPr>
                <a:solidFill>
                  <a:schemeClr val="tx1">
                    <a:tint val="75000"/>
                  </a:schemeClr>
                </a:solidFill>
              </a:defRPr>
            </a:lvl6pPr>
            <a:lvl7pPr marL="2928926" indent="0" algn="ctr">
              <a:buNone/>
              <a:defRPr>
                <a:solidFill>
                  <a:schemeClr val="tx1">
                    <a:tint val="75000"/>
                  </a:schemeClr>
                </a:solidFill>
              </a:defRPr>
            </a:lvl7pPr>
            <a:lvl8pPr marL="3417080" indent="0" algn="ctr">
              <a:buNone/>
              <a:defRPr>
                <a:solidFill>
                  <a:schemeClr val="tx1">
                    <a:tint val="75000"/>
                  </a:schemeClr>
                </a:solidFill>
              </a:defRPr>
            </a:lvl8pPr>
            <a:lvl9pPr marL="3905234"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E472D9F9-3D8E-4171-9BB9-9943AE502A87}" type="slidenum">
              <a:rPr lang="en-US"/>
              <a:pPr>
                <a:defRPr/>
              </a:pPr>
              <a:t>‹#›</a:t>
            </a:fld>
            <a:endParaRPr lang="en-US" dirty="0"/>
          </a:p>
        </p:txBody>
      </p:sp>
    </p:spTree>
    <p:extLst>
      <p:ext uri="{BB962C8B-B14F-4D97-AF65-F5344CB8AC3E}">
        <p14:creationId xmlns:p14="http://schemas.microsoft.com/office/powerpoint/2010/main" val="24984680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4380" y="2414482"/>
            <a:ext cx="8549640" cy="1666028"/>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488155" indent="0" algn="ctr">
              <a:buNone/>
              <a:defRPr>
                <a:solidFill>
                  <a:schemeClr val="tx1">
                    <a:tint val="75000"/>
                  </a:schemeClr>
                </a:solidFill>
              </a:defRPr>
            </a:lvl2pPr>
            <a:lvl3pPr marL="976308" indent="0" algn="ctr">
              <a:buNone/>
              <a:defRPr>
                <a:solidFill>
                  <a:schemeClr val="tx1">
                    <a:tint val="75000"/>
                  </a:schemeClr>
                </a:solidFill>
              </a:defRPr>
            </a:lvl3pPr>
            <a:lvl4pPr marL="1464463" indent="0" algn="ctr">
              <a:buNone/>
              <a:defRPr>
                <a:solidFill>
                  <a:schemeClr val="tx1">
                    <a:tint val="75000"/>
                  </a:schemeClr>
                </a:solidFill>
              </a:defRPr>
            </a:lvl4pPr>
            <a:lvl5pPr marL="1952617" indent="0" algn="ctr">
              <a:buNone/>
              <a:defRPr>
                <a:solidFill>
                  <a:schemeClr val="tx1">
                    <a:tint val="75000"/>
                  </a:schemeClr>
                </a:solidFill>
              </a:defRPr>
            </a:lvl5pPr>
            <a:lvl6pPr marL="2440771" indent="0" algn="ctr">
              <a:buNone/>
              <a:defRPr>
                <a:solidFill>
                  <a:schemeClr val="tx1">
                    <a:tint val="75000"/>
                  </a:schemeClr>
                </a:solidFill>
              </a:defRPr>
            </a:lvl6pPr>
            <a:lvl7pPr marL="2928926" indent="0" algn="ctr">
              <a:buNone/>
              <a:defRPr>
                <a:solidFill>
                  <a:schemeClr val="tx1">
                    <a:tint val="75000"/>
                  </a:schemeClr>
                </a:solidFill>
              </a:defRPr>
            </a:lvl7pPr>
            <a:lvl8pPr marL="3417080" indent="0" algn="ctr">
              <a:buNone/>
              <a:defRPr>
                <a:solidFill>
                  <a:schemeClr val="tx1">
                    <a:tint val="75000"/>
                  </a:schemeClr>
                </a:solidFill>
              </a:defRPr>
            </a:lvl8pPr>
            <a:lvl9pPr marL="3905234"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a:defRPr/>
            </a:lvl1pPr>
          </a:lstStyle>
          <a:p>
            <a:pPr defTabSz="976308">
              <a:defRPr/>
            </a:pPr>
            <a:fld id="{F93514EF-C007-4EC1-A370-85BE4F5E4A40}" type="slidenum">
              <a:rPr lang="en-US" smtClean="0"/>
              <a:pPr defTabSz="976308">
                <a:defRPr/>
              </a:pPr>
              <a:t>‹#›</a:t>
            </a:fld>
            <a:endParaRPr lang="en-US" dirty="0"/>
          </a:p>
        </p:txBody>
      </p:sp>
    </p:spTree>
    <p:extLst>
      <p:ext uri="{BB962C8B-B14F-4D97-AF65-F5344CB8AC3E}">
        <p14:creationId xmlns:p14="http://schemas.microsoft.com/office/powerpoint/2010/main" val="32671826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Franklin Gothic Medium Cond" panose="020B06060304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028">
                <a:latin typeface="Garamond" panose="02020404030301010803" pitchFamily="18" charset="0"/>
                <a:cs typeface="Arial" panose="020B0604020202020204" pitchFamily="34" charset="0"/>
              </a:defRPr>
            </a:lvl1pPr>
            <a:lvl2pPr>
              <a:defRPr sz="1602">
                <a:latin typeface="Garamond" panose="02020404030301010803" pitchFamily="18" charset="0"/>
                <a:cs typeface="Arial" panose="020B0604020202020204" pitchFamily="34" charset="0"/>
              </a:defRPr>
            </a:lvl2pPr>
            <a:lvl3pPr>
              <a:defRPr sz="1602">
                <a:latin typeface="Garamond" panose="02020404030301010803" pitchFamily="18" charset="0"/>
                <a:cs typeface="Arial" panose="020B0604020202020204" pitchFamily="34" charset="0"/>
              </a:defRPr>
            </a:lvl3pPr>
            <a:lvl4pPr>
              <a:defRPr sz="1602">
                <a:latin typeface="Garamond" panose="02020404030301010803" pitchFamily="18" charset="0"/>
                <a:cs typeface="Arial" panose="020B0604020202020204" pitchFamily="34" charset="0"/>
              </a:defRPr>
            </a:lvl4pPr>
            <a:lvl5pPr>
              <a:defRPr sz="1602">
                <a:latin typeface="Garamond" panose="020204040303010108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sz="873">
                <a:latin typeface="Garamond" panose="02020404030301010803" pitchFamily="18" charset="0"/>
              </a:defRPr>
            </a:lvl1pPr>
          </a:lstStyle>
          <a:p>
            <a:pPr defTabSz="976308">
              <a:defRPr/>
            </a:pPr>
            <a:fld id="{7BAA88E2-A1F9-44DF-BD29-182EE740EC93}" type="slidenum">
              <a:rPr lang="en-US" smtClean="0"/>
              <a:pPr defTabSz="976308">
                <a:defRPr/>
              </a:pPr>
              <a:t>‹#›</a:t>
            </a:fld>
            <a:endParaRPr lang="en-US" dirty="0"/>
          </a:p>
        </p:txBody>
      </p:sp>
    </p:spTree>
    <p:extLst>
      <p:ext uri="{BB962C8B-B14F-4D97-AF65-F5344CB8AC3E}">
        <p14:creationId xmlns:p14="http://schemas.microsoft.com/office/powerpoint/2010/main" val="1671609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1905000" y="1981200"/>
            <a:ext cx="6324600" cy="4800600"/>
          </a:xfrm>
        </p:spPr>
        <p:txBody>
          <a:bodyPr/>
          <a:lstStyle>
            <a:lvl1pPr>
              <a:defRPr>
                <a:latin typeface="Garamond" panose="02020404030301010803" pitchFamily="18" charset="0"/>
              </a:defRPr>
            </a:lvl1pPr>
          </a:lstStyle>
          <a:p>
            <a:endParaRPr lang="en-US" dirty="0"/>
          </a:p>
        </p:txBody>
      </p:sp>
      <p:sp>
        <p:nvSpPr>
          <p:cNvPr id="4" name="Title 1">
            <a:extLst>
              <a:ext uri="{FF2B5EF4-FFF2-40B4-BE49-F238E27FC236}">
                <a16:creationId xmlns:a16="http://schemas.microsoft.com/office/drawing/2014/main" id="{77768F4C-B30E-4088-83E3-AFBA2D500BE3}"/>
              </a:ext>
            </a:extLst>
          </p:cNvPr>
          <p:cNvSpPr>
            <a:spLocks noGrp="1"/>
          </p:cNvSpPr>
          <p:nvPr>
            <p:ph type="title" hasCustomPrompt="1"/>
          </p:nvPr>
        </p:nvSpPr>
        <p:spPr>
          <a:xfrm>
            <a:off x="502920" y="345440"/>
            <a:ext cx="8465820" cy="949960"/>
          </a:xfrm>
        </p:spPr>
        <p:txBody>
          <a:bodyPr/>
          <a:lstStyle/>
          <a:p>
            <a:r>
              <a:rPr lang="en-US" dirty="0"/>
              <a:t>CLICK TO EDIT MASTER TITLE STYLE</a:t>
            </a:r>
          </a:p>
        </p:txBody>
      </p:sp>
    </p:spTree>
    <p:extLst>
      <p:ext uri="{BB962C8B-B14F-4D97-AF65-F5344CB8AC3E}">
        <p14:creationId xmlns:p14="http://schemas.microsoft.com/office/powerpoint/2010/main" val="27462662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Franklin Gothic Medium Cond" panose="020B0606030402020204" pitchFamily="34" charset="0"/>
              </a:defRPr>
            </a:lvl1pPr>
          </a:lstStyle>
          <a:p>
            <a:r>
              <a:rPr lang="en-US" dirty="0"/>
              <a:t>CLICK TO EDIT MASTER TITLE STYLE</a:t>
            </a:r>
          </a:p>
        </p:txBody>
      </p:sp>
      <p:sp>
        <p:nvSpPr>
          <p:cNvPr id="3" name="Content Placeholder 2"/>
          <p:cNvSpPr>
            <a:spLocks noGrp="1"/>
          </p:cNvSpPr>
          <p:nvPr>
            <p:ph sz="half" idx="1"/>
          </p:nvPr>
        </p:nvSpPr>
        <p:spPr>
          <a:xfrm>
            <a:off x="502920" y="1813562"/>
            <a:ext cx="4442460" cy="5129425"/>
          </a:xfrm>
        </p:spPr>
        <p:txBody>
          <a:bodyPr/>
          <a:lstStyle>
            <a:lvl1pPr>
              <a:defRPr sz="2028">
                <a:latin typeface="Garamond" panose="02020404030301010803" pitchFamily="18" charset="0"/>
              </a:defRPr>
            </a:lvl1pPr>
            <a:lvl2pPr>
              <a:defRPr sz="1602">
                <a:latin typeface="Garamond" panose="02020404030301010803" pitchFamily="18" charset="0"/>
              </a:defRPr>
            </a:lvl2pPr>
            <a:lvl3pPr>
              <a:defRPr sz="1602">
                <a:latin typeface="Garamond" panose="02020404030301010803" pitchFamily="18" charset="0"/>
              </a:defRPr>
            </a:lvl3pPr>
            <a:lvl4pPr>
              <a:defRPr sz="1602">
                <a:latin typeface="Garamond" panose="02020404030301010803" pitchFamily="18" charset="0"/>
              </a:defRPr>
            </a:lvl4pPr>
            <a:lvl5pPr>
              <a:defRPr sz="1602">
                <a:latin typeface="Garamond" panose="02020404030301010803" pitchFamily="18" charset="0"/>
              </a:defRPr>
            </a:lvl5pPr>
            <a:lvl6pPr>
              <a:defRPr sz="1922"/>
            </a:lvl6pPr>
            <a:lvl7pPr>
              <a:defRPr sz="1922"/>
            </a:lvl7pPr>
            <a:lvl8pPr>
              <a:defRPr sz="1922"/>
            </a:lvl8pPr>
            <a:lvl9pPr>
              <a:defRPr sz="1922"/>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13020" y="1813562"/>
            <a:ext cx="4442460" cy="5129425"/>
          </a:xfrm>
        </p:spPr>
        <p:txBody>
          <a:bodyPr/>
          <a:lstStyle>
            <a:lvl1pPr>
              <a:defRPr sz="2028">
                <a:latin typeface="Garamond" panose="02020404030301010803" pitchFamily="18" charset="0"/>
              </a:defRPr>
            </a:lvl1pPr>
            <a:lvl2pPr>
              <a:defRPr sz="1602">
                <a:latin typeface="Garamond" panose="02020404030301010803" pitchFamily="18" charset="0"/>
              </a:defRPr>
            </a:lvl2pPr>
            <a:lvl3pPr>
              <a:defRPr sz="1602">
                <a:latin typeface="Garamond" panose="02020404030301010803" pitchFamily="18" charset="0"/>
              </a:defRPr>
            </a:lvl3pPr>
            <a:lvl4pPr>
              <a:defRPr sz="1602">
                <a:latin typeface="Garamond" panose="02020404030301010803" pitchFamily="18" charset="0"/>
              </a:defRPr>
            </a:lvl4pPr>
            <a:lvl5pPr>
              <a:defRPr sz="1602">
                <a:latin typeface="Garamond" panose="02020404030301010803" pitchFamily="18" charset="0"/>
              </a:defRPr>
            </a:lvl5pPr>
            <a:lvl6pPr>
              <a:defRPr sz="1922"/>
            </a:lvl6pPr>
            <a:lvl7pPr>
              <a:defRPr sz="1922"/>
            </a:lvl7pPr>
            <a:lvl8pPr>
              <a:defRPr sz="1922"/>
            </a:lvl8pPr>
            <a:lvl9pPr>
              <a:defRPr sz="1922"/>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p:txBody>
          <a:bodyPr/>
          <a:lstStyle>
            <a:lvl1pPr>
              <a:defRPr/>
            </a:lvl1pPr>
          </a:lstStyle>
          <a:p>
            <a:pPr defTabSz="976308">
              <a:defRPr/>
            </a:pPr>
            <a:fld id="{F51E102E-9C1D-43A3-8E8B-9AF5DBE4111E}" type="slidenum">
              <a:rPr lang="en-US" smtClean="0"/>
              <a:pPr defTabSz="976308">
                <a:defRPr/>
              </a:pPr>
              <a:t>‹#›</a:t>
            </a:fld>
            <a:endParaRPr lang="en-US" dirty="0"/>
          </a:p>
        </p:txBody>
      </p:sp>
    </p:spTree>
    <p:extLst>
      <p:ext uri="{BB962C8B-B14F-4D97-AF65-F5344CB8AC3E}">
        <p14:creationId xmlns:p14="http://schemas.microsoft.com/office/powerpoint/2010/main" val="26873576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Franklin Gothic Medium Cond" panose="020B06060304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02921" y="1739795"/>
            <a:ext cx="4444207" cy="725064"/>
          </a:xfrm>
        </p:spPr>
        <p:txBody>
          <a:bodyPr anchor="b"/>
          <a:lstStyle>
            <a:lvl1pPr marL="0" indent="0">
              <a:buNone/>
              <a:defRPr sz="2349" b="0">
                <a:latin typeface="Franklin Gothic Medium Cond" panose="020B0606030402020204" pitchFamily="34" charset="0"/>
              </a:defRPr>
            </a:lvl1pPr>
            <a:lvl2pPr marL="488155" indent="0">
              <a:buNone/>
              <a:defRPr sz="2135" b="1"/>
            </a:lvl2pPr>
            <a:lvl3pPr marL="976308" indent="0">
              <a:buNone/>
              <a:defRPr sz="1922" b="1"/>
            </a:lvl3pPr>
            <a:lvl4pPr marL="1464463" indent="0">
              <a:buNone/>
              <a:defRPr sz="1708" b="1"/>
            </a:lvl4pPr>
            <a:lvl5pPr marL="1952617" indent="0">
              <a:buNone/>
              <a:defRPr sz="1708" b="1"/>
            </a:lvl5pPr>
            <a:lvl6pPr marL="2440771" indent="0">
              <a:buNone/>
              <a:defRPr sz="1708" b="1"/>
            </a:lvl6pPr>
            <a:lvl7pPr marL="2928926" indent="0">
              <a:buNone/>
              <a:defRPr sz="1708" b="1"/>
            </a:lvl7pPr>
            <a:lvl8pPr marL="3417080" indent="0">
              <a:buNone/>
              <a:defRPr sz="1708" b="1"/>
            </a:lvl8pPr>
            <a:lvl9pPr marL="3905234" indent="0">
              <a:buNone/>
              <a:defRPr sz="1708" b="1"/>
            </a:lvl9pPr>
          </a:lstStyle>
          <a:p>
            <a:pPr lvl="0"/>
            <a:r>
              <a:rPr lang="en-US" dirty="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028">
                <a:latin typeface="Garamond" panose="02020404030301010803" pitchFamily="18" charset="0"/>
              </a:defRPr>
            </a:lvl1pPr>
            <a:lvl2pPr>
              <a:defRPr sz="1602">
                <a:latin typeface="Garamond" panose="02020404030301010803" pitchFamily="18" charset="0"/>
              </a:defRPr>
            </a:lvl2pPr>
            <a:lvl3pPr>
              <a:defRPr sz="1602">
                <a:latin typeface="Garamond" panose="02020404030301010803" pitchFamily="18" charset="0"/>
              </a:defRPr>
            </a:lvl3pPr>
            <a:lvl4pPr>
              <a:defRPr sz="1602">
                <a:latin typeface="Garamond" panose="02020404030301010803" pitchFamily="18" charset="0"/>
              </a:defRPr>
            </a:lvl4pPr>
            <a:lvl5pPr>
              <a:defRPr sz="1602">
                <a:latin typeface="Garamond" panose="02020404030301010803" pitchFamily="18" charset="0"/>
              </a:defRPr>
            </a:lvl5pPr>
            <a:lvl6pPr>
              <a:defRPr sz="1708"/>
            </a:lvl6pPr>
            <a:lvl7pPr>
              <a:defRPr sz="1708"/>
            </a:lvl7pPr>
            <a:lvl8pPr>
              <a:defRPr sz="1708"/>
            </a:lvl8pPr>
            <a:lvl9pPr>
              <a:defRPr sz="17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5109529" y="1739795"/>
            <a:ext cx="4445953" cy="725064"/>
          </a:xfrm>
        </p:spPr>
        <p:txBody>
          <a:bodyPr anchor="b"/>
          <a:lstStyle>
            <a:lvl1pPr marL="0" indent="0">
              <a:buNone/>
              <a:defRPr sz="2349" b="0">
                <a:latin typeface="Franklin Gothic Medium Cond" panose="020B0606030402020204" pitchFamily="34" charset="0"/>
              </a:defRPr>
            </a:lvl1pPr>
            <a:lvl2pPr marL="488155" indent="0">
              <a:buNone/>
              <a:defRPr sz="2135" b="1"/>
            </a:lvl2pPr>
            <a:lvl3pPr marL="976308" indent="0">
              <a:buNone/>
              <a:defRPr sz="1922" b="1"/>
            </a:lvl3pPr>
            <a:lvl4pPr marL="1464463" indent="0">
              <a:buNone/>
              <a:defRPr sz="1708" b="1"/>
            </a:lvl4pPr>
            <a:lvl5pPr marL="1952617" indent="0">
              <a:buNone/>
              <a:defRPr sz="1708" b="1"/>
            </a:lvl5pPr>
            <a:lvl6pPr marL="2440771" indent="0">
              <a:buNone/>
              <a:defRPr sz="1708" b="1"/>
            </a:lvl6pPr>
            <a:lvl7pPr marL="2928926" indent="0">
              <a:buNone/>
              <a:defRPr sz="1708" b="1"/>
            </a:lvl7pPr>
            <a:lvl8pPr marL="3417080" indent="0">
              <a:buNone/>
              <a:defRPr sz="1708" b="1"/>
            </a:lvl8pPr>
            <a:lvl9pPr marL="3905234" indent="0">
              <a:buNone/>
              <a:defRPr sz="1708" b="1"/>
            </a:lvl9pPr>
          </a:lstStyle>
          <a:p>
            <a:pPr lvl="0"/>
            <a:r>
              <a:rPr lang="en-US" dirty="0"/>
              <a:t>CLICK TO EDIT MASTER TEXT STYLES</a:t>
            </a:r>
          </a:p>
        </p:txBody>
      </p:sp>
      <p:sp>
        <p:nvSpPr>
          <p:cNvPr id="6" name="Content Placeholder 5"/>
          <p:cNvSpPr>
            <a:spLocks noGrp="1"/>
          </p:cNvSpPr>
          <p:nvPr>
            <p:ph sz="quarter" idx="4"/>
          </p:nvPr>
        </p:nvSpPr>
        <p:spPr>
          <a:xfrm>
            <a:off x="5109529" y="2464859"/>
            <a:ext cx="4445953" cy="4478126"/>
          </a:xfrm>
        </p:spPr>
        <p:txBody>
          <a:bodyPr/>
          <a:lstStyle>
            <a:lvl1pPr>
              <a:defRPr sz="2028">
                <a:latin typeface="Garamond" panose="02020404030301010803" pitchFamily="18" charset="0"/>
              </a:defRPr>
            </a:lvl1pPr>
            <a:lvl2pPr>
              <a:defRPr sz="1602">
                <a:latin typeface="Garamond" panose="02020404030301010803" pitchFamily="18" charset="0"/>
              </a:defRPr>
            </a:lvl2pPr>
            <a:lvl3pPr>
              <a:defRPr sz="1602">
                <a:latin typeface="Garamond" panose="02020404030301010803" pitchFamily="18" charset="0"/>
              </a:defRPr>
            </a:lvl3pPr>
            <a:lvl4pPr>
              <a:defRPr sz="1602">
                <a:latin typeface="Garamond" panose="02020404030301010803" pitchFamily="18" charset="0"/>
              </a:defRPr>
            </a:lvl4pPr>
            <a:lvl5pPr>
              <a:defRPr sz="1602">
                <a:latin typeface="Garamond" panose="02020404030301010803" pitchFamily="18" charset="0"/>
              </a:defRPr>
            </a:lvl5pPr>
            <a:lvl6pPr>
              <a:defRPr sz="1708"/>
            </a:lvl6pPr>
            <a:lvl7pPr>
              <a:defRPr sz="1708"/>
            </a:lvl7pPr>
            <a:lvl8pPr>
              <a:defRPr sz="1708"/>
            </a:lvl8pPr>
            <a:lvl9pPr>
              <a:defRPr sz="17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p:txBody>
          <a:bodyPr/>
          <a:lstStyle>
            <a:lvl1pPr>
              <a:defRPr/>
            </a:lvl1pPr>
          </a:lstStyle>
          <a:p>
            <a:pPr defTabSz="976308">
              <a:defRPr/>
            </a:pPr>
            <a:fld id="{B4B78AEE-F855-49A2-A743-1CEAEEF358DC}" type="slidenum">
              <a:rPr lang="en-US" smtClean="0"/>
              <a:pPr defTabSz="976308">
                <a:defRPr/>
              </a:pPr>
              <a:t>‹#›</a:t>
            </a:fld>
            <a:endParaRPr lang="en-US" dirty="0"/>
          </a:p>
        </p:txBody>
      </p:sp>
    </p:spTree>
    <p:extLst>
      <p:ext uri="{BB962C8B-B14F-4D97-AF65-F5344CB8AC3E}">
        <p14:creationId xmlns:p14="http://schemas.microsoft.com/office/powerpoint/2010/main" val="10805113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4380" y="2414482"/>
            <a:ext cx="8549640" cy="1666028"/>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latin typeface="Garamond" panose="02020404030301010803" pitchFamily="18" charset="0"/>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3514EF-C007-4EC1-A370-85BE4F5E4A40}" type="slidenum">
              <a:rPr kumimoji="0" lang="en-US" sz="900" b="1" i="0" u="none" strike="noStrike" kern="1200" cap="none" spc="0" normalizeH="0" baseline="0" noProof="0">
                <a:ln>
                  <a:noFill/>
                </a:ln>
                <a:solidFill>
                  <a:srgbClr val="332618"/>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srgbClr val="332618"/>
              </a:solidFill>
              <a:effectLst/>
              <a:uLnTx/>
              <a:uFillTx/>
              <a:latin typeface="Garamond" pitchFamily="18" charset="0"/>
              <a:ea typeface="+mn-ea"/>
              <a:cs typeface="+mn-cs"/>
            </a:endParaRPr>
          </a:p>
        </p:txBody>
      </p:sp>
    </p:spTree>
    <p:extLst>
      <p:ext uri="{BB962C8B-B14F-4D97-AF65-F5344CB8AC3E}">
        <p14:creationId xmlns:p14="http://schemas.microsoft.com/office/powerpoint/2010/main" val="1997160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100">
                <a:latin typeface="Garamond" panose="02020404030301010803" pitchFamily="18" charset="0"/>
              </a:defRPr>
            </a:lvl1pPr>
            <a:lvl2pPr>
              <a:defRPr sz="1700">
                <a:latin typeface="Garamond" panose="02020404030301010803" pitchFamily="18" charset="0"/>
              </a:defRPr>
            </a:lvl2pPr>
            <a:lvl3pPr>
              <a:defRPr sz="1700">
                <a:latin typeface="Garamond" panose="02020404030301010803" pitchFamily="18" charset="0"/>
              </a:defRPr>
            </a:lvl3pPr>
            <a:lvl4pPr>
              <a:defRPr sz="1700">
                <a:latin typeface="Garamond" panose="02020404030301010803" pitchFamily="18" charset="0"/>
              </a:defRPr>
            </a:lvl4pPr>
            <a:lvl5pPr>
              <a:defRPr sz="1700">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AA88E2-A1F9-44DF-BD29-182EE740EC93}" type="slidenum">
              <a:rPr kumimoji="0" lang="en-US" sz="900" b="1" i="0" u="none" strike="noStrike" kern="1200" cap="none" spc="0" normalizeH="0" baseline="0" noProof="0">
                <a:ln>
                  <a:noFill/>
                </a:ln>
                <a:solidFill>
                  <a:srgbClr val="332618"/>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srgbClr val="332618"/>
              </a:solidFill>
              <a:effectLst/>
              <a:uLnTx/>
              <a:uFillTx/>
              <a:latin typeface="Garamond" pitchFamily="18" charset="0"/>
              <a:ea typeface="+mn-ea"/>
              <a:cs typeface="+mn-cs"/>
            </a:endParaRPr>
          </a:p>
        </p:txBody>
      </p:sp>
    </p:spTree>
    <p:extLst>
      <p:ext uri="{BB962C8B-B14F-4D97-AF65-F5344CB8AC3E}">
        <p14:creationId xmlns:p14="http://schemas.microsoft.com/office/powerpoint/2010/main" val="968954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502920" y="1813562"/>
            <a:ext cx="4442460" cy="5129425"/>
          </a:xfrm>
        </p:spPr>
        <p:txBody>
          <a:bodyPr/>
          <a:lstStyle>
            <a:lvl1pPr>
              <a:defRPr sz="2100">
                <a:latin typeface="Garamond" panose="02020404030301010803" pitchFamily="18" charset="0"/>
              </a:defRPr>
            </a:lvl1pPr>
            <a:lvl2pPr>
              <a:defRPr sz="1700">
                <a:latin typeface="Garamond" panose="02020404030301010803" pitchFamily="18" charset="0"/>
              </a:defRPr>
            </a:lvl2pPr>
            <a:lvl3pPr>
              <a:defRPr sz="1700">
                <a:latin typeface="Garamond" panose="02020404030301010803" pitchFamily="18" charset="0"/>
              </a:defRPr>
            </a:lvl3pPr>
            <a:lvl4pPr>
              <a:defRPr sz="1700">
                <a:latin typeface="Garamond" panose="02020404030301010803" pitchFamily="18" charset="0"/>
              </a:defRPr>
            </a:lvl4pPr>
            <a:lvl5pPr>
              <a:defRPr sz="1700">
                <a:latin typeface="Garamond" panose="02020404030301010803"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13020" y="1813562"/>
            <a:ext cx="4442460" cy="5129425"/>
          </a:xfrm>
        </p:spPr>
        <p:txBody>
          <a:bodyPr/>
          <a:lstStyle>
            <a:lvl1pPr>
              <a:defRPr sz="2100">
                <a:latin typeface="Garamond" panose="02020404030301010803" pitchFamily="18" charset="0"/>
              </a:defRPr>
            </a:lvl1pPr>
            <a:lvl2pPr>
              <a:defRPr sz="1700">
                <a:latin typeface="Garamond" panose="02020404030301010803" pitchFamily="18" charset="0"/>
              </a:defRPr>
            </a:lvl2pPr>
            <a:lvl3pPr>
              <a:defRPr sz="1700">
                <a:latin typeface="Garamond" panose="02020404030301010803" pitchFamily="18" charset="0"/>
              </a:defRPr>
            </a:lvl3pPr>
            <a:lvl4pPr>
              <a:defRPr sz="1700">
                <a:latin typeface="Garamond" panose="02020404030301010803" pitchFamily="18" charset="0"/>
              </a:defRPr>
            </a:lvl4pPr>
            <a:lvl5pPr>
              <a:defRPr sz="1700">
                <a:latin typeface="Garamond" panose="02020404030301010803"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502920" y="7185872"/>
            <a:ext cx="2346960" cy="413808"/>
          </a:xfrm>
          <a:prstGeom prst="rect">
            <a:avLst/>
          </a:prstGeom>
        </p:spPr>
        <p:txBody>
          <a:bodyPr lIns="101870" tIns="50935" rIns="101870" bIns="50935"/>
          <a:lstStyle>
            <a:lvl1pPr>
              <a:defRPr>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752E5C-83D8-427B-97AC-59476B660FEB}" type="datetimeFigureOut">
              <a:rPr kumimoji="0" lang="en-US" sz="1000" b="1" i="0" u="none" strike="noStrike" kern="1200" cap="none" spc="0" normalizeH="0" baseline="0" noProof="0">
                <a:ln>
                  <a:noFill/>
                </a:ln>
                <a:solidFill>
                  <a:prstClr val="black"/>
                </a:solidFill>
                <a:effectLst/>
                <a:uLnTx/>
                <a:uFillTx/>
                <a:latin typeface="Arial Narrow"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1/4/2022</a:t>
            </a:fld>
            <a:endParaRPr kumimoji="0" lang="en-US" sz="1000" b="1" i="0" u="none" strike="noStrike" kern="1200" cap="none" spc="0" normalizeH="0" baseline="0" noProof="0" dirty="0">
              <a:ln>
                <a:noFill/>
              </a:ln>
              <a:solidFill>
                <a:prstClr val="black"/>
              </a:solidFill>
              <a:effectLst/>
              <a:uLnTx/>
              <a:uFillTx/>
              <a:latin typeface="Arial Narrow" pitchFamily="34" charset="0"/>
              <a:ea typeface="+mn-ea"/>
              <a:cs typeface="Arial" charset="0"/>
            </a:endParaRPr>
          </a:p>
        </p:txBody>
      </p:sp>
      <p:sp>
        <p:nvSpPr>
          <p:cNvPr id="6" name="Footer Placeholder 4"/>
          <p:cNvSpPr>
            <a:spLocks noGrp="1"/>
          </p:cNvSpPr>
          <p:nvPr>
            <p:ph type="ftr" sz="quarter" idx="11"/>
          </p:nvPr>
        </p:nvSpPr>
        <p:spPr>
          <a:xfrm>
            <a:off x="3436620" y="7185872"/>
            <a:ext cx="3185160" cy="413808"/>
          </a:xfrm>
          <a:prstGeom prst="rect">
            <a:avLst/>
          </a:prstGeom>
        </p:spPr>
        <p:txBody>
          <a:bodyPr lIns="101870" tIns="50935" rIns="101870" bIns="50935"/>
          <a:lstStyle>
            <a:lvl1pPr>
              <a:defRPr>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Narrow" pitchFamily="34" charset="0"/>
              <a:ea typeface="+mn-ea"/>
              <a:cs typeface="Arial"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1E102E-9C1D-43A3-8E8B-9AF5DBE4111E}" type="slidenum">
              <a:rPr kumimoji="0" lang="en-US" sz="900" b="1" i="0" u="none" strike="noStrike" kern="1200" cap="none" spc="0" normalizeH="0" baseline="0" noProof="0">
                <a:ln>
                  <a:noFill/>
                </a:ln>
                <a:solidFill>
                  <a:srgbClr val="332618"/>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srgbClr val="332618"/>
              </a:solidFill>
              <a:effectLst/>
              <a:uLnTx/>
              <a:uFillTx/>
              <a:latin typeface="Garamond" pitchFamily="18" charset="0"/>
              <a:ea typeface="+mn-ea"/>
              <a:cs typeface="+mn-cs"/>
            </a:endParaRPr>
          </a:p>
        </p:txBody>
      </p:sp>
    </p:spTree>
    <p:extLst>
      <p:ext uri="{BB962C8B-B14F-4D97-AF65-F5344CB8AC3E}">
        <p14:creationId xmlns:p14="http://schemas.microsoft.com/office/powerpoint/2010/main" val="3605277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502921" y="1739795"/>
            <a:ext cx="4444207" cy="725064"/>
          </a:xfrm>
        </p:spPr>
        <p:txBody>
          <a:bodyPr anchor="b"/>
          <a:lstStyle>
            <a:lvl1pPr marL="0" indent="0">
              <a:buNone/>
              <a:defRPr sz="2500" b="0">
                <a:latin typeface="Franklin Gothic Medium Cond" panose="020B0606030402020204" pitchFamily="34" charset="0"/>
              </a:defRPr>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dirty="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100">
                <a:latin typeface="Garamond" panose="02020404030301010803" pitchFamily="18" charset="0"/>
              </a:defRPr>
            </a:lvl1pPr>
            <a:lvl2pPr>
              <a:defRPr sz="1700">
                <a:latin typeface="Garamond" panose="02020404030301010803" pitchFamily="18" charset="0"/>
              </a:defRPr>
            </a:lvl2pPr>
            <a:lvl3pPr>
              <a:defRPr sz="1700">
                <a:latin typeface="Garamond" panose="02020404030301010803" pitchFamily="18" charset="0"/>
              </a:defRPr>
            </a:lvl3pPr>
            <a:lvl4pPr>
              <a:defRPr sz="1700">
                <a:latin typeface="Garamond" panose="02020404030301010803" pitchFamily="18" charset="0"/>
              </a:defRPr>
            </a:lvl4pPr>
            <a:lvl5pPr>
              <a:defRPr sz="1700">
                <a:latin typeface="Garamond" panose="02020404030301010803"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5109529" y="1739795"/>
            <a:ext cx="4445953" cy="725064"/>
          </a:xfrm>
        </p:spPr>
        <p:txBody>
          <a:bodyPr anchor="b"/>
          <a:lstStyle>
            <a:lvl1pPr marL="0" indent="0">
              <a:buNone/>
              <a:defRPr sz="2500" b="0">
                <a:latin typeface="Franklin Gothic Medium Cond" panose="020B0606030402020204" pitchFamily="34" charset="0"/>
              </a:defRPr>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dirty="0"/>
              <a:t>CLICK TO EDIT MASTER TEXT STYLES</a:t>
            </a:r>
          </a:p>
        </p:txBody>
      </p:sp>
      <p:sp>
        <p:nvSpPr>
          <p:cNvPr id="6" name="Content Placeholder 5"/>
          <p:cNvSpPr>
            <a:spLocks noGrp="1"/>
          </p:cNvSpPr>
          <p:nvPr>
            <p:ph sz="quarter" idx="4"/>
          </p:nvPr>
        </p:nvSpPr>
        <p:spPr>
          <a:xfrm>
            <a:off x="5109529" y="2464859"/>
            <a:ext cx="4445953" cy="4478126"/>
          </a:xfrm>
        </p:spPr>
        <p:txBody>
          <a:bodyPr/>
          <a:lstStyle>
            <a:lvl1pPr>
              <a:defRPr sz="2100">
                <a:latin typeface="Garamond" panose="02020404030301010803" pitchFamily="18" charset="0"/>
              </a:defRPr>
            </a:lvl1pPr>
            <a:lvl2pPr>
              <a:defRPr sz="1700">
                <a:latin typeface="Garamond" panose="02020404030301010803" pitchFamily="18" charset="0"/>
              </a:defRPr>
            </a:lvl2pPr>
            <a:lvl3pPr>
              <a:defRPr sz="1700">
                <a:latin typeface="Garamond" panose="02020404030301010803" pitchFamily="18" charset="0"/>
              </a:defRPr>
            </a:lvl3pPr>
            <a:lvl4pPr>
              <a:defRPr sz="1700">
                <a:latin typeface="Garamond" panose="02020404030301010803" pitchFamily="18" charset="0"/>
              </a:defRPr>
            </a:lvl4pPr>
            <a:lvl5pPr>
              <a:defRPr sz="1700">
                <a:latin typeface="Garamond" panose="02020404030301010803"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502920" y="7185872"/>
            <a:ext cx="2346960" cy="413808"/>
          </a:xfrm>
          <a:prstGeom prst="rect">
            <a:avLst/>
          </a:prstGeom>
        </p:spPr>
        <p:txBody>
          <a:bodyPr lIns="101870" tIns="50935" rIns="101870" bIns="50935"/>
          <a:lstStyle>
            <a:lvl1pPr>
              <a:defRPr>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F47C8CD-6B4A-485F-A54C-FE00727A97E9}" type="datetimeFigureOut">
              <a:rPr kumimoji="0" lang="en-US" sz="1000" b="1" i="0" u="none" strike="noStrike" kern="1200" cap="none" spc="0" normalizeH="0" baseline="0" noProof="0">
                <a:ln>
                  <a:noFill/>
                </a:ln>
                <a:solidFill>
                  <a:prstClr val="black"/>
                </a:solidFill>
                <a:effectLst/>
                <a:uLnTx/>
                <a:uFillTx/>
                <a:latin typeface="Arial Narrow"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1/4/2022</a:t>
            </a:fld>
            <a:endParaRPr kumimoji="0" lang="en-US" sz="1000" b="1" i="0" u="none" strike="noStrike" kern="1200" cap="none" spc="0" normalizeH="0" baseline="0" noProof="0" dirty="0">
              <a:ln>
                <a:noFill/>
              </a:ln>
              <a:solidFill>
                <a:prstClr val="black"/>
              </a:solidFill>
              <a:effectLst/>
              <a:uLnTx/>
              <a:uFillTx/>
              <a:latin typeface="Arial Narrow" pitchFamily="34" charset="0"/>
              <a:ea typeface="+mn-ea"/>
              <a:cs typeface="Arial" charset="0"/>
            </a:endParaRPr>
          </a:p>
        </p:txBody>
      </p:sp>
      <p:sp>
        <p:nvSpPr>
          <p:cNvPr id="8" name="Footer Placeholder 4"/>
          <p:cNvSpPr>
            <a:spLocks noGrp="1"/>
          </p:cNvSpPr>
          <p:nvPr>
            <p:ph type="ftr" sz="quarter" idx="11"/>
          </p:nvPr>
        </p:nvSpPr>
        <p:spPr>
          <a:xfrm>
            <a:off x="3436620" y="7185872"/>
            <a:ext cx="3185160" cy="413808"/>
          </a:xfrm>
          <a:prstGeom prst="rect">
            <a:avLst/>
          </a:prstGeom>
        </p:spPr>
        <p:txBody>
          <a:bodyPr lIns="101870" tIns="50935" rIns="101870" bIns="50935"/>
          <a:lstStyle>
            <a:lvl1pPr>
              <a:defRPr>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Narrow" pitchFamily="34" charset="0"/>
              <a:ea typeface="+mn-ea"/>
              <a:cs typeface="Arial"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4B78AEE-F855-49A2-A743-1CEAEEF358DC}" type="slidenum">
              <a:rPr kumimoji="0" lang="en-US" sz="900" b="1" i="0" u="none" strike="noStrike" kern="1200" cap="none" spc="0" normalizeH="0" baseline="0" noProof="0">
                <a:ln>
                  <a:noFill/>
                </a:ln>
                <a:solidFill>
                  <a:srgbClr val="332618"/>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srgbClr val="332618"/>
              </a:solidFill>
              <a:effectLst/>
              <a:uLnTx/>
              <a:uFillTx/>
              <a:latin typeface="Garamond" pitchFamily="18" charset="0"/>
              <a:ea typeface="+mn-ea"/>
              <a:cs typeface="+mn-cs"/>
            </a:endParaRPr>
          </a:p>
        </p:txBody>
      </p:sp>
    </p:spTree>
    <p:extLst>
      <p:ext uri="{BB962C8B-B14F-4D97-AF65-F5344CB8AC3E}">
        <p14:creationId xmlns:p14="http://schemas.microsoft.com/office/powerpoint/2010/main" val="3238141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40222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1905000" y="1981200"/>
            <a:ext cx="6324600" cy="4800600"/>
          </a:xfrm>
        </p:spPr>
        <p:txBody>
          <a:bodyPr/>
          <a:lstStyle>
            <a:lvl1pPr>
              <a:defRPr>
                <a:latin typeface="Garamond" panose="02020404030301010803" pitchFamily="18" charset="0"/>
              </a:defRPr>
            </a:lvl1pPr>
          </a:lstStyle>
          <a:p>
            <a:endParaRPr lang="en-US" dirty="0"/>
          </a:p>
        </p:txBody>
      </p:sp>
      <p:sp>
        <p:nvSpPr>
          <p:cNvPr id="4" name="Title 1">
            <a:extLst>
              <a:ext uri="{FF2B5EF4-FFF2-40B4-BE49-F238E27FC236}">
                <a16:creationId xmlns:a16="http://schemas.microsoft.com/office/drawing/2014/main" id="{77768F4C-B30E-4088-83E3-AFBA2D500BE3}"/>
              </a:ext>
            </a:extLst>
          </p:cNvPr>
          <p:cNvSpPr>
            <a:spLocks noGrp="1"/>
          </p:cNvSpPr>
          <p:nvPr>
            <p:ph type="title" hasCustomPrompt="1"/>
          </p:nvPr>
        </p:nvSpPr>
        <p:spPr>
          <a:xfrm>
            <a:off x="502920" y="345440"/>
            <a:ext cx="8465820" cy="949960"/>
          </a:xfrm>
        </p:spPr>
        <p:txBody>
          <a:bodyPr/>
          <a:lstStyle/>
          <a:p>
            <a:r>
              <a:rPr lang="en-US" dirty="0"/>
              <a:t>CLICK TO EDIT MASTER TITLE STYLE</a:t>
            </a:r>
          </a:p>
        </p:txBody>
      </p:sp>
    </p:spTree>
    <p:extLst>
      <p:ext uri="{BB962C8B-B14F-4D97-AF65-F5344CB8AC3E}">
        <p14:creationId xmlns:p14="http://schemas.microsoft.com/office/powerpoint/2010/main" val="620731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52600" y="1447800"/>
            <a:ext cx="6553200" cy="5334000"/>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3761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480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52600" y="1447800"/>
            <a:ext cx="6553200" cy="5334000"/>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11216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E472D9F9-3D8E-4171-9BB9-9943AE502A87}" type="slidenum">
              <a:rPr lang="en-US"/>
              <a:pPr>
                <a:defRPr/>
              </a:pPr>
              <a:t>‹#›</a:t>
            </a:fld>
            <a:endParaRPr lang="en-US" dirty="0"/>
          </a:p>
        </p:txBody>
      </p:sp>
    </p:spTree>
    <p:extLst>
      <p:ext uri="{BB962C8B-B14F-4D97-AF65-F5344CB8AC3E}">
        <p14:creationId xmlns:p14="http://schemas.microsoft.com/office/powerpoint/2010/main" val="2521557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090"/>
            </a:lvl1pPr>
            <a:lvl2pPr>
              <a:defRPr sz="1650"/>
            </a:lvl2pPr>
            <a:lvl3pPr>
              <a:defRPr sz="1650"/>
            </a:lvl3pPr>
            <a:lvl4pPr>
              <a:defRPr sz="1650"/>
            </a:lvl4pPr>
            <a:lvl5pPr>
              <a:defRPr sz="16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A9F62BBC-96F2-44C2-960A-B2C61A5CC419}" type="slidenum">
              <a:rPr lang="en-US"/>
              <a:pPr>
                <a:defRPr/>
              </a:pPr>
              <a:t>‹#›</a:t>
            </a:fld>
            <a:endParaRPr lang="en-US" dirty="0"/>
          </a:p>
        </p:txBody>
      </p:sp>
    </p:spTree>
    <p:extLst>
      <p:ext uri="{BB962C8B-B14F-4D97-AF65-F5344CB8AC3E}">
        <p14:creationId xmlns:p14="http://schemas.microsoft.com/office/powerpoint/2010/main" val="1969321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2090"/>
            </a:lvl1pPr>
            <a:lvl2pPr>
              <a:defRPr sz="1650"/>
            </a:lvl2pPr>
            <a:lvl3pPr>
              <a:defRPr sz="1650"/>
            </a:lvl3pPr>
            <a:lvl4pPr>
              <a:defRPr sz="1650"/>
            </a:lvl4pPr>
            <a:lvl5pPr>
              <a:defRPr sz="1650"/>
            </a:lvl5pPr>
            <a:lvl6pPr>
              <a:defRPr sz="1980"/>
            </a:lvl6pPr>
            <a:lvl7pPr>
              <a:defRPr sz="1980"/>
            </a:lvl7pPr>
            <a:lvl8pPr>
              <a:defRPr sz="1980"/>
            </a:lvl8pPr>
            <a:lvl9pPr>
              <a:defRPr sz="19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13020" y="1813560"/>
            <a:ext cx="4442460" cy="5129425"/>
          </a:xfrm>
        </p:spPr>
        <p:txBody>
          <a:bodyPr/>
          <a:lstStyle>
            <a:lvl1pPr>
              <a:defRPr sz="2090"/>
            </a:lvl1pPr>
            <a:lvl2pPr>
              <a:defRPr sz="1650"/>
            </a:lvl2pPr>
            <a:lvl3pPr>
              <a:defRPr sz="1650"/>
            </a:lvl3pPr>
            <a:lvl4pPr>
              <a:defRPr sz="1650"/>
            </a:lvl4pPr>
            <a:lvl5pPr>
              <a:defRPr sz="1650"/>
            </a:lvl5pPr>
            <a:lvl6pPr>
              <a:defRPr sz="1980"/>
            </a:lvl6pPr>
            <a:lvl7pPr>
              <a:defRPr sz="1980"/>
            </a:lvl7pPr>
            <a:lvl8pPr>
              <a:defRPr sz="1980"/>
            </a:lvl8pPr>
            <a:lvl9pPr>
              <a:defRPr sz="19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502920" y="7185872"/>
            <a:ext cx="2346960" cy="413808"/>
          </a:xfrm>
          <a:prstGeom prst="rect">
            <a:avLst/>
          </a:prstGeom>
        </p:spPr>
        <p:txBody>
          <a:bodyPr/>
          <a:lstStyle>
            <a:lvl1pPr>
              <a:defRPr>
                <a:cs typeface="Arial" charset="0"/>
              </a:defRPr>
            </a:lvl1pPr>
          </a:lstStyle>
          <a:p>
            <a:pPr>
              <a:defRPr/>
            </a:pPr>
            <a:fld id="{334C3EB2-D6B5-4910-86B8-F2CA84499680}" type="datetimeFigureOut">
              <a:rPr lang="en-US"/>
              <a:pPr>
                <a:defRPr/>
              </a:pPr>
              <a:t>1/4/2022</a:t>
            </a:fld>
            <a:endParaRPr lang="en-US" dirty="0"/>
          </a:p>
        </p:txBody>
      </p:sp>
      <p:sp>
        <p:nvSpPr>
          <p:cNvPr id="6" name="Footer Placeholder 4"/>
          <p:cNvSpPr>
            <a:spLocks noGrp="1"/>
          </p:cNvSpPr>
          <p:nvPr>
            <p:ph type="ftr" sz="quarter" idx="11"/>
          </p:nvPr>
        </p:nvSpPr>
        <p:spPr>
          <a:xfrm>
            <a:off x="3436620" y="7185872"/>
            <a:ext cx="3185160" cy="413808"/>
          </a:xfrm>
          <a:prstGeom prst="rect">
            <a:avLst/>
          </a:prstGeom>
        </p:spPr>
        <p:txBody>
          <a:bodyPr/>
          <a:lstStyle>
            <a:lvl1pPr>
              <a:defRPr>
                <a:cs typeface="Arial"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FE8459C-6417-4B74-9D59-3C7B5B563879}" type="slidenum">
              <a:rPr lang="en-US"/>
              <a:pPr>
                <a:defRPr/>
              </a:pPr>
              <a:t>‹#›</a:t>
            </a:fld>
            <a:endParaRPr lang="en-US" dirty="0"/>
          </a:p>
        </p:txBody>
      </p:sp>
    </p:spTree>
    <p:extLst>
      <p:ext uri="{BB962C8B-B14F-4D97-AF65-F5344CB8AC3E}">
        <p14:creationId xmlns:p14="http://schemas.microsoft.com/office/powerpoint/2010/main" val="701763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42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dirty="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090"/>
            </a:lvl1pPr>
            <a:lvl2pPr>
              <a:defRPr sz="1650"/>
            </a:lvl2pPr>
            <a:lvl3pPr>
              <a:defRPr sz="1650"/>
            </a:lvl3pPr>
            <a:lvl4pPr>
              <a:defRPr sz="1650"/>
            </a:lvl4pPr>
            <a:lvl5pPr>
              <a:defRPr sz="1650"/>
            </a:lvl5pPr>
            <a:lvl6pPr>
              <a:defRPr sz="1760"/>
            </a:lvl6pPr>
            <a:lvl7pPr>
              <a:defRPr sz="1760"/>
            </a:lvl7pPr>
            <a:lvl8pPr>
              <a:defRPr sz="1760"/>
            </a:lvl8pPr>
            <a:lvl9pPr>
              <a:defRPr sz="17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42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dirty="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090"/>
            </a:lvl1pPr>
            <a:lvl2pPr>
              <a:defRPr sz="1650"/>
            </a:lvl2pPr>
            <a:lvl3pPr>
              <a:defRPr sz="1650"/>
            </a:lvl3pPr>
            <a:lvl4pPr>
              <a:defRPr sz="1650"/>
            </a:lvl4pPr>
            <a:lvl5pPr>
              <a:defRPr sz="1650"/>
            </a:lvl5pPr>
            <a:lvl6pPr>
              <a:defRPr sz="1760"/>
            </a:lvl6pPr>
            <a:lvl7pPr>
              <a:defRPr sz="1760"/>
            </a:lvl7pPr>
            <a:lvl8pPr>
              <a:defRPr sz="1760"/>
            </a:lvl8pPr>
            <a:lvl9pPr>
              <a:defRPr sz="17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502920" y="7185872"/>
            <a:ext cx="2346960" cy="413808"/>
          </a:xfrm>
          <a:prstGeom prst="rect">
            <a:avLst/>
          </a:prstGeom>
        </p:spPr>
        <p:txBody>
          <a:bodyPr/>
          <a:lstStyle>
            <a:lvl1pPr>
              <a:defRPr>
                <a:cs typeface="Arial" charset="0"/>
              </a:defRPr>
            </a:lvl1pPr>
          </a:lstStyle>
          <a:p>
            <a:pPr>
              <a:defRPr/>
            </a:pPr>
            <a:fld id="{71B01267-0B3B-4A06-924A-5754F8ED02DB}" type="datetimeFigureOut">
              <a:rPr lang="en-US"/>
              <a:pPr>
                <a:defRPr/>
              </a:pPr>
              <a:t>1/4/2022</a:t>
            </a:fld>
            <a:endParaRPr lang="en-US" dirty="0"/>
          </a:p>
        </p:txBody>
      </p:sp>
      <p:sp>
        <p:nvSpPr>
          <p:cNvPr id="8" name="Footer Placeholder 4"/>
          <p:cNvSpPr>
            <a:spLocks noGrp="1"/>
          </p:cNvSpPr>
          <p:nvPr>
            <p:ph type="ftr" sz="quarter" idx="11"/>
          </p:nvPr>
        </p:nvSpPr>
        <p:spPr>
          <a:xfrm>
            <a:off x="3436620" y="7185872"/>
            <a:ext cx="3185160" cy="413808"/>
          </a:xfrm>
          <a:prstGeom prst="rect">
            <a:avLst/>
          </a:prstGeom>
        </p:spPr>
        <p:txBody>
          <a:bodyPr/>
          <a:lstStyle>
            <a:lvl1pPr>
              <a:defRPr>
                <a:cs typeface="Arial" charset="0"/>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6BCB766-F5A1-4283-A171-21C3863AD9E8}" type="slidenum">
              <a:rPr lang="en-US"/>
              <a:pPr>
                <a:defRPr/>
              </a:pPr>
              <a:t>‹#›</a:t>
            </a:fld>
            <a:endParaRPr lang="en-US" dirty="0"/>
          </a:p>
        </p:txBody>
      </p:sp>
    </p:spTree>
    <p:extLst>
      <p:ext uri="{BB962C8B-B14F-4D97-AF65-F5344CB8AC3E}">
        <p14:creationId xmlns:p14="http://schemas.microsoft.com/office/powerpoint/2010/main" val="4176303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5815" y="1599460"/>
            <a:ext cx="8497253" cy="379624"/>
          </a:xfrm>
        </p:spPr>
        <p:txBody>
          <a:bodyPr/>
          <a:lstStyle>
            <a:lvl1pPr>
              <a:defRPr baseline="0">
                <a:latin typeface="Garamond" pitchFamily="18" charset="0"/>
              </a:defRPr>
            </a:lvl1pPr>
          </a:lstStyle>
          <a:p>
            <a:r>
              <a:rPr lang="en-US"/>
              <a:t>Table of Contents</a:t>
            </a:r>
          </a:p>
        </p:txBody>
      </p:sp>
      <p:sp>
        <p:nvSpPr>
          <p:cNvPr id="4" name="Rectangle 14"/>
          <p:cNvSpPr>
            <a:spLocks noGrp="1" noChangeArrowheads="1"/>
          </p:cNvSpPr>
          <p:nvPr>
            <p:ph type="sldNum" sz="quarter" idx="10"/>
          </p:nvPr>
        </p:nvSpPr>
        <p:spPr/>
        <p:txBody>
          <a:bodyPr/>
          <a:lstStyle>
            <a:lvl1pPr>
              <a:defRPr/>
            </a:lvl1pPr>
          </a:lstStyle>
          <a:p>
            <a:pPr>
              <a:defRPr/>
            </a:pPr>
            <a:fld id="{704F331D-3205-4997-9DC3-3BC3FFB92AF2}" type="slidenum">
              <a:rPr lang="en-US"/>
              <a:pPr>
                <a:defRPr/>
              </a:pPr>
              <a:t>‹#›</a:t>
            </a:fld>
            <a:endParaRPr lang="en-US" dirty="0"/>
          </a:p>
        </p:txBody>
      </p:sp>
      <p:sp>
        <p:nvSpPr>
          <p:cNvPr id="10" name="Text Placeholder 9"/>
          <p:cNvSpPr>
            <a:spLocks noGrp="1"/>
          </p:cNvSpPr>
          <p:nvPr>
            <p:ph type="body" sz="quarter" idx="11"/>
          </p:nvPr>
        </p:nvSpPr>
        <p:spPr>
          <a:xfrm>
            <a:off x="785814" y="2466755"/>
            <a:ext cx="8510587" cy="421535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2" hasCustomPrompt="1"/>
          </p:nvPr>
        </p:nvSpPr>
        <p:spPr>
          <a:xfrm>
            <a:off x="7825563" y="2105028"/>
            <a:ext cx="1467662" cy="276668"/>
          </a:xfrm>
        </p:spPr>
        <p:txBody>
          <a:bodyPr/>
          <a:lstStyle>
            <a:lvl1pPr algn="ctr">
              <a:buNone/>
              <a:defRPr baseline="0"/>
            </a:lvl1pPr>
            <a:lvl2pPr algn="ctr">
              <a:buNone/>
              <a:defRPr/>
            </a:lvl2pPr>
            <a:lvl3pPr algn="ctr">
              <a:buNone/>
              <a:defRPr/>
            </a:lvl3pPr>
            <a:lvl4pPr algn="ctr">
              <a:buNone/>
              <a:defRPr/>
            </a:lvl4pPr>
            <a:lvl5pPr algn="ctr">
              <a:buNone/>
              <a:defRPr/>
            </a:lvl5pPr>
          </a:lstStyle>
          <a:p>
            <a:pPr lvl="0"/>
            <a:r>
              <a:rPr lang="en-US"/>
              <a:t>Header (Page/Tab #)</a:t>
            </a:r>
          </a:p>
        </p:txBody>
      </p:sp>
    </p:spTree>
    <p:extLst>
      <p:ext uri="{BB962C8B-B14F-4D97-AF65-F5344CB8AC3E}">
        <p14:creationId xmlns:p14="http://schemas.microsoft.com/office/powerpoint/2010/main" val="1220210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2.png"/><Relationship Id="rId5" Type="http://schemas.openxmlformats.org/officeDocument/2006/relationships/slideLayout" Target="../slideLayouts/slideLayout65.xml"/><Relationship Id="rId10" Type="http://schemas.openxmlformats.org/officeDocument/2006/relationships/image" Target="../media/image1.jpeg"/><Relationship Id="rId4" Type="http://schemas.openxmlformats.org/officeDocument/2006/relationships/slideLayout" Target="../slideLayouts/slideLayout6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image" Target="../media/image2.pn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1.jpeg"/><Relationship Id="rId5" Type="http://schemas.openxmlformats.org/officeDocument/2006/relationships/slideLayout" Target="../slideLayouts/slideLayout73.xml"/><Relationship Id="rId10" Type="http://schemas.openxmlformats.org/officeDocument/2006/relationships/theme" Target="../theme/theme11.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80.xml"/><Relationship Id="rId7" Type="http://schemas.openxmlformats.org/officeDocument/2006/relationships/image" Target="../media/image2.png"/><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image" Target="../media/image1.jpeg"/><Relationship Id="rId5" Type="http://schemas.openxmlformats.org/officeDocument/2006/relationships/theme" Target="../theme/theme12.xml"/><Relationship Id="rId4" Type="http://schemas.openxmlformats.org/officeDocument/2006/relationships/slideLayout" Target="../slideLayouts/slideLayout8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2.png"/><Relationship Id="rId5" Type="http://schemas.openxmlformats.org/officeDocument/2006/relationships/slideLayout" Target="../slideLayouts/slideLayout86.xml"/><Relationship Id="rId10" Type="http://schemas.openxmlformats.org/officeDocument/2006/relationships/image" Target="../media/image1.jpeg"/><Relationship Id="rId4" Type="http://schemas.openxmlformats.org/officeDocument/2006/relationships/slideLayout" Target="../slideLayouts/slideLayout85.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2.xml"/><Relationship Id="rId7" Type="http://schemas.openxmlformats.org/officeDocument/2006/relationships/image" Target="../media/image1.jpeg"/><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theme" Target="../theme/theme14.xml"/><Relationship Id="rId5" Type="http://schemas.openxmlformats.org/officeDocument/2006/relationships/slideLayout" Target="../slideLayouts/slideLayout94.xml"/><Relationship Id="rId4" Type="http://schemas.openxmlformats.org/officeDocument/2006/relationships/slideLayout" Target="../slideLayouts/slideLayout9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image" Target="../media/image1.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image" Target="../media/image6.jpeg"/><Relationship Id="rId2" Type="http://schemas.openxmlformats.org/officeDocument/2006/relationships/slideLayout" Target="../slideLayouts/slideLayout22.xml"/><Relationship Id="rId16" Type="http://schemas.openxmlformats.org/officeDocument/2006/relationships/image" Target="../media/image5.jpe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4.jpe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2.png"/><Relationship Id="rId5" Type="http://schemas.openxmlformats.org/officeDocument/2006/relationships/slideLayout" Target="../slideLayouts/slideLayout37.xml"/><Relationship Id="rId10" Type="http://schemas.openxmlformats.org/officeDocument/2006/relationships/image" Target="../media/image1.jpeg"/><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2.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1.jpeg"/><Relationship Id="rId5" Type="http://schemas.openxmlformats.org/officeDocument/2006/relationships/theme" Target="../theme/theme6.xml"/><Relationship Id="rId4"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image" Target="../media/image1.jpe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7.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1.jpeg"/><Relationship Id="rId5" Type="http://schemas.openxmlformats.org/officeDocument/2006/relationships/image" Target="../media/image9.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2.png"/><Relationship Id="rId5" Type="http://schemas.openxmlformats.org/officeDocument/2006/relationships/slideLayout" Target="../slideLayouts/slideLayout57.xml"/><Relationship Id="rId10" Type="http://schemas.openxmlformats.org/officeDocument/2006/relationships/image" Target="../media/image1.jpeg"/><Relationship Id="rId4" Type="http://schemas.openxmlformats.org/officeDocument/2006/relationships/slideLayout" Target="../slideLayouts/slideLayout5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7" cstate="print"/>
          <a:srcRect t="85715" b="1666"/>
          <a:stretch>
            <a:fillRect/>
          </a:stretch>
        </p:blipFill>
        <p:spPr bwMode="auto">
          <a:xfrm>
            <a:off x="0" y="6908800"/>
            <a:ext cx="10058400" cy="1045316"/>
          </a:xfrm>
          <a:prstGeom prst="rect">
            <a:avLst/>
          </a:prstGeom>
          <a:noFill/>
          <a:ln w="9525">
            <a:noFill/>
            <a:miter lim="800000"/>
            <a:headEnd/>
            <a:tailEnd/>
          </a:ln>
        </p:spPr>
      </p:pic>
      <p:sp>
        <p:nvSpPr>
          <p:cNvPr id="1027" name="Title Placeholder 1"/>
          <p:cNvSpPr>
            <a:spLocks noGrp="1"/>
          </p:cNvSpPr>
          <p:nvPr>
            <p:ph type="title"/>
          </p:nvPr>
        </p:nvSpPr>
        <p:spPr bwMode="auto">
          <a:xfrm>
            <a:off x="502920" y="345440"/>
            <a:ext cx="8465820" cy="9499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508760" y="2245360"/>
            <a:ext cx="8046720" cy="41956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459980" y="7218257"/>
            <a:ext cx="2346960" cy="413808"/>
          </a:xfrm>
          <a:prstGeom prst="rect">
            <a:avLst/>
          </a:prstGeom>
        </p:spPr>
        <p:txBody>
          <a:bodyPr vert="horz" lIns="91440" tIns="45720" rIns="91440" bIns="45720" rtlCol="0" anchor="ctr"/>
          <a:lstStyle>
            <a:lvl1pPr algn="r" fontAlgn="auto">
              <a:spcBef>
                <a:spcPts val="0"/>
              </a:spcBef>
              <a:spcAft>
                <a:spcPts val="0"/>
              </a:spcAft>
              <a:defRPr sz="880">
                <a:solidFill>
                  <a:srgbClr val="332618"/>
                </a:solidFill>
                <a:latin typeface="Garamond" pitchFamily="18" charset="0"/>
                <a:cs typeface="+mn-cs"/>
              </a:defRPr>
            </a:lvl1pPr>
          </a:lstStyle>
          <a:p>
            <a:pPr>
              <a:defRPr/>
            </a:pPr>
            <a:fld id="{99A13717-A15B-4E8C-B234-5ED488D75B0B}" type="slidenum">
              <a:rPr lang="en-US"/>
              <a:pPr>
                <a:defRPr/>
              </a:pPr>
              <a:t>‹#›</a:t>
            </a:fld>
            <a:endParaRPr lang="en-US" dirty="0"/>
          </a:p>
        </p:txBody>
      </p:sp>
      <p:pic>
        <p:nvPicPr>
          <p:cNvPr id="1030" name="Picture 6"/>
          <p:cNvPicPr>
            <a:picLocks noChangeAspect="1"/>
          </p:cNvPicPr>
          <p:nvPr userDrawn="1"/>
        </p:nvPicPr>
        <p:blipFill>
          <a:blip r:embed="rId8" cstate="print"/>
          <a:srcRect/>
          <a:stretch>
            <a:fillRect/>
          </a:stretch>
        </p:blipFill>
        <p:spPr bwMode="auto">
          <a:xfrm>
            <a:off x="516890" y="7254240"/>
            <a:ext cx="2835910" cy="376026"/>
          </a:xfrm>
          <a:prstGeom prst="rect">
            <a:avLst/>
          </a:prstGeom>
          <a:noFill/>
          <a:ln w="9525">
            <a:noFill/>
            <a:miter lim="800000"/>
            <a:headEnd/>
            <a:tailEnd/>
          </a:ln>
        </p:spPr>
      </p:pic>
    </p:spTree>
    <p:extLst>
      <p:ext uri="{BB962C8B-B14F-4D97-AF65-F5344CB8AC3E}">
        <p14:creationId xmlns:p14="http://schemas.microsoft.com/office/powerpoint/2010/main" val="27551316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xStyles>
    <p:titleStyle>
      <a:lvl1pPr algn="l" rtl="0" eaLnBrk="0" fontAlgn="base" hangingPunct="0">
        <a:spcBef>
          <a:spcPct val="0"/>
        </a:spcBef>
        <a:spcAft>
          <a:spcPct val="0"/>
        </a:spcAft>
        <a:defRPr sz="3520" kern="1200">
          <a:solidFill>
            <a:srgbClr val="9C4A35"/>
          </a:solidFill>
          <a:latin typeface="Arial" pitchFamily="34" charset="0"/>
          <a:ea typeface="+mj-ea"/>
          <a:cs typeface="Arial" pitchFamily="34" charset="0"/>
        </a:defRPr>
      </a:lvl1pPr>
      <a:lvl2pPr algn="l" rtl="0" eaLnBrk="0" fontAlgn="base" hangingPunct="0">
        <a:spcBef>
          <a:spcPct val="0"/>
        </a:spcBef>
        <a:spcAft>
          <a:spcPct val="0"/>
        </a:spcAft>
        <a:defRPr sz="3520">
          <a:solidFill>
            <a:srgbClr val="9C4A35"/>
          </a:solidFill>
          <a:latin typeface="Arial" pitchFamily="34" charset="0"/>
          <a:cs typeface="Arial" pitchFamily="34" charset="0"/>
        </a:defRPr>
      </a:lvl2pPr>
      <a:lvl3pPr algn="l" rtl="0" eaLnBrk="0" fontAlgn="base" hangingPunct="0">
        <a:spcBef>
          <a:spcPct val="0"/>
        </a:spcBef>
        <a:spcAft>
          <a:spcPct val="0"/>
        </a:spcAft>
        <a:defRPr sz="3520">
          <a:solidFill>
            <a:srgbClr val="9C4A35"/>
          </a:solidFill>
          <a:latin typeface="Arial" pitchFamily="34" charset="0"/>
          <a:cs typeface="Arial" pitchFamily="34" charset="0"/>
        </a:defRPr>
      </a:lvl3pPr>
      <a:lvl4pPr algn="l" rtl="0" eaLnBrk="0" fontAlgn="base" hangingPunct="0">
        <a:spcBef>
          <a:spcPct val="0"/>
        </a:spcBef>
        <a:spcAft>
          <a:spcPct val="0"/>
        </a:spcAft>
        <a:defRPr sz="3520">
          <a:solidFill>
            <a:srgbClr val="9C4A35"/>
          </a:solidFill>
          <a:latin typeface="Arial" pitchFamily="34" charset="0"/>
          <a:cs typeface="Arial" pitchFamily="34" charset="0"/>
        </a:defRPr>
      </a:lvl4pPr>
      <a:lvl5pPr algn="l" rtl="0" eaLnBrk="0" fontAlgn="base" hangingPunct="0">
        <a:spcBef>
          <a:spcPct val="0"/>
        </a:spcBef>
        <a:spcAft>
          <a:spcPct val="0"/>
        </a:spcAft>
        <a:defRPr sz="3520">
          <a:solidFill>
            <a:srgbClr val="9C4A35"/>
          </a:solidFill>
          <a:latin typeface="Arial" pitchFamily="34" charset="0"/>
          <a:cs typeface="Arial" pitchFamily="34" charset="0"/>
        </a:defRPr>
      </a:lvl5pPr>
      <a:lvl6pPr marL="502920" algn="l" rtl="0" fontAlgn="base">
        <a:spcBef>
          <a:spcPct val="0"/>
        </a:spcBef>
        <a:spcAft>
          <a:spcPct val="0"/>
        </a:spcAft>
        <a:defRPr sz="3960">
          <a:solidFill>
            <a:srgbClr val="D7D3C6"/>
          </a:solidFill>
          <a:latin typeface="Franklin Gothic Medium Cond" pitchFamily="34" charset="0"/>
        </a:defRPr>
      </a:lvl6pPr>
      <a:lvl7pPr marL="1005840" algn="l" rtl="0" fontAlgn="base">
        <a:spcBef>
          <a:spcPct val="0"/>
        </a:spcBef>
        <a:spcAft>
          <a:spcPct val="0"/>
        </a:spcAft>
        <a:defRPr sz="3960">
          <a:solidFill>
            <a:srgbClr val="D7D3C6"/>
          </a:solidFill>
          <a:latin typeface="Franklin Gothic Medium Cond" pitchFamily="34" charset="0"/>
        </a:defRPr>
      </a:lvl7pPr>
      <a:lvl8pPr marL="1508760" algn="l" rtl="0" fontAlgn="base">
        <a:spcBef>
          <a:spcPct val="0"/>
        </a:spcBef>
        <a:spcAft>
          <a:spcPct val="0"/>
        </a:spcAft>
        <a:defRPr sz="3960">
          <a:solidFill>
            <a:srgbClr val="D7D3C6"/>
          </a:solidFill>
          <a:latin typeface="Franklin Gothic Medium Cond" pitchFamily="34" charset="0"/>
        </a:defRPr>
      </a:lvl8pPr>
      <a:lvl9pPr marL="2011680" algn="l" rtl="0" fontAlgn="base">
        <a:spcBef>
          <a:spcPct val="0"/>
        </a:spcBef>
        <a:spcAft>
          <a:spcPct val="0"/>
        </a:spcAft>
        <a:defRPr sz="3960">
          <a:solidFill>
            <a:srgbClr val="D7D3C6"/>
          </a:solidFill>
          <a:latin typeface="Franklin Gothic Medium Cond" pitchFamily="34" charset="0"/>
        </a:defRPr>
      </a:lvl9pPr>
    </p:titleStyle>
    <p:bodyStyle>
      <a:lvl1pPr marL="377190" indent="-377190" algn="l" rtl="0" eaLnBrk="0" fontAlgn="base" hangingPunct="0">
        <a:spcBef>
          <a:spcPct val="20000"/>
        </a:spcBef>
        <a:spcAft>
          <a:spcPct val="0"/>
        </a:spcAft>
        <a:buClr>
          <a:srgbClr val="9C4A35"/>
        </a:buClr>
        <a:buSzPct val="85000"/>
        <a:buFont typeface="Wingdings" pitchFamily="2" charset="2"/>
        <a:buChar char="§"/>
        <a:defRPr sz="2090" kern="1200">
          <a:solidFill>
            <a:srgbClr val="332618"/>
          </a:solidFill>
          <a:latin typeface="Arial" pitchFamily="34" charset="0"/>
          <a:ea typeface="+mn-ea"/>
          <a:cs typeface="Arial" pitchFamily="34" charset="0"/>
        </a:defRPr>
      </a:lvl1pPr>
      <a:lvl2pPr marL="817245" indent="-314325" algn="l" rtl="0" eaLnBrk="0" fontAlgn="base" hangingPunct="0">
        <a:spcBef>
          <a:spcPct val="20000"/>
        </a:spcBef>
        <a:spcAft>
          <a:spcPct val="0"/>
        </a:spcAft>
        <a:buClr>
          <a:srgbClr val="9C4A35"/>
        </a:buClr>
        <a:buFont typeface="Arial" charset="0"/>
        <a:buChar char="–"/>
        <a:defRPr sz="1650" kern="1200">
          <a:solidFill>
            <a:srgbClr val="332618"/>
          </a:solidFill>
          <a:latin typeface="Arial" pitchFamily="34" charset="0"/>
          <a:ea typeface="+mn-ea"/>
          <a:cs typeface="Arial" pitchFamily="34" charset="0"/>
        </a:defRPr>
      </a:lvl2pPr>
      <a:lvl3pPr marL="1257300" indent="-251460" algn="l" rtl="0" eaLnBrk="0" fontAlgn="base" hangingPunct="0">
        <a:spcBef>
          <a:spcPct val="20000"/>
        </a:spcBef>
        <a:spcAft>
          <a:spcPct val="0"/>
        </a:spcAft>
        <a:buClr>
          <a:srgbClr val="9C4A35"/>
        </a:buClr>
        <a:buFont typeface="Wingdings" pitchFamily="2" charset="2"/>
        <a:buChar char="§"/>
        <a:defRPr sz="1650" kern="1200">
          <a:solidFill>
            <a:srgbClr val="332618"/>
          </a:solidFill>
          <a:latin typeface="Arial" pitchFamily="34" charset="0"/>
          <a:ea typeface="+mn-ea"/>
          <a:cs typeface="Arial" pitchFamily="34" charset="0"/>
        </a:defRPr>
      </a:lvl3pPr>
      <a:lvl4pPr marL="1760220" indent="-251460" algn="l" rtl="0" eaLnBrk="0" fontAlgn="base" hangingPunct="0">
        <a:spcBef>
          <a:spcPct val="20000"/>
        </a:spcBef>
        <a:spcAft>
          <a:spcPct val="0"/>
        </a:spcAft>
        <a:buClr>
          <a:srgbClr val="9C4A35"/>
        </a:buClr>
        <a:buFont typeface="Arial" charset="0"/>
        <a:buChar char="–"/>
        <a:defRPr sz="1650" kern="1200">
          <a:solidFill>
            <a:srgbClr val="332618"/>
          </a:solidFill>
          <a:latin typeface="Arial" pitchFamily="34" charset="0"/>
          <a:ea typeface="+mn-ea"/>
          <a:cs typeface="Arial" pitchFamily="34" charset="0"/>
        </a:defRPr>
      </a:lvl4pPr>
      <a:lvl5pPr marL="2263140" indent="-251460" algn="l" rtl="0" eaLnBrk="0" fontAlgn="base" hangingPunct="0">
        <a:spcBef>
          <a:spcPct val="20000"/>
        </a:spcBef>
        <a:spcAft>
          <a:spcPct val="0"/>
        </a:spcAft>
        <a:buClr>
          <a:srgbClr val="9C4A35"/>
        </a:buClr>
        <a:buFont typeface="Wingdings" pitchFamily="2" charset="2"/>
        <a:buChar char="§"/>
        <a:defRPr sz="1650" kern="1200">
          <a:solidFill>
            <a:srgbClr val="332618"/>
          </a:solidFill>
          <a:latin typeface="Arial" pitchFamily="34" charset="0"/>
          <a:ea typeface="+mn-ea"/>
          <a:cs typeface="Arial" pitchFamily="34" charset="0"/>
        </a:defRPr>
      </a:lvl5pPr>
      <a:lvl6pPr marL="276606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898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90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82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rotWithShape="1">
          <a:blip r:embed="rId10" cstate="print"/>
          <a:srcRect t="87571" b="3859"/>
          <a:stretch/>
        </p:blipFill>
        <p:spPr bwMode="auto">
          <a:xfrm>
            <a:off x="0" y="7062537"/>
            <a:ext cx="10058400" cy="709864"/>
          </a:xfrm>
          <a:prstGeom prst="rect">
            <a:avLst/>
          </a:prstGeom>
          <a:noFill/>
          <a:ln w="9525">
            <a:noFill/>
            <a:miter lim="800000"/>
            <a:headEnd/>
            <a:tailEnd/>
          </a:ln>
        </p:spPr>
      </p:pic>
      <p:sp>
        <p:nvSpPr>
          <p:cNvPr id="1027" name="Title Placeholder 1"/>
          <p:cNvSpPr>
            <a:spLocks noGrp="1"/>
          </p:cNvSpPr>
          <p:nvPr>
            <p:ph type="title"/>
          </p:nvPr>
        </p:nvSpPr>
        <p:spPr bwMode="auto">
          <a:xfrm>
            <a:off x="502920" y="345440"/>
            <a:ext cx="8465820" cy="94996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508760" y="2245361"/>
            <a:ext cx="8046720" cy="4195657"/>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459980" y="7218257"/>
            <a:ext cx="2346960" cy="413808"/>
          </a:xfrm>
          <a:prstGeom prst="rect">
            <a:avLst/>
          </a:prstGeom>
        </p:spPr>
        <p:txBody>
          <a:bodyPr vert="horz" lIns="101882" tIns="50941" rIns="101882" bIns="50941" rtlCol="0" anchor="ctr"/>
          <a:lstStyle>
            <a:lvl1pPr algn="r" fontAlgn="auto">
              <a:spcBef>
                <a:spcPts val="0"/>
              </a:spcBef>
              <a:spcAft>
                <a:spcPts val="0"/>
              </a:spcAft>
              <a:defRPr sz="873">
                <a:solidFill>
                  <a:srgbClr val="332618"/>
                </a:solidFill>
                <a:latin typeface="Garamond" pitchFamily="18" charset="0"/>
                <a:cs typeface="+mn-cs"/>
              </a:defRPr>
            </a:lvl1pPr>
          </a:lstStyle>
          <a:p>
            <a:pPr defTabSz="887554">
              <a:defRPr/>
            </a:pPr>
            <a:fld id="{98CCB753-5927-4B82-818A-61ACB3391D6E}" type="slidenum">
              <a:rPr lang="en-US" b="1" smtClean="0"/>
              <a:pPr defTabSz="887554">
                <a:defRPr/>
              </a:pPr>
              <a:t>‹#›</a:t>
            </a:fld>
            <a:endParaRPr lang="en-US" b="1" dirty="0"/>
          </a:p>
        </p:txBody>
      </p:sp>
      <p:pic>
        <p:nvPicPr>
          <p:cNvPr id="1030" name="Picture 6"/>
          <p:cNvPicPr>
            <a:picLocks noChangeAspect="1"/>
          </p:cNvPicPr>
          <p:nvPr/>
        </p:nvPicPr>
        <p:blipFill>
          <a:blip r:embed="rId11" cstate="print"/>
          <a:srcRect/>
          <a:stretch>
            <a:fillRect/>
          </a:stretch>
        </p:blipFill>
        <p:spPr bwMode="auto">
          <a:xfrm>
            <a:off x="516890" y="7254240"/>
            <a:ext cx="2835910" cy="376026"/>
          </a:xfrm>
          <a:prstGeom prst="rect">
            <a:avLst/>
          </a:prstGeom>
          <a:noFill/>
          <a:ln w="9525">
            <a:noFill/>
            <a:miter lim="800000"/>
            <a:headEnd/>
            <a:tailEnd/>
          </a:ln>
        </p:spPr>
      </p:pic>
      <p:cxnSp>
        <p:nvCxnSpPr>
          <p:cNvPr id="3" name="Straight Connector 2">
            <a:extLst>
              <a:ext uri="{FF2B5EF4-FFF2-40B4-BE49-F238E27FC236}">
                <a16:creationId xmlns:a16="http://schemas.microsoft.com/office/drawing/2014/main" id="{72DF6557-EF89-411A-AB9B-6BA8B6DCC90C}"/>
              </a:ext>
            </a:extLst>
          </p:cNvPr>
          <p:cNvCxnSpPr/>
          <p:nvPr userDrawn="1"/>
        </p:nvCxnSpPr>
        <p:spPr>
          <a:xfrm>
            <a:off x="0" y="1297203"/>
            <a:ext cx="9052560" cy="0"/>
          </a:xfrm>
          <a:prstGeom prst="line">
            <a:avLst/>
          </a:prstGeom>
          <a:ln w="6350">
            <a:solidFill>
              <a:srgbClr val="A79B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99909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rtl="0" eaLnBrk="0" fontAlgn="base" hangingPunct="0">
        <a:spcBef>
          <a:spcPct val="0"/>
        </a:spcBef>
        <a:spcAft>
          <a:spcPct val="0"/>
        </a:spcAft>
        <a:defRPr sz="3495" kern="1200">
          <a:solidFill>
            <a:srgbClr val="9C4A35"/>
          </a:solidFill>
          <a:latin typeface="Franklin Gothic Medium Cond" panose="020B0606030402020204" pitchFamily="34" charset="0"/>
          <a:ea typeface="+mj-ea"/>
          <a:cs typeface="Arial" pitchFamily="34" charset="0"/>
        </a:defRPr>
      </a:lvl1pPr>
      <a:lvl2pPr algn="l" rtl="0" eaLnBrk="0" fontAlgn="base" hangingPunct="0">
        <a:spcBef>
          <a:spcPct val="0"/>
        </a:spcBef>
        <a:spcAft>
          <a:spcPct val="0"/>
        </a:spcAft>
        <a:defRPr sz="3495">
          <a:solidFill>
            <a:srgbClr val="9C4A35"/>
          </a:solidFill>
          <a:latin typeface="Arial" pitchFamily="34" charset="0"/>
          <a:cs typeface="Arial" pitchFamily="34" charset="0"/>
        </a:defRPr>
      </a:lvl2pPr>
      <a:lvl3pPr algn="l" rtl="0" eaLnBrk="0" fontAlgn="base" hangingPunct="0">
        <a:spcBef>
          <a:spcPct val="0"/>
        </a:spcBef>
        <a:spcAft>
          <a:spcPct val="0"/>
        </a:spcAft>
        <a:defRPr sz="3495">
          <a:solidFill>
            <a:srgbClr val="9C4A35"/>
          </a:solidFill>
          <a:latin typeface="Arial" pitchFamily="34" charset="0"/>
          <a:cs typeface="Arial" pitchFamily="34" charset="0"/>
        </a:defRPr>
      </a:lvl3pPr>
      <a:lvl4pPr algn="l" rtl="0" eaLnBrk="0" fontAlgn="base" hangingPunct="0">
        <a:spcBef>
          <a:spcPct val="0"/>
        </a:spcBef>
        <a:spcAft>
          <a:spcPct val="0"/>
        </a:spcAft>
        <a:defRPr sz="3495">
          <a:solidFill>
            <a:srgbClr val="9C4A35"/>
          </a:solidFill>
          <a:latin typeface="Arial" pitchFamily="34" charset="0"/>
          <a:cs typeface="Arial" pitchFamily="34" charset="0"/>
        </a:defRPr>
      </a:lvl4pPr>
      <a:lvl5pPr algn="l" rtl="0" eaLnBrk="0" fontAlgn="base" hangingPunct="0">
        <a:spcBef>
          <a:spcPct val="0"/>
        </a:spcBef>
        <a:spcAft>
          <a:spcPct val="0"/>
        </a:spcAft>
        <a:defRPr sz="3495">
          <a:solidFill>
            <a:srgbClr val="9C4A35"/>
          </a:solidFill>
          <a:latin typeface="Arial" pitchFamily="34" charset="0"/>
          <a:cs typeface="Arial" pitchFamily="34" charset="0"/>
        </a:defRPr>
      </a:lvl5pPr>
      <a:lvl6pPr marL="494456" algn="l" rtl="0" fontAlgn="base">
        <a:spcBef>
          <a:spcPct val="0"/>
        </a:spcBef>
        <a:spcAft>
          <a:spcPct val="0"/>
        </a:spcAft>
        <a:defRPr sz="3883">
          <a:solidFill>
            <a:srgbClr val="D7D3C6"/>
          </a:solidFill>
          <a:latin typeface="Franklin Gothic Medium Cond" pitchFamily="34" charset="0"/>
        </a:defRPr>
      </a:lvl6pPr>
      <a:lvl7pPr marL="988911" algn="l" rtl="0" fontAlgn="base">
        <a:spcBef>
          <a:spcPct val="0"/>
        </a:spcBef>
        <a:spcAft>
          <a:spcPct val="0"/>
        </a:spcAft>
        <a:defRPr sz="3883">
          <a:solidFill>
            <a:srgbClr val="D7D3C6"/>
          </a:solidFill>
          <a:latin typeface="Franklin Gothic Medium Cond" pitchFamily="34" charset="0"/>
        </a:defRPr>
      </a:lvl7pPr>
      <a:lvl8pPr marL="1483368" algn="l" rtl="0" fontAlgn="base">
        <a:spcBef>
          <a:spcPct val="0"/>
        </a:spcBef>
        <a:spcAft>
          <a:spcPct val="0"/>
        </a:spcAft>
        <a:defRPr sz="3883">
          <a:solidFill>
            <a:srgbClr val="D7D3C6"/>
          </a:solidFill>
          <a:latin typeface="Franklin Gothic Medium Cond" pitchFamily="34" charset="0"/>
        </a:defRPr>
      </a:lvl8pPr>
      <a:lvl9pPr marL="1977823" algn="l" rtl="0" fontAlgn="base">
        <a:spcBef>
          <a:spcPct val="0"/>
        </a:spcBef>
        <a:spcAft>
          <a:spcPct val="0"/>
        </a:spcAft>
        <a:defRPr sz="3883">
          <a:solidFill>
            <a:srgbClr val="D7D3C6"/>
          </a:solidFill>
          <a:latin typeface="Franklin Gothic Medium Cond" pitchFamily="34" charset="0"/>
        </a:defRPr>
      </a:lvl9pPr>
    </p:titleStyle>
    <p:bodyStyle>
      <a:lvl1pPr marL="370842" indent="-370842" algn="l" rtl="0" eaLnBrk="0" fontAlgn="base" hangingPunct="0">
        <a:spcBef>
          <a:spcPct val="20000"/>
        </a:spcBef>
        <a:spcAft>
          <a:spcPct val="0"/>
        </a:spcAft>
        <a:buClr>
          <a:srgbClr val="9C4A35"/>
        </a:buClr>
        <a:buSzPct val="85000"/>
        <a:buFont typeface="Wingdings" pitchFamily="2" charset="2"/>
        <a:buChar char="§"/>
        <a:defRPr sz="2038" kern="1200">
          <a:solidFill>
            <a:srgbClr val="332618"/>
          </a:solidFill>
          <a:latin typeface="Garamond" panose="02020404030301010803" pitchFamily="18" charset="0"/>
          <a:ea typeface="+mn-ea"/>
          <a:cs typeface="Arial" pitchFamily="34" charset="0"/>
        </a:defRPr>
      </a:lvl1pPr>
      <a:lvl2pPr marL="803491" indent="-309035" algn="l" rtl="0" eaLnBrk="0" fontAlgn="base" hangingPunct="0">
        <a:spcBef>
          <a:spcPct val="20000"/>
        </a:spcBef>
        <a:spcAft>
          <a:spcPct val="0"/>
        </a:spcAft>
        <a:buClr>
          <a:srgbClr val="9C4A35"/>
        </a:buClr>
        <a:buFont typeface="Arial" charset="0"/>
        <a:buChar char="–"/>
        <a:defRPr sz="1650" kern="1200">
          <a:solidFill>
            <a:srgbClr val="332618"/>
          </a:solidFill>
          <a:latin typeface="Garamond" panose="02020404030301010803" pitchFamily="18" charset="0"/>
          <a:ea typeface="+mn-ea"/>
          <a:cs typeface="Arial" pitchFamily="34" charset="0"/>
        </a:defRPr>
      </a:lvl2pPr>
      <a:lvl3pPr marL="1236140" indent="-247228" algn="l" rtl="0" eaLnBrk="0" fontAlgn="base" hangingPunct="0">
        <a:spcBef>
          <a:spcPct val="20000"/>
        </a:spcBef>
        <a:spcAft>
          <a:spcPct val="0"/>
        </a:spcAft>
        <a:buClr>
          <a:srgbClr val="9C4A35"/>
        </a:buClr>
        <a:buFont typeface="Wingdings" pitchFamily="2" charset="2"/>
        <a:buChar char="§"/>
        <a:defRPr sz="1650" kern="1200">
          <a:solidFill>
            <a:srgbClr val="332618"/>
          </a:solidFill>
          <a:latin typeface="Garamond" panose="02020404030301010803" pitchFamily="18" charset="0"/>
          <a:ea typeface="+mn-ea"/>
          <a:cs typeface="Arial" pitchFamily="34" charset="0"/>
        </a:defRPr>
      </a:lvl3pPr>
      <a:lvl4pPr marL="1730596" indent="-247228" algn="l" rtl="0" eaLnBrk="0" fontAlgn="base" hangingPunct="0">
        <a:spcBef>
          <a:spcPct val="20000"/>
        </a:spcBef>
        <a:spcAft>
          <a:spcPct val="0"/>
        </a:spcAft>
        <a:buClr>
          <a:srgbClr val="9C4A35"/>
        </a:buClr>
        <a:buFont typeface="Arial" charset="0"/>
        <a:buChar char="–"/>
        <a:defRPr sz="1650" kern="1200">
          <a:solidFill>
            <a:srgbClr val="332618"/>
          </a:solidFill>
          <a:latin typeface="Garamond" panose="02020404030301010803" pitchFamily="18" charset="0"/>
          <a:ea typeface="+mn-ea"/>
          <a:cs typeface="Arial" pitchFamily="34" charset="0"/>
        </a:defRPr>
      </a:lvl4pPr>
      <a:lvl5pPr marL="2225051" indent="-247228" algn="l" rtl="0" eaLnBrk="0" fontAlgn="base" hangingPunct="0">
        <a:spcBef>
          <a:spcPct val="20000"/>
        </a:spcBef>
        <a:spcAft>
          <a:spcPct val="0"/>
        </a:spcAft>
        <a:buClr>
          <a:srgbClr val="9C4A35"/>
        </a:buClr>
        <a:buFont typeface="Wingdings" pitchFamily="2" charset="2"/>
        <a:buChar char="§"/>
        <a:defRPr sz="1650" kern="1200">
          <a:solidFill>
            <a:srgbClr val="332618"/>
          </a:solidFill>
          <a:latin typeface="Garamond" panose="02020404030301010803" pitchFamily="18" charset="0"/>
          <a:ea typeface="+mn-ea"/>
          <a:cs typeface="Arial" pitchFamily="34" charset="0"/>
        </a:defRPr>
      </a:lvl5pPr>
      <a:lvl6pPr marL="2719507" indent="-247228" algn="l" defTabSz="988911" rtl="0" eaLnBrk="1" latinLnBrk="0" hangingPunct="1">
        <a:spcBef>
          <a:spcPct val="20000"/>
        </a:spcBef>
        <a:buFont typeface="Arial" pitchFamily="34" charset="0"/>
        <a:buChar char="•"/>
        <a:defRPr sz="2135" kern="1200">
          <a:solidFill>
            <a:schemeClr val="tx1"/>
          </a:solidFill>
          <a:latin typeface="+mn-lt"/>
          <a:ea typeface="+mn-ea"/>
          <a:cs typeface="+mn-cs"/>
        </a:defRPr>
      </a:lvl6pPr>
      <a:lvl7pPr marL="3213964" indent="-247228" algn="l" defTabSz="988911" rtl="0" eaLnBrk="1" latinLnBrk="0" hangingPunct="1">
        <a:spcBef>
          <a:spcPct val="20000"/>
        </a:spcBef>
        <a:buFont typeface="Arial" pitchFamily="34" charset="0"/>
        <a:buChar char="•"/>
        <a:defRPr sz="2135" kern="1200">
          <a:solidFill>
            <a:schemeClr val="tx1"/>
          </a:solidFill>
          <a:latin typeface="+mn-lt"/>
          <a:ea typeface="+mn-ea"/>
          <a:cs typeface="+mn-cs"/>
        </a:defRPr>
      </a:lvl7pPr>
      <a:lvl8pPr marL="3708419" indent="-247228" algn="l" defTabSz="988911" rtl="0" eaLnBrk="1" latinLnBrk="0" hangingPunct="1">
        <a:spcBef>
          <a:spcPct val="20000"/>
        </a:spcBef>
        <a:buFont typeface="Arial" pitchFamily="34" charset="0"/>
        <a:buChar char="•"/>
        <a:defRPr sz="2135" kern="1200">
          <a:solidFill>
            <a:schemeClr val="tx1"/>
          </a:solidFill>
          <a:latin typeface="+mn-lt"/>
          <a:ea typeface="+mn-ea"/>
          <a:cs typeface="+mn-cs"/>
        </a:defRPr>
      </a:lvl8pPr>
      <a:lvl9pPr marL="4202876" indent="-247228" algn="l" defTabSz="988911" rtl="0" eaLnBrk="1" latinLnBrk="0" hangingPunct="1">
        <a:spcBef>
          <a:spcPct val="20000"/>
        </a:spcBef>
        <a:buFont typeface="Arial" pitchFamily="34" charset="0"/>
        <a:buChar char="•"/>
        <a:defRPr sz="2135" kern="1200">
          <a:solidFill>
            <a:schemeClr val="tx1"/>
          </a:solidFill>
          <a:latin typeface="+mn-lt"/>
          <a:ea typeface="+mn-ea"/>
          <a:cs typeface="+mn-cs"/>
        </a:defRPr>
      </a:lvl9pPr>
    </p:bodyStyle>
    <p:otherStyle>
      <a:defPPr>
        <a:defRPr lang="en-US"/>
      </a:defPPr>
      <a:lvl1pPr marL="0" algn="l" defTabSz="988911" rtl="0" eaLnBrk="1" latinLnBrk="0" hangingPunct="1">
        <a:defRPr sz="1941" kern="1200">
          <a:solidFill>
            <a:schemeClr val="tx1"/>
          </a:solidFill>
          <a:latin typeface="+mn-lt"/>
          <a:ea typeface="+mn-ea"/>
          <a:cs typeface="+mn-cs"/>
        </a:defRPr>
      </a:lvl1pPr>
      <a:lvl2pPr marL="494456" algn="l" defTabSz="988911" rtl="0" eaLnBrk="1" latinLnBrk="0" hangingPunct="1">
        <a:defRPr sz="1941" kern="1200">
          <a:solidFill>
            <a:schemeClr val="tx1"/>
          </a:solidFill>
          <a:latin typeface="+mn-lt"/>
          <a:ea typeface="+mn-ea"/>
          <a:cs typeface="+mn-cs"/>
        </a:defRPr>
      </a:lvl2pPr>
      <a:lvl3pPr marL="988911" algn="l" defTabSz="988911" rtl="0" eaLnBrk="1" latinLnBrk="0" hangingPunct="1">
        <a:defRPr sz="1941" kern="1200">
          <a:solidFill>
            <a:schemeClr val="tx1"/>
          </a:solidFill>
          <a:latin typeface="+mn-lt"/>
          <a:ea typeface="+mn-ea"/>
          <a:cs typeface="+mn-cs"/>
        </a:defRPr>
      </a:lvl3pPr>
      <a:lvl4pPr marL="1483368" algn="l" defTabSz="988911" rtl="0" eaLnBrk="1" latinLnBrk="0" hangingPunct="1">
        <a:defRPr sz="1941" kern="1200">
          <a:solidFill>
            <a:schemeClr val="tx1"/>
          </a:solidFill>
          <a:latin typeface="+mn-lt"/>
          <a:ea typeface="+mn-ea"/>
          <a:cs typeface="+mn-cs"/>
        </a:defRPr>
      </a:lvl4pPr>
      <a:lvl5pPr marL="1977823" algn="l" defTabSz="988911" rtl="0" eaLnBrk="1" latinLnBrk="0" hangingPunct="1">
        <a:defRPr sz="1941" kern="1200">
          <a:solidFill>
            <a:schemeClr val="tx1"/>
          </a:solidFill>
          <a:latin typeface="+mn-lt"/>
          <a:ea typeface="+mn-ea"/>
          <a:cs typeface="+mn-cs"/>
        </a:defRPr>
      </a:lvl5pPr>
      <a:lvl6pPr marL="2472280" algn="l" defTabSz="988911" rtl="0" eaLnBrk="1" latinLnBrk="0" hangingPunct="1">
        <a:defRPr sz="1941" kern="1200">
          <a:solidFill>
            <a:schemeClr val="tx1"/>
          </a:solidFill>
          <a:latin typeface="+mn-lt"/>
          <a:ea typeface="+mn-ea"/>
          <a:cs typeface="+mn-cs"/>
        </a:defRPr>
      </a:lvl6pPr>
      <a:lvl7pPr marL="2966735" algn="l" defTabSz="988911" rtl="0" eaLnBrk="1" latinLnBrk="0" hangingPunct="1">
        <a:defRPr sz="1941" kern="1200">
          <a:solidFill>
            <a:schemeClr val="tx1"/>
          </a:solidFill>
          <a:latin typeface="+mn-lt"/>
          <a:ea typeface="+mn-ea"/>
          <a:cs typeface="+mn-cs"/>
        </a:defRPr>
      </a:lvl7pPr>
      <a:lvl8pPr marL="3461192" algn="l" defTabSz="988911" rtl="0" eaLnBrk="1" latinLnBrk="0" hangingPunct="1">
        <a:defRPr sz="1941" kern="1200">
          <a:solidFill>
            <a:schemeClr val="tx1"/>
          </a:solidFill>
          <a:latin typeface="+mn-lt"/>
          <a:ea typeface="+mn-ea"/>
          <a:cs typeface="+mn-cs"/>
        </a:defRPr>
      </a:lvl8pPr>
      <a:lvl9pPr marL="3955647" algn="l" defTabSz="988911" rtl="0" eaLnBrk="1" latinLnBrk="0" hangingPunct="1">
        <a:defRPr sz="1941"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rotWithShape="1">
          <a:blip r:embed="rId11" cstate="print"/>
          <a:srcRect t="87571" b="3859"/>
          <a:stretch/>
        </p:blipFill>
        <p:spPr bwMode="auto">
          <a:xfrm>
            <a:off x="0" y="7062537"/>
            <a:ext cx="10058400" cy="709864"/>
          </a:xfrm>
          <a:prstGeom prst="rect">
            <a:avLst/>
          </a:prstGeom>
          <a:noFill/>
          <a:ln w="9525">
            <a:noFill/>
            <a:miter lim="800000"/>
            <a:headEnd/>
            <a:tailEnd/>
          </a:ln>
        </p:spPr>
      </p:pic>
      <p:sp>
        <p:nvSpPr>
          <p:cNvPr id="1027" name="Title Placeholder 1"/>
          <p:cNvSpPr>
            <a:spLocks noGrp="1"/>
          </p:cNvSpPr>
          <p:nvPr>
            <p:ph type="title"/>
          </p:nvPr>
        </p:nvSpPr>
        <p:spPr bwMode="auto">
          <a:xfrm>
            <a:off x="502920" y="345440"/>
            <a:ext cx="8465820" cy="94996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508760" y="2245361"/>
            <a:ext cx="8046720" cy="4195657"/>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459980" y="7218257"/>
            <a:ext cx="2346960" cy="413808"/>
          </a:xfrm>
          <a:prstGeom prst="rect">
            <a:avLst/>
          </a:prstGeom>
        </p:spPr>
        <p:txBody>
          <a:bodyPr vert="horz" lIns="101882" tIns="50941" rIns="101882" bIns="50941" rtlCol="0" anchor="ctr"/>
          <a:lstStyle>
            <a:lvl1pPr algn="r" fontAlgn="auto">
              <a:spcBef>
                <a:spcPts val="0"/>
              </a:spcBef>
              <a:spcAft>
                <a:spcPts val="0"/>
              </a:spcAft>
              <a:defRPr sz="873">
                <a:solidFill>
                  <a:srgbClr val="332618"/>
                </a:solidFill>
                <a:latin typeface="Garamond" pitchFamily="18" charset="0"/>
                <a:cs typeface="+mn-cs"/>
              </a:defRPr>
            </a:lvl1pPr>
          </a:lstStyle>
          <a:p>
            <a:pPr defTabSz="887554">
              <a:defRPr/>
            </a:pPr>
            <a:fld id="{98CCB753-5927-4B82-818A-61ACB3391D6E}" type="slidenum">
              <a:rPr lang="en-US" smtClean="0"/>
              <a:pPr defTabSz="887554">
                <a:defRPr/>
              </a:pPr>
              <a:t>‹#›</a:t>
            </a:fld>
            <a:endParaRPr lang="en-US" dirty="0"/>
          </a:p>
        </p:txBody>
      </p:sp>
      <p:pic>
        <p:nvPicPr>
          <p:cNvPr id="1030" name="Picture 6"/>
          <p:cNvPicPr>
            <a:picLocks noChangeAspect="1"/>
          </p:cNvPicPr>
          <p:nvPr/>
        </p:nvPicPr>
        <p:blipFill>
          <a:blip r:embed="rId12" cstate="print"/>
          <a:srcRect/>
          <a:stretch>
            <a:fillRect/>
          </a:stretch>
        </p:blipFill>
        <p:spPr bwMode="auto">
          <a:xfrm>
            <a:off x="516890" y="7254240"/>
            <a:ext cx="2835910" cy="376026"/>
          </a:xfrm>
          <a:prstGeom prst="rect">
            <a:avLst/>
          </a:prstGeom>
          <a:noFill/>
          <a:ln w="9525">
            <a:noFill/>
            <a:miter lim="800000"/>
            <a:headEnd/>
            <a:tailEnd/>
          </a:ln>
        </p:spPr>
      </p:pic>
      <p:cxnSp>
        <p:nvCxnSpPr>
          <p:cNvPr id="7" name="Straight Connector 6"/>
          <p:cNvCxnSpPr/>
          <p:nvPr userDrawn="1"/>
        </p:nvCxnSpPr>
        <p:spPr>
          <a:xfrm>
            <a:off x="0" y="1295400"/>
            <a:ext cx="7696200" cy="0"/>
          </a:xfrm>
          <a:prstGeom prst="line">
            <a:avLst/>
          </a:prstGeom>
          <a:ln w="19050">
            <a:solidFill>
              <a:srgbClr val="A79B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49140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txStyles>
    <p:titleStyle>
      <a:lvl1pPr algn="l" rtl="0" eaLnBrk="0" fontAlgn="base" hangingPunct="0">
        <a:spcBef>
          <a:spcPct val="0"/>
        </a:spcBef>
        <a:spcAft>
          <a:spcPct val="0"/>
        </a:spcAft>
        <a:defRPr sz="3495" kern="1200">
          <a:solidFill>
            <a:srgbClr val="9C4A35"/>
          </a:solidFill>
          <a:latin typeface="Franklin Gothic Medium Cond" panose="020B0606030402020204" pitchFamily="34" charset="0"/>
          <a:ea typeface="+mj-ea"/>
          <a:cs typeface="Arial" pitchFamily="34" charset="0"/>
        </a:defRPr>
      </a:lvl1pPr>
      <a:lvl2pPr algn="l" rtl="0" eaLnBrk="0" fontAlgn="base" hangingPunct="0">
        <a:spcBef>
          <a:spcPct val="0"/>
        </a:spcBef>
        <a:spcAft>
          <a:spcPct val="0"/>
        </a:spcAft>
        <a:defRPr sz="3495">
          <a:solidFill>
            <a:srgbClr val="9C4A35"/>
          </a:solidFill>
          <a:latin typeface="Arial" pitchFamily="34" charset="0"/>
          <a:cs typeface="Arial" pitchFamily="34" charset="0"/>
        </a:defRPr>
      </a:lvl2pPr>
      <a:lvl3pPr algn="l" rtl="0" eaLnBrk="0" fontAlgn="base" hangingPunct="0">
        <a:spcBef>
          <a:spcPct val="0"/>
        </a:spcBef>
        <a:spcAft>
          <a:spcPct val="0"/>
        </a:spcAft>
        <a:defRPr sz="3495">
          <a:solidFill>
            <a:srgbClr val="9C4A35"/>
          </a:solidFill>
          <a:latin typeface="Arial" pitchFamily="34" charset="0"/>
          <a:cs typeface="Arial" pitchFamily="34" charset="0"/>
        </a:defRPr>
      </a:lvl3pPr>
      <a:lvl4pPr algn="l" rtl="0" eaLnBrk="0" fontAlgn="base" hangingPunct="0">
        <a:spcBef>
          <a:spcPct val="0"/>
        </a:spcBef>
        <a:spcAft>
          <a:spcPct val="0"/>
        </a:spcAft>
        <a:defRPr sz="3495">
          <a:solidFill>
            <a:srgbClr val="9C4A35"/>
          </a:solidFill>
          <a:latin typeface="Arial" pitchFamily="34" charset="0"/>
          <a:cs typeface="Arial" pitchFamily="34" charset="0"/>
        </a:defRPr>
      </a:lvl4pPr>
      <a:lvl5pPr algn="l" rtl="0" eaLnBrk="0" fontAlgn="base" hangingPunct="0">
        <a:spcBef>
          <a:spcPct val="0"/>
        </a:spcBef>
        <a:spcAft>
          <a:spcPct val="0"/>
        </a:spcAft>
        <a:defRPr sz="3495">
          <a:solidFill>
            <a:srgbClr val="9C4A35"/>
          </a:solidFill>
          <a:latin typeface="Arial" pitchFamily="34" charset="0"/>
          <a:cs typeface="Arial" pitchFamily="34" charset="0"/>
        </a:defRPr>
      </a:lvl5pPr>
      <a:lvl6pPr marL="494456" algn="l" rtl="0" fontAlgn="base">
        <a:spcBef>
          <a:spcPct val="0"/>
        </a:spcBef>
        <a:spcAft>
          <a:spcPct val="0"/>
        </a:spcAft>
        <a:defRPr sz="3883">
          <a:solidFill>
            <a:srgbClr val="D7D3C6"/>
          </a:solidFill>
          <a:latin typeface="Franklin Gothic Medium Cond" pitchFamily="34" charset="0"/>
        </a:defRPr>
      </a:lvl6pPr>
      <a:lvl7pPr marL="988911" algn="l" rtl="0" fontAlgn="base">
        <a:spcBef>
          <a:spcPct val="0"/>
        </a:spcBef>
        <a:spcAft>
          <a:spcPct val="0"/>
        </a:spcAft>
        <a:defRPr sz="3883">
          <a:solidFill>
            <a:srgbClr val="D7D3C6"/>
          </a:solidFill>
          <a:latin typeface="Franklin Gothic Medium Cond" pitchFamily="34" charset="0"/>
        </a:defRPr>
      </a:lvl7pPr>
      <a:lvl8pPr marL="1483368" algn="l" rtl="0" fontAlgn="base">
        <a:spcBef>
          <a:spcPct val="0"/>
        </a:spcBef>
        <a:spcAft>
          <a:spcPct val="0"/>
        </a:spcAft>
        <a:defRPr sz="3883">
          <a:solidFill>
            <a:srgbClr val="D7D3C6"/>
          </a:solidFill>
          <a:latin typeface="Franklin Gothic Medium Cond" pitchFamily="34" charset="0"/>
        </a:defRPr>
      </a:lvl8pPr>
      <a:lvl9pPr marL="1977823" algn="l" rtl="0" fontAlgn="base">
        <a:spcBef>
          <a:spcPct val="0"/>
        </a:spcBef>
        <a:spcAft>
          <a:spcPct val="0"/>
        </a:spcAft>
        <a:defRPr sz="3883">
          <a:solidFill>
            <a:srgbClr val="D7D3C6"/>
          </a:solidFill>
          <a:latin typeface="Franklin Gothic Medium Cond" pitchFamily="34" charset="0"/>
        </a:defRPr>
      </a:lvl9pPr>
    </p:titleStyle>
    <p:bodyStyle>
      <a:lvl1pPr marL="370842" indent="-370842" algn="l" rtl="0" eaLnBrk="0" fontAlgn="base" hangingPunct="0">
        <a:spcBef>
          <a:spcPct val="20000"/>
        </a:spcBef>
        <a:spcAft>
          <a:spcPct val="0"/>
        </a:spcAft>
        <a:buClr>
          <a:srgbClr val="9C4A35"/>
        </a:buClr>
        <a:buSzPct val="85000"/>
        <a:buFont typeface="Wingdings" pitchFamily="2" charset="2"/>
        <a:buChar char="§"/>
        <a:defRPr sz="2038" kern="1200">
          <a:solidFill>
            <a:srgbClr val="332618"/>
          </a:solidFill>
          <a:latin typeface="Garamond" panose="02020404030301010803" pitchFamily="18" charset="0"/>
          <a:ea typeface="+mn-ea"/>
          <a:cs typeface="Arial" pitchFamily="34" charset="0"/>
        </a:defRPr>
      </a:lvl1pPr>
      <a:lvl2pPr marL="803491" indent="-309035" algn="l" rtl="0" eaLnBrk="0" fontAlgn="base" hangingPunct="0">
        <a:spcBef>
          <a:spcPct val="20000"/>
        </a:spcBef>
        <a:spcAft>
          <a:spcPct val="0"/>
        </a:spcAft>
        <a:buClr>
          <a:srgbClr val="9C4A35"/>
        </a:buClr>
        <a:buFont typeface="Arial" charset="0"/>
        <a:buChar char="–"/>
        <a:defRPr sz="1650" kern="1200">
          <a:solidFill>
            <a:srgbClr val="332618"/>
          </a:solidFill>
          <a:latin typeface="Garamond" panose="02020404030301010803" pitchFamily="18" charset="0"/>
          <a:ea typeface="+mn-ea"/>
          <a:cs typeface="Arial" pitchFamily="34" charset="0"/>
        </a:defRPr>
      </a:lvl2pPr>
      <a:lvl3pPr marL="1236140" indent="-247228" algn="l" rtl="0" eaLnBrk="0" fontAlgn="base" hangingPunct="0">
        <a:spcBef>
          <a:spcPct val="20000"/>
        </a:spcBef>
        <a:spcAft>
          <a:spcPct val="0"/>
        </a:spcAft>
        <a:buClr>
          <a:srgbClr val="9C4A35"/>
        </a:buClr>
        <a:buFont typeface="Wingdings" pitchFamily="2" charset="2"/>
        <a:buChar char="§"/>
        <a:defRPr sz="1650" kern="1200">
          <a:solidFill>
            <a:srgbClr val="332618"/>
          </a:solidFill>
          <a:latin typeface="Garamond" panose="02020404030301010803" pitchFamily="18" charset="0"/>
          <a:ea typeface="+mn-ea"/>
          <a:cs typeface="Arial" pitchFamily="34" charset="0"/>
        </a:defRPr>
      </a:lvl3pPr>
      <a:lvl4pPr marL="1730596" indent="-247228" algn="l" rtl="0" eaLnBrk="0" fontAlgn="base" hangingPunct="0">
        <a:spcBef>
          <a:spcPct val="20000"/>
        </a:spcBef>
        <a:spcAft>
          <a:spcPct val="0"/>
        </a:spcAft>
        <a:buClr>
          <a:srgbClr val="9C4A35"/>
        </a:buClr>
        <a:buFont typeface="Arial" charset="0"/>
        <a:buChar char="–"/>
        <a:defRPr sz="1650" kern="1200">
          <a:solidFill>
            <a:srgbClr val="332618"/>
          </a:solidFill>
          <a:latin typeface="Garamond" panose="02020404030301010803" pitchFamily="18" charset="0"/>
          <a:ea typeface="+mn-ea"/>
          <a:cs typeface="Arial" pitchFamily="34" charset="0"/>
        </a:defRPr>
      </a:lvl4pPr>
      <a:lvl5pPr marL="2225051" indent="-247228" algn="l" rtl="0" eaLnBrk="0" fontAlgn="base" hangingPunct="0">
        <a:spcBef>
          <a:spcPct val="20000"/>
        </a:spcBef>
        <a:spcAft>
          <a:spcPct val="0"/>
        </a:spcAft>
        <a:buClr>
          <a:srgbClr val="9C4A35"/>
        </a:buClr>
        <a:buFont typeface="Wingdings" pitchFamily="2" charset="2"/>
        <a:buChar char="§"/>
        <a:defRPr sz="1650" kern="1200">
          <a:solidFill>
            <a:srgbClr val="332618"/>
          </a:solidFill>
          <a:latin typeface="Garamond" panose="02020404030301010803" pitchFamily="18" charset="0"/>
          <a:ea typeface="+mn-ea"/>
          <a:cs typeface="Arial" pitchFamily="34" charset="0"/>
        </a:defRPr>
      </a:lvl5pPr>
      <a:lvl6pPr marL="2719507" indent="-247228" algn="l" defTabSz="988911" rtl="0" eaLnBrk="1" latinLnBrk="0" hangingPunct="1">
        <a:spcBef>
          <a:spcPct val="20000"/>
        </a:spcBef>
        <a:buFont typeface="Arial" pitchFamily="34" charset="0"/>
        <a:buChar char="•"/>
        <a:defRPr sz="2135" kern="1200">
          <a:solidFill>
            <a:schemeClr val="tx1"/>
          </a:solidFill>
          <a:latin typeface="+mn-lt"/>
          <a:ea typeface="+mn-ea"/>
          <a:cs typeface="+mn-cs"/>
        </a:defRPr>
      </a:lvl6pPr>
      <a:lvl7pPr marL="3213964" indent="-247228" algn="l" defTabSz="988911" rtl="0" eaLnBrk="1" latinLnBrk="0" hangingPunct="1">
        <a:spcBef>
          <a:spcPct val="20000"/>
        </a:spcBef>
        <a:buFont typeface="Arial" pitchFamily="34" charset="0"/>
        <a:buChar char="•"/>
        <a:defRPr sz="2135" kern="1200">
          <a:solidFill>
            <a:schemeClr val="tx1"/>
          </a:solidFill>
          <a:latin typeface="+mn-lt"/>
          <a:ea typeface="+mn-ea"/>
          <a:cs typeface="+mn-cs"/>
        </a:defRPr>
      </a:lvl7pPr>
      <a:lvl8pPr marL="3708419" indent="-247228" algn="l" defTabSz="988911" rtl="0" eaLnBrk="1" latinLnBrk="0" hangingPunct="1">
        <a:spcBef>
          <a:spcPct val="20000"/>
        </a:spcBef>
        <a:buFont typeface="Arial" pitchFamily="34" charset="0"/>
        <a:buChar char="•"/>
        <a:defRPr sz="2135" kern="1200">
          <a:solidFill>
            <a:schemeClr val="tx1"/>
          </a:solidFill>
          <a:latin typeface="+mn-lt"/>
          <a:ea typeface="+mn-ea"/>
          <a:cs typeface="+mn-cs"/>
        </a:defRPr>
      </a:lvl8pPr>
      <a:lvl9pPr marL="4202876" indent="-247228" algn="l" defTabSz="988911" rtl="0" eaLnBrk="1" latinLnBrk="0" hangingPunct="1">
        <a:spcBef>
          <a:spcPct val="20000"/>
        </a:spcBef>
        <a:buFont typeface="Arial" pitchFamily="34" charset="0"/>
        <a:buChar char="•"/>
        <a:defRPr sz="2135" kern="1200">
          <a:solidFill>
            <a:schemeClr val="tx1"/>
          </a:solidFill>
          <a:latin typeface="+mn-lt"/>
          <a:ea typeface="+mn-ea"/>
          <a:cs typeface="+mn-cs"/>
        </a:defRPr>
      </a:lvl9pPr>
    </p:bodyStyle>
    <p:otherStyle>
      <a:defPPr>
        <a:defRPr lang="en-US"/>
      </a:defPPr>
      <a:lvl1pPr marL="0" algn="l" defTabSz="988911" rtl="0" eaLnBrk="1" latinLnBrk="0" hangingPunct="1">
        <a:defRPr sz="1941" kern="1200">
          <a:solidFill>
            <a:schemeClr val="tx1"/>
          </a:solidFill>
          <a:latin typeface="+mn-lt"/>
          <a:ea typeface="+mn-ea"/>
          <a:cs typeface="+mn-cs"/>
        </a:defRPr>
      </a:lvl1pPr>
      <a:lvl2pPr marL="494456" algn="l" defTabSz="988911" rtl="0" eaLnBrk="1" latinLnBrk="0" hangingPunct="1">
        <a:defRPr sz="1941" kern="1200">
          <a:solidFill>
            <a:schemeClr val="tx1"/>
          </a:solidFill>
          <a:latin typeface="+mn-lt"/>
          <a:ea typeface="+mn-ea"/>
          <a:cs typeface="+mn-cs"/>
        </a:defRPr>
      </a:lvl2pPr>
      <a:lvl3pPr marL="988911" algn="l" defTabSz="988911" rtl="0" eaLnBrk="1" latinLnBrk="0" hangingPunct="1">
        <a:defRPr sz="1941" kern="1200">
          <a:solidFill>
            <a:schemeClr val="tx1"/>
          </a:solidFill>
          <a:latin typeface="+mn-lt"/>
          <a:ea typeface="+mn-ea"/>
          <a:cs typeface="+mn-cs"/>
        </a:defRPr>
      </a:lvl3pPr>
      <a:lvl4pPr marL="1483368" algn="l" defTabSz="988911" rtl="0" eaLnBrk="1" latinLnBrk="0" hangingPunct="1">
        <a:defRPr sz="1941" kern="1200">
          <a:solidFill>
            <a:schemeClr val="tx1"/>
          </a:solidFill>
          <a:latin typeface="+mn-lt"/>
          <a:ea typeface="+mn-ea"/>
          <a:cs typeface="+mn-cs"/>
        </a:defRPr>
      </a:lvl4pPr>
      <a:lvl5pPr marL="1977823" algn="l" defTabSz="988911" rtl="0" eaLnBrk="1" latinLnBrk="0" hangingPunct="1">
        <a:defRPr sz="1941" kern="1200">
          <a:solidFill>
            <a:schemeClr val="tx1"/>
          </a:solidFill>
          <a:latin typeface="+mn-lt"/>
          <a:ea typeface="+mn-ea"/>
          <a:cs typeface="+mn-cs"/>
        </a:defRPr>
      </a:lvl5pPr>
      <a:lvl6pPr marL="2472280" algn="l" defTabSz="988911" rtl="0" eaLnBrk="1" latinLnBrk="0" hangingPunct="1">
        <a:defRPr sz="1941" kern="1200">
          <a:solidFill>
            <a:schemeClr val="tx1"/>
          </a:solidFill>
          <a:latin typeface="+mn-lt"/>
          <a:ea typeface="+mn-ea"/>
          <a:cs typeface="+mn-cs"/>
        </a:defRPr>
      </a:lvl6pPr>
      <a:lvl7pPr marL="2966735" algn="l" defTabSz="988911" rtl="0" eaLnBrk="1" latinLnBrk="0" hangingPunct="1">
        <a:defRPr sz="1941" kern="1200">
          <a:solidFill>
            <a:schemeClr val="tx1"/>
          </a:solidFill>
          <a:latin typeface="+mn-lt"/>
          <a:ea typeface="+mn-ea"/>
          <a:cs typeface="+mn-cs"/>
        </a:defRPr>
      </a:lvl7pPr>
      <a:lvl8pPr marL="3461192" algn="l" defTabSz="988911" rtl="0" eaLnBrk="1" latinLnBrk="0" hangingPunct="1">
        <a:defRPr sz="1941" kern="1200">
          <a:solidFill>
            <a:schemeClr val="tx1"/>
          </a:solidFill>
          <a:latin typeface="+mn-lt"/>
          <a:ea typeface="+mn-ea"/>
          <a:cs typeface="+mn-cs"/>
        </a:defRPr>
      </a:lvl8pPr>
      <a:lvl9pPr marL="3955647" algn="l" defTabSz="988911" rtl="0" eaLnBrk="1" latinLnBrk="0" hangingPunct="1">
        <a:defRPr sz="1941"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rotWithShape="1">
          <a:blip r:embed="rId6" cstate="print"/>
          <a:srcRect t="87435" b="3859"/>
          <a:stretch/>
        </p:blipFill>
        <p:spPr bwMode="auto">
          <a:xfrm>
            <a:off x="0" y="7051249"/>
            <a:ext cx="10058400" cy="721152"/>
          </a:xfrm>
          <a:prstGeom prst="rect">
            <a:avLst/>
          </a:prstGeom>
          <a:noFill/>
          <a:ln w="9525">
            <a:noFill/>
            <a:miter lim="800000"/>
            <a:headEnd/>
            <a:tailEnd/>
          </a:ln>
        </p:spPr>
      </p:pic>
      <p:sp>
        <p:nvSpPr>
          <p:cNvPr id="1027" name="Title Placeholder 1"/>
          <p:cNvSpPr>
            <a:spLocks noGrp="1"/>
          </p:cNvSpPr>
          <p:nvPr>
            <p:ph type="title"/>
          </p:nvPr>
        </p:nvSpPr>
        <p:spPr bwMode="auto">
          <a:xfrm>
            <a:off x="502920" y="345440"/>
            <a:ext cx="8465820" cy="9499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508760" y="2245361"/>
            <a:ext cx="8046720" cy="41956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459980" y="7218257"/>
            <a:ext cx="2346960" cy="413808"/>
          </a:xfrm>
          <a:prstGeom prst="rect">
            <a:avLst/>
          </a:prstGeom>
        </p:spPr>
        <p:txBody>
          <a:bodyPr vert="horz" lIns="91440" tIns="45720" rIns="91440" bIns="45720" rtlCol="0" anchor="ctr"/>
          <a:lstStyle>
            <a:lvl1pPr algn="r" fontAlgn="auto">
              <a:spcBef>
                <a:spcPts val="0"/>
              </a:spcBef>
              <a:spcAft>
                <a:spcPts val="0"/>
              </a:spcAft>
              <a:defRPr sz="873">
                <a:solidFill>
                  <a:srgbClr val="332618"/>
                </a:solidFill>
                <a:latin typeface="Garamond" pitchFamily="18" charset="0"/>
                <a:cs typeface="+mn-cs"/>
              </a:defRPr>
            </a:lvl1pPr>
          </a:lstStyle>
          <a:p>
            <a:pPr defTabSz="976308">
              <a:defRPr/>
            </a:pPr>
            <a:fld id="{98CCB753-5927-4B82-818A-61ACB3391D6E}" type="slidenum">
              <a:rPr lang="en-US" smtClean="0"/>
              <a:pPr defTabSz="976308">
                <a:defRPr/>
              </a:pPr>
              <a:t>‹#›</a:t>
            </a:fld>
            <a:endParaRPr lang="en-US" dirty="0"/>
          </a:p>
        </p:txBody>
      </p:sp>
      <p:pic>
        <p:nvPicPr>
          <p:cNvPr id="1030" name="Picture 6"/>
          <p:cNvPicPr>
            <a:picLocks noChangeAspect="1"/>
          </p:cNvPicPr>
          <p:nvPr/>
        </p:nvPicPr>
        <p:blipFill>
          <a:blip r:embed="rId7" cstate="print"/>
          <a:srcRect/>
          <a:stretch>
            <a:fillRect/>
          </a:stretch>
        </p:blipFill>
        <p:spPr bwMode="auto">
          <a:xfrm>
            <a:off x="516890" y="7254240"/>
            <a:ext cx="2835910" cy="376026"/>
          </a:xfrm>
          <a:prstGeom prst="rect">
            <a:avLst/>
          </a:prstGeom>
          <a:noFill/>
          <a:ln w="9525">
            <a:noFill/>
            <a:miter lim="800000"/>
            <a:headEnd/>
            <a:tailEnd/>
          </a:ln>
        </p:spPr>
      </p:pic>
      <p:cxnSp>
        <p:nvCxnSpPr>
          <p:cNvPr id="3" name="Straight Connector 2">
            <a:extLst>
              <a:ext uri="{FF2B5EF4-FFF2-40B4-BE49-F238E27FC236}">
                <a16:creationId xmlns:a16="http://schemas.microsoft.com/office/drawing/2014/main" id="{C6678F48-9CC6-49F8-9D76-D17677E24654}"/>
              </a:ext>
            </a:extLst>
          </p:cNvPr>
          <p:cNvCxnSpPr/>
          <p:nvPr userDrawn="1"/>
        </p:nvCxnSpPr>
        <p:spPr>
          <a:xfrm>
            <a:off x="0" y="1305611"/>
            <a:ext cx="8968740" cy="0"/>
          </a:xfrm>
          <a:prstGeom prst="line">
            <a:avLst/>
          </a:prstGeom>
          <a:ln w="12700">
            <a:solidFill>
              <a:srgbClr val="A79B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69720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Lst>
  <p:hf hdr="0" ftr="0" dt="0"/>
  <p:txStyles>
    <p:titleStyle>
      <a:lvl1pPr algn="l" rtl="0" eaLnBrk="0" fontAlgn="base" hangingPunct="0">
        <a:spcBef>
          <a:spcPct val="0"/>
        </a:spcBef>
        <a:spcAft>
          <a:spcPct val="0"/>
        </a:spcAft>
        <a:defRPr sz="3417" kern="1200">
          <a:solidFill>
            <a:srgbClr val="9C4A35"/>
          </a:solidFill>
          <a:latin typeface="Franklin Gothic Medium Cond" panose="020B0606030402020204" pitchFamily="34" charset="0"/>
          <a:ea typeface="+mj-ea"/>
          <a:cs typeface="Arial" pitchFamily="34" charset="0"/>
        </a:defRPr>
      </a:lvl1pPr>
      <a:lvl2pPr algn="l" rtl="0" eaLnBrk="0" fontAlgn="base" hangingPunct="0">
        <a:spcBef>
          <a:spcPct val="0"/>
        </a:spcBef>
        <a:spcAft>
          <a:spcPct val="0"/>
        </a:spcAft>
        <a:defRPr sz="3417">
          <a:solidFill>
            <a:srgbClr val="9C4A35"/>
          </a:solidFill>
          <a:latin typeface="Arial" pitchFamily="34" charset="0"/>
          <a:cs typeface="Arial" pitchFamily="34" charset="0"/>
        </a:defRPr>
      </a:lvl2pPr>
      <a:lvl3pPr algn="l" rtl="0" eaLnBrk="0" fontAlgn="base" hangingPunct="0">
        <a:spcBef>
          <a:spcPct val="0"/>
        </a:spcBef>
        <a:spcAft>
          <a:spcPct val="0"/>
        </a:spcAft>
        <a:defRPr sz="3417">
          <a:solidFill>
            <a:srgbClr val="9C4A35"/>
          </a:solidFill>
          <a:latin typeface="Arial" pitchFamily="34" charset="0"/>
          <a:cs typeface="Arial" pitchFamily="34" charset="0"/>
        </a:defRPr>
      </a:lvl3pPr>
      <a:lvl4pPr algn="l" rtl="0" eaLnBrk="0" fontAlgn="base" hangingPunct="0">
        <a:spcBef>
          <a:spcPct val="0"/>
        </a:spcBef>
        <a:spcAft>
          <a:spcPct val="0"/>
        </a:spcAft>
        <a:defRPr sz="3417">
          <a:solidFill>
            <a:srgbClr val="9C4A35"/>
          </a:solidFill>
          <a:latin typeface="Arial" pitchFamily="34" charset="0"/>
          <a:cs typeface="Arial" pitchFamily="34" charset="0"/>
        </a:defRPr>
      </a:lvl4pPr>
      <a:lvl5pPr algn="l" rtl="0" eaLnBrk="0" fontAlgn="base" hangingPunct="0">
        <a:spcBef>
          <a:spcPct val="0"/>
        </a:spcBef>
        <a:spcAft>
          <a:spcPct val="0"/>
        </a:spcAft>
        <a:defRPr sz="3417">
          <a:solidFill>
            <a:srgbClr val="9C4A35"/>
          </a:solidFill>
          <a:latin typeface="Arial" pitchFamily="34" charset="0"/>
          <a:cs typeface="Arial" pitchFamily="34" charset="0"/>
        </a:defRPr>
      </a:lvl5pPr>
      <a:lvl6pPr marL="488155" algn="l" rtl="0" fontAlgn="base">
        <a:spcBef>
          <a:spcPct val="0"/>
        </a:spcBef>
        <a:spcAft>
          <a:spcPct val="0"/>
        </a:spcAft>
        <a:defRPr sz="3843">
          <a:solidFill>
            <a:srgbClr val="D7D3C6"/>
          </a:solidFill>
          <a:latin typeface="Franklin Gothic Medium Cond" pitchFamily="34" charset="0"/>
        </a:defRPr>
      </a:lvl6pPr>
      <a:lvl7pPr marL="976308" algn="l" rtl="0" fontAlgn="base">
        <a:spcBef>
          <a:spcPct val="0"/>
        </a:spcBef>
        <a:spcAft>
          <a:spcPct val="0"/>
        </a:spcAft>
        <a:defRPr sz="3843">
          <a:solidFill>
            <a:srgbClr val="D7D3C6"/>
          </a:solidFill>
          <a:latin typeface="Franklin Gothic Medium Cond" pitchFamily="34" charset="0"/>
        </a:defRPr>
      </a:lvl7pPr>
      <a:lvl8pPr marL="1464463" algn="l" rtl="0" fontAlgn="base">
        <a:spcBef>
          <a:spcPct val="0"/>
        </a:spcBef>
        <a:spcAft>
          <a:spcPct val="0"/>
        </a:spcAft>
        <a:defRPr sz="3843">
          <a:solidFill>
            <a:srgbClr val="D7D3C6"/>
          </a:solidFill>
          <a:latin typeface="Franklin Gothic Medium Cond" pitchFamily="34" charset="0"/>
        </a:defRPr>
      </a:lvl8pPr>
      <a:lvl9pPr marL="1952617" algn="l" rtl="0" fontAlgn="base">
        <a:spcBef>
          <a:spcPct val="0"/>
        </a:spcBef>
        <a:spcAft>
          <a:spcPct val="0"/>
        </a:spcAft>
        <a:defRPr sz="3843">
          <a:solidFill>
            <a:srgbClr val="D7D3C6"/>
          </a:solidFill>
          <a:latin typeface="Franklin Gothic Medium Cond" pitchFamily="34" charset="0"/>
        </a:defRPr>
      </a:lvl9pPr>
    </p:titleStyle>
    <p:bodyStyle>
      <a:lvl1pPr marL="366115" indent="-366115" algn="l" rtl="0" eaLnBrk="0" fontAlgn="base" hangingPunct="0">
        <a:spcBef>
          <a:spcPct val="20000"/>
        </a:spcBef>
        <a:spcAft>
          <a:spcPct val="0"/>
        </a:spcAft>
        <a:buClr>
          <a:srgbClr val="9C4A35"/>
        </a:buClr>
        <a:buSzPct val="85000"/>
        <a:buFont typeface="Wingdings" pitchFamily="2" charset="2"/>
        <a:buChar char="§"/>
        <a:defRPr sz="2028" kern="1200">
          <a:solidFill>
            <a:srgbClr val="332618"/>
          </a:solidFill>
          <a:latin typeface="Garamond" panose="02020404030301010803" pitchFamily="18" charset="0"/>
          <a:ea typeface="+mn-ea"/>
          <a:cs typeface="Arial" pitchFamily="34" charset="0"/>
        </a:defRPr>
      </a:lvl1pPr>
      <a:lvl2pPr marL="793251" indent="-305096" algn="l" rtl="0" eaLnBrk="0" fontAlgn="base" hangingPunct="0">
        <a:spcBef>
          <a:spcPct val="20000"/>
        </a:spcBef>
        <a:spcAft>
          <a:spcPct val="0"/>
        </a:spcAft>
        <a:buClr>
          <a:srgbClr val="9C4A35"/>
        </a:buClr>
        <a:buFont typeface="Arial" charset="0"/>
        <a:buChar char="–"/>
        <a:defRPr sz="1602" kern="1200">
          <a:solidFill>
            <a:srgbClr val="332618"/>
          </a:solidFill>
          <a:latin typeface="Garamond" panose="02020404030301010803" pitchFamily="18" charset="0"/>
          <a:ea typeface="+mn-ea"/>
          <a:cs typeface="Arial" pitchFamily="34" charset="0"/>
        </a:defRPr>
      </a:lvl2pPr>
      <a:lvl3pPr marL="1220386" indent="-244077" algn="l" rtl="0" eaLnBrk="0" fontAlgn="base" hangingPunct="0">
        <a:spcBef>
          <a:spcPct val="20000"/>
        </a:spcBef>
        <a:spcAft>
          <a:spcPct val="0"/>
        </a:spcAft>
        <a:buClr>
          <a:srgbClr val="9C4A35"/>
        </a:buClr>
        <a:buFont typeface="Wingdings" pitchFamily="2" charset="2"/>
        <a:buChar char="§"/>
        <a:defRPr sz="1602" kern="1200">
          <a:solidFill>
            <a:srgbClr val="332618"/>
          </a:solidFill>
          <a:latin typeface="Garamond" panose="02020404030301010803" pitchFamily="18" charset="0"/>
          <a:ea typeface="+mn-ea"/>
          <a:cs typeface="Arial" pitchFamily="34" charset="0"/>
        </a:defRPr>
      </a:lvl3pPr>
      <a:lvl4pPr marL="1708540" indent="-244077" algn="l" rtl="0" eaLnBrk="0" fontAlgn="base" hangingPunct="0">
        <a:spcBef>
          <a:spcPct val="20000"/>
        </a:spcBef>
        <a:spcAft>
          <a:spcPct val="0"/>
        </a:spcAft>
        <a:buClr>
          <a:srgbClr val="9C4A35"/>
        </a:buClr>
        <a:buFont typeface="Arial" charset="0"/>
        <a:buChar char="–"/>
        <a:defRPr sz="1602" kern="1200">
          <a:solidFill>
            <a:srgbClr val="332618"/>
          </a:solidFill>
          <a:latin typeface="Garamond" panose="02020404030301010803" pitchFamily="18" charset="0"/>
          <a:ea typeface="+mn-ea"/>
          <a:cs typeface="Arial" pitchFamily="34" charset="0"/>
        </a:defRPr>
      </a:lvl4pPr>
      <a:lvl5pPr marL="2196695" indent="-244077" algn="l" rtl="0" eaLnBrk="0" fontAlgn="base" hangingPunct="0">
        <a:spcBef>
          <a:spcPct val="20000"/>
        </a:spcBef>
        <a:spcAft>
          <a:spcPct val="0"/>
        </a:spcAft>
        <a:buClr>
          <a:srgbClr val="9C4A35"/>
        </a:buClr>
        <a:buFont typeface="Wingdings" pitchFamily="2" charset="2"/>
        <a:buChar char="§"/>
        <a:defRPr sz="1602" kern="1200">
          <a:solidFill>
            <a:srgbClr val="332618"/>
          </a:solidFill>
          <a:latin typeface="Garamond" panose="02020404030301010803" pitchFamily="18" charset="0"/>
          <a:ea typeface="+mn-ea"/>
          <a:cs typeface="Arial" pitchFamily="34" charset="0"/>
        </a:defRPr>
      </a:lvl5pPr>
      <a:lvl6pPr marL="2684848" indent="-244077" algn="l" defTabSz="976308" rtl="0" eaLnBrk="1" latinLnBrk="0" hangingPunct="1">
        <a:spcBef>
          <a:spcPct val="20000"/>
        </a:spcBef>
        <a:buFont typeface="Arial" pitchFamily="34" charset="0"/>
        <a:buChar char="•"/>
        <a:defRPr sz="2135" kern="1200">
          <a:solidFill>
            <a:schemeClr val="tx1"/>
          </a:solidFill>
          <a:latin typeface="+mn-lt"/>
          <a:ea typeface="+mn-ea"/>
          <a:cs typeface="+mn-cs"/>
        </a:defRPr>
      </a:lvl6pPr>
      <a:lvl7pPr marL="3173003" indent="-244077" algn="l" defTabSz="976308" rtl="0" eaLnBrk="1" latinLnBrk="0" hangingPunct="1">
        <a:spcBef>
          <a:spcPct val="20000"/>
        </a:spcBef>
        <a:buFont typeface="Arial" pitchFamily="34" charset="0"/>
        <a:buChar char="•"/>
        <a:defRPr sz="2135" kern="1200">
          <a:solidFill>
            <a:schemeClr val="tx1"/>
          </a:solidFill>
          <a:latin typeface="+mn-lt"/>
          <a:ea typeface="+mn-ea"/>
          <a:cs typeface="+mn-cs"/>
        </a:defRPr>
      </a:lvl7pPr>
      <a:lvl8pPr marL="3661158" indent="-244077" algn="l" defTabSz="976308" rtl="0" eaLnBrk="1" latinLnBrk="0" hangingPunct="1">
        <a:spcBef>
          <a:spcPct val="20000"/>
        </a:spcBef>
        <a:buFont typeface="Arial" pitchFamily="34" charset="0"/>
        <a:buChar char="•"/>
        <a:defRPr sz="2135" kern="1200">
          <a:solidFill>
            <a:schemeClr val="tx1"/>
          </a:solidFill>
          <a:latin typeface="+mn-lt"/>
          <a:ea typeface="+mn-ea"/>
          <a:cs typeface="+mn-cs"/>
        </a:defRPr>
      </a:lvl8pPr>
      <a:lvl9pPr marL="4149311" indent="-244077" algn="l" defTabSz="976308" rtl="0" eaLnBrk="1" latinLnBrk="0" hangingPunct="1">
        <a:spcBef>
          <a:spcPct val="20000"/>
        </a:spcBef>
        <a:buFont typeface="Arial" pitchFamily="34" charset="0"/>
        <a:buChar char="•"/>
        <a:defRPr sz="2135" kern="1200">
          <a:solidFill>
            <a:schemeClr val="tx1"/>
          </a:solidFill>
          <a:latin typeface="+mn-lt"/>
          <a:ea typeface="+mn-ea"/>
          <a:cs typeface="+mn-cs"/>
        </a:defRPr>
      </a:lvl9pPr>
    </p:bodyStyle>
    <p:otherStyle>
      <a:defPPr>
        <a:defRPr lang="en-US"/>
      </a:defPPr>
      <a:lvl1pPr marL="0" algn="l" defTabSz="976308" rtl="0" eaLnBrk="1" latinLnBrk="0" hangingPunct="1">
        <a:defRPr sz="1922" kern="1200">
          <a:solidFill>
            <a:schemeClr val="tx1"/>
          </a:solidFill>
          <a:latin typeface="+mn-lt"/>
          <a:ea typeface="+mn-ea"/>
          <a:cs typeface="+mn-cs"/>
        </a:defRPr>
      </a:lvl1pPr>
      <a:lvl2pPr marL="488155" algn="l" defTabSz="976308" rtl="0" eaLnBrk="1" latinLnBrk="0" hangingPunct="1">
        <a:defRPr sz="1922" kern="1200">
          <a:solidFill>
            <a:schemeClr val="tx1"/>
          </a:solidFill>
          <a:latin typeface="+mn-lt"/>
          <a:ea typeface="+mn-ea"/>
          <a:cs typeface="+mn-cs"/>
        </a:defRPr>
      </a:lvl2pPr>
      <a:lvl3pPr marL="976308" algn="l" defTabSz="976308" rtl="0" eaLnBrk="1" latinLnBrk="0" hangingPunct="1">
        <a:defRPr sz="1922" kern="1200">
          <a:solidFill>
            <a:schemeClr val="tx1"/>
          </a:solidFill>
          <a:latin typeface="+mn-lt"/>
          <a:ea typeface="+mn-ea"/>
          <a:cs typeface="+mn-cs"/>
        </a:defRPr>
      </a:lvl3pPr>
      <a:lvl4pPr marL="1464463" algn="l" defTabSz="976308" rtl="0" eaLnBrk="1" latinLnBrk="0" hangingPunct="1">
        <a:defRPr sz="1922" kern="1200">
          <a:solidFill>
            <a:schemeClr val="tx1"/>
          </a:solidFill>
          <a:latin typeface="+mn-lt"/>
          <a:ea typeface="+mn-ea"/>
          <a:cs typeface="+mn-cs"/>
        </a:defRPr>
      </a:lvl4pPr>
      <a:lvl5pPr marL="1952617" algn="l" defTabSz="976308" rtl="0" eaLnBrk="1" latinLnBrk="0" hangingPunct="1">
        <a:defRPr sz="1922" kern="1200">
          <a:solidFill>
            <a:schemeClr val="tx1"/>
          </a:solidFill>
          <a:latin typeface="+mn-lt"/>
          <a:ea typeface="+mn-ea"/>
          <a:cs typeface="+mn-cs"/>
        </a:defRPr>
      </a:lvl5pPr>
      <a:lvl6pPr marL="2440771" algn="l" defTabSz="976308" rtl="0" eaLnBrk="1" latinLnBrk="0" hangingPunct="1">
        <a:defRPr sz="1922" kern="1200">
          <a:solidFill>
            <a:schemeClr val="tx1"/>
          </a:solidFill>
          <a:latin typeface="+mn-lt"/>
          <a:ea typeface="+mn-ea"/>
          <a:cs typeface="+mn-cs"/>
        </a:defRPr>
      </a:lvl6pPr>
      <a:lvl7pPr marL="2928926" algn="l" defTabSz="976308" rtl="0" eaLnBrk="1" latinLnBrk="0" hangingPunct="1">
        <a:defRPr sz="1922" kern="1200">
          <a:solidFill>
            <a:schemeClr val="tx1"/>
          </a:solidFill>
          <a:latin typeface="+mn-lt"/>
          <a:ea typeface="+mn-ea"/>
          <a:cs typeface="+mn-cs"/>
        </a:defRPr>
      </a:lvl7pPr>
      <a:lvl8pPr marL="3417080" algn="l" defTabSz="976308" rtl="0" eaLnBrk="1" latinLnBrk="0" hangingPunct="1">
        <a:defRPr sz="1922" kern="1200">
          <a:solidFill>
            <a:schemeClr val="tx1"/>
          </a:solidFill>
          <a:latin typeface="+mn-lt"/>
          <a:ea typeface="+mn-ea"/>
          <a:cs typeface="+mn-cs"/>
        </a:defRPr>
      </a:lvl8pPr>
      <a:lvl9pPr marL="3905234" algn="l" defTabSz="976308" rtl="0" eaLnBrk="1" latinLnBrk="0" hangingPunct="1">
        <a:defRPr sz="1922"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rotWithShape="1">
          <a:blip r:embed="rId10" cstate="print"/>
          <a:srcRect t="87571" b="3859"/>
          <a:stretch/>
        </p:blipFill>
        <p:spPr bwMode="auto">
          <a:xfrm>
            <a:off x="0" y="7062537"/>
            <a:ext cx="10058400" cy="709864"/>
          </a:xfrm>
          <a:prstGeom prst="rect">
            <a:avLst/>
          </a:prstGeom>
          <a:noFill/>
          <a:ln w="9525">
            <a:noFill/>
            <a:miter lim="800000"/>
            <a:headEnd/>
            <a:tailEnd/>
          </a:ln>
        </p:spPr>
      </p:pic>
      <p:sp>
        <p:nvSpPr>
          <p:cNvPr id="1027" name="Title Placeholder 1"/>
          <p:cNvSpPr>
            <a:spLocks noGrp="1"/>
          </p:cNvSpPr>
          <p:nvPr>
            <p:ph type="title"/>
          </p:nvPr>
        </p:nvSpPr>
        <p:spPr bwMode="auto">
          <a:xfrm>
            <a:off x="502920" y="345440"/>
            <a:ext cx="8465820" cy="94996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508760" y="2245360"/>
            <a:ext cx="8046720" cy="4195657"/>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459980" y="7218257"/>
            <a:ext cx="2346960" cy="413808"/>
          </a:xfrm>
          <a:prstGeom prst="rect">
            <a:avLst/>
          </a:prstGeom>
        </p:spPr>
        <p:txBody>
          <a:bodyPr vert="horz" lIns="101882" tIns="50941" rIns="101882" bIns="50941" rtlCol="0" anchor="ctr"/>
          <a:lstStyle>
            <a:lvl1pPr algn="r" fontAlgn="auto">
              <a:spcBef>
                <a:spcPts val="0"/>
              </a:spcBef>
              <a:spcAft>
                <a:spcPts val="0"/>
              </a:spcAft>
              <a:defRPr sz="900">
                <a:solidFill>
                  <a:srgbClr val="332618"/>
                </a:solidFill>
                <a:latin typeface="Garamond" pitchFamily="18" charset="0"/>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CCB753-5927-4B82-818A-61ACB3391D6E}" type="slidenum">
              <a:rPr kumimoji="0" lang="en-US" sz="900" b="1" i="0" u="none" strike="noStrike" kern="1200" cap="none" spc="0" normalizeH="0" baseline="0" noProof="0">
                <a:ln>
                  <a:noFill/>
                </a:ln>
                <a:solidFill>
                  <a:srgbClr val="332618"/>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srgbClr val="332618"/>
              </a:solidFill>
              <a:effectLst/>
              <a:uLnTx/>
              <a:uFillTx/>
              <a:latin typeface="Garamond" pitchFamily="18" charset="0"/>
              <a:ea typeface="+mn-ea"/>
              <a:cs typeface="+mn-cs"/>
            </a:endParaRPr>
          </a:p>
        </p:txBody>
      </p:sp>
      <p:pic>
        <p:nvPicPr>
          <p:cNvPr id="1030" name="Picture 6"/>
          <p:cNvPicPr>
            <a:picLocks noChangeAspect="1"/>
          </p:cNvPicPr>
          <p:nvPr/>
        </p:nvPicPr>
        <p:blipFill>
          <a:blip r:embed="rId11" cstate="print"/>
          <a:srcRect/>
          <a:stretch>
            <a:fillRect/>
          </a:stretch>
        </p:blipFill>
        <p:spPr bwMode="auto">
          <a:xfrm>
            <a:off x="516890" y="7254240"/>
            <a:ext cx="2835910" cy="376026"/>
          </a:xfrm>
          <a:prstGeom prst="rect">
            <a:avLst/>
          </a:prstGeom>
          <a:noFill/>
          <a:ln w="9525">
            <a:noFill/>
            <a:miter lim="800000"/>
            <a:headEnd/>
            <a:tailEnd/>
          </a:ln>
        </p:spPr>
      </p:pic>
    </p:spTree>
    <p:extLst>
      <p:ext uri="{BB962C8B-B14F-4D97-AF65-F5344CB8AC3E}">
        <p14:creationId xmlns:p14="http://schemas.microsoft.com/office/powerpoint/2010/main" val="311295784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rtl="0" eaLnBrk="0" fontAlgn="base" hangingPunct="0">
        <a:spcBef>
          <a:spcPct val="0"/>
        </a:spcBef>
        <a:spcAft>
          <a:spcPct val="0"/>
        </a:spcAft>
        <a:defRPr sz="3600" kern="1200">
          <a:solidFill>
            <a:srgbClr val="9C4A35"/>
          </a:solidFill>
          <a:latin typeface="Franklin Gothic Medium Cond" panose="020B0606030402020204" pitchFamily="34" charset="0"/>
          <a:ea typeface="+mj-ea"/>
          <a:cs typeface="Arial" pitchFamily="34" charset="0"/>
        </a:defRPr>
      </a:lvl1pPr>
      <a:lvl2pPr algn="l" rtl="0" eaLnBrk="0" fontAlgn="base" hangingPunct="0">
        <a:spcBef>
          <a:spcPct val="0"/>
        </a:spcBef>
        <a:spcAft>
          <a:spcPct val="0"/>
        </a:spcAft>
        <a:defRPr sz="3600">
          <a:solidFill>
            <a:srgbClr val="9C4A35"/>
          </a:solidFill>
          <a:latin typeface="Arial" pitchFamily="34" charset="0"/>
          <a:cs typeface="Arial" pitchFamily="34" charset="0"/>
        </a:defRPr>
      </a:lvl2pPr>
      <a:lvl3pPr algn="l" rtl="0" eaLnBrk="0" fontAlgn="base" hangingPunct="0">
        <a:spcBef>
          <a:spcPct val="0"/>
        </a:spcBef>
        <a:spcAft>
          <a:spcPct val="0"/>
        </a:spcAft>
        <a:defRPr sz="3600">
          <a:solidFill>
            <a:srgbClr val="9C4A35"/>
          </a:solidFill>
          <a:latin typeface="Arial" pitchFamily="34" charset="0"/>
          <a:cs typeface="Arial" pitchFamily="34" charset="0"/>
        </a:defRPr>
      </a:lvl3pPr>
      <a:lvl4pPr algn="l" rtl="0" eaLnBrk="0" fontAlgn="base" hangingPunct="0">
        <a:spcBef>
          <a:spcPct val="0"/>
        </a:spcBef>
        <a:spcAft>
          <a:spcPct val="0"/>
        </a:spcAft>
        <a:defRPr sz="3600">
          <a:solidFill>
            <a:srgbClr val="9C4A35"/>
          </a:solidFill>
          <a:latin typeface="Arial" pitchFamily="34" charset="0"/>
          <a:cs typeface="Arial" pitchFamily="34" charset="0"/>
        </a:defRPr>
      </a:lvl4pPr>
      <a:lvl5pPr algn="l" rtl="0" eaLnBrk="0" fontAlgn="base" hangingPunct="0">
        <a:spcBef>
          <a:spcPct val="0"/>
        </a:spcBef>
        <a:spcAft>
          <a:spcPct val="0"/>
        </a:spcAft>
        <a:defRPr sz="3600">
          <a:solidFill>
            <a:srgbClr val="9C4A35"/>
          </a:solidFill>
          <a:latin typeface="Arial" pitchFamily="34" charset="0"/>
          <a:cs typeface="Arial" pitchFamily="34" charset="0"/>
        </a:defRPr>
      </a:lvl5pPr>
      <a:lvl6pPr marL="509412" algn="l" rtl="0" fontAlgn="base">
        <a:spcBef>
          <a:spcPct val="0"/>
        </a:spcBef>
        <a:spcAft>
          <a:spcPct val="0"/>
        </a:spcAft>
        <a:defRPr sz="4000">
          <a:solidFill>
            <a:srgbClr val="D7D3C6"/>
          </a:solidFill>
          <a:latin typeface="Franklin Gothic Medium Cond" pitchFamily="34" charset="0"/>
        </a:defRPr>
      </a:lvl6pPr>
      <a:lvl7pPr marL="1018824" algn="l" rtl="0" fontAlgn="base">
        <a:spcBef>
          <a:spcPct val="0"/>
        </a:spcBef>
        <a:spcAft>
          <a:spcPct val="0"/>
        </a:spcAft>
        <a:defRPr sz="4000">
          <a:solidFill>
            <a:srgbClr val="D7D3C6"/>
          </a:solidFill>
          <a:latin typeface="Franklin Gothic Medium Cond" pitchFamily="34" charset="0"/>
        </a:defRPr>
      </a:lvl7pPr>
      <a:lvl8pPr marL="1528237" algn="l" rtl="0" fontAlgn="base">
        <a:spcBef>
          <a:spcPct val="0"/>
        </a:spcBef>
        <a:spcAft>
          <a:spcPct val="0"/>
        </a:spcAft>
        <a:defRPr sz="4000">
          <a:solidFill>
            <a:srgbClr val="D7D3C6"/>
          </a:solidFill>
          <a:latin typeface="Franklin Gothic Medium Cond" pitchFamily="34" charset="0"/>
        </a:defRPr>
      </a:lvl8pPr>
      <a:lvl9pPr marL="2037649" algn="l" rtl="0" fontAlgn="base">
        <a:spcBef>
          <a:spcPct val="0"/>
        </a:spcBef>
        <a:spcAft>
          <a:spcPct val="0"/>
        </a:spcAft>
        <a:defRPr sz="4000">
          <a:solidFill>
            <a:srgbClr val="D7D3C6"/>
          </a:solidFill>
          <a:latin typeface="Franklin Gothic Medium Cond" pitchFamily="34" charset="0"/>
        </a:defRPr>
      </a:lvl9pPr>
    </p:titleStyle>
    <p:bodyStyle>
      <a:lvl1pPr marL="382059" indent="-382059" algn="l" rtl="0" eaLnBrk="0" fontAlgn="base" hangingPunct="0">
        <a:spcBef>
          <a:spcPct val="20000"/>
        </a:spcBef>
        <a:spcAft>
          <a:spcPct val="0"/>
        </a:spcAft>
        <a:buClr>
          <a:srgbClr val="9C4A35"/>
        </a:buClr>
        <a:buSzPct val="85000"/>
        <a:buFont typeface="Wingdings" pitchFamily="2" charset="2"/>
        <a:buChar char="§"/>
        <a:defRPr sz="2100" kern="1200">
          <a:solidFill>
            <a:srgbClr val="332618"/>
          </a:solidFill>
          <a:latin typeface="Garamond" panose="02020404030301010803" pitchFamily="18" charset="0"/>
          <a:ea typeface="+mn-ea"/>
          <a:cs typeface="Arial" pitchFamily="34" charset="0"/>
        </a:defRPr>
      </a:lvl1pPr>
      <a:lvl2pPr marL="827795" indent="-318383" algn="l" rtl="0" eaLnBrk="0" fontAlgn="base" hangingPunct="0">
        <a:spcBef>
          <a:spcPct val="20000"/>
        </a:spcBef>
        <a:spcAft>
          <a:spcPct val="0"/>
        </a:spcAft>
        <a:buClr>
          <a:srgbClr val="9C4A35"/>
        </a:buClr>
        <a:buFont typeface="Arial" charset="0"/>
        <a:buChar char="–"/>
        <a:defRPr sz="1700" kern="1200">
          <a:solidFill>
            <a:srgbClr val="332618"/>
          </a:solidFill>
          <a:latin typeface="Garamond" panose="02020404030301010803" pitchFamily="18" charset="0"/>
          <a:ea typeface="+mn-ea"/>
          <a:cs typeface="Arial" pitchFamily="34" charset="0"/>
        </a:defRPr>
      </a:lvl2pPr>
      <a:lvl3pPr marL="1273531" indent="-254706" algn="l" rtl="0" eaLnBrk="0" fontAlgn="base" hangingPunct="0">
        <a:spcBef>
          <a:spcPct val="20000"/>
        </a:spcBef>
        <a:spcAft>
          <a:spcPct val="0"/>
        </a:spcAft>
        <a:buClr>
          <a:srgbClr val="9C4A35"/>
        </a:buClr>
        <a:buFont typeface="Wingdings" pitchFamily="2" charset="2"/>
        <a:buChar char="§"/>
        <a:defRPr sz="1700" kern="1200">
          <a:solidFill>
            <a:srgbClr val="332618"/>
          </a:solidFill>
          <a:latin typeface="Garamond" panose="02020404030301010803" pitchFamily="18" charset="0"/>
          <a:ea typeface="+mn-ea"/>
          <a:cs typeface="Arial" pitchFamily="34" charset="0"/>
        </a:defRPr>
      </a:lvl3pPr>
      <a:lvl4pPr marL="1782943" indent="-254706" algn="l" rtl="0" eaLnBrk="0" fontAlgn="base" hangingPunct="0">
        <a:spcBef>
          <a:spcPct val="20000"/>
        </a:spcBef>
        <a:spcAft>
          <a:spcPct val="0"/>
        </a:spcAft>
        <a:buClr>
          <a:srgbClr val="9C4A35"/>
        </a:buClr>
        <a:buFont typeface="Arial" charset="0"/>
        <a:buChar char="–"/>
        <a:defRPr sz="1700" kern="1200">
          <a:solidFill>
            <a:srgbClr val="332618"/>
          </a:solidFill>
          <a:latin typeface="Garamond" panose="02020404030301010803" pitchFamily="18" charset="0"/>
          <a:ea typeface="+mn-ea"/>
          <a:cs typeface="Arial" pitchFamily="34" charset="0"/>
        </a:defRPr>
      </a:lvl4pPr>
      <a:lvl5pPr marL="2292355" indent="-254706" algn="l" rtl="0" eaLnBrk="0" fontAlgn="base" hangingPunct="0">
        <a:spcBef>
          <a:spcPct val="20000"/>
        </a:spcBef>
        <a:spcAft>
          <a:spcPct val="0"/>
        </a:spcAft>
        <a:buClr>
          <a:srgbClr val="9C4A35"/>
        </a:buClr>
        <a:buFont typeface="Wingdings" pitchFamily="2" charset="2"/>
        <a:buChar char="§"/>
        <a:defRPr sz="1700" kern="1200">
          <a:solidFill>
            <a:srgbClr val="332618"/>
          </a:solidFill>
          <a:latin typeface="Garamond" panose="02020404030301010803" pitchFamily="18"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userDrawn="1"/>
        </p:nvPicPr>
        <p:blipFill rotWithShape="1">
          <a:blip r:embed="rId7" cstate="print"/>
          <a:srcRect t="87776" b="3860"/>
          <a:stretch/>
        </p:blipFill>
        <p:spPr bwMode="auto">
          <a:xfrm>
            <a:off x="0" y="7079530"/>
            <a:ext cx="10058400" cy="692870"/>
          </a:xfrm>
          <a:prstGeom prst="rect">
            <a:avLst/>
          </a:prstGeom>
          <a:noFill/>
          <a:ln w="9525">
            <a:noFill/>
            <a:miter lim="800000"/>
            <a:headEnd/>
            <a:tailEnd/>
          </a:ln>
        </p:spPr>
      </p:pic>
      <p:sp>
        <p:nvSpPr>
          <p:cNvPr id="1027" name="Title Placeholder 1"/>
          <p:cNvSpPr>
            <a:spLocks noGrp="1"/>
          </p:cNvSpPr>
          <p:nvPr>
            <p:ph type="title"/>
          </p:nvPr>
        </p:nvSpPr>
        <p:spPr bwMode="auto">
          <a:xfrm>
            <a:off x="502920" y="345440"/>
            <a:ext cx="8465820" cy="9499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508760" y="2245360"/>
            <a:ext cx="8046720" cy="41956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459980" y="7218257"/>
            <a:ext cx="2346960" cy="413808"/>
          </a:xfrm>
          <a:prstGeom prst="rect">
            <a:avLst/>
          </a:prstGeom>
        </p:spPr>
        <p:txBody>
          <a:bodyPr vert="horz" lIns="91440" tIns="45720" rIns="91440" bIns="45720" rtlCol="0" anchor="ctr"/>
          <a:lstStyle>
            <a:lvl1pPr algn="r" fontAlgn="auto">
              <a:spcBef>
                <a:spcPts val="0"/>
              </a:spcBef>
              <a:spcAft>
                <a:spcPts val="0"/>
              </a:spcAft>
              <a:defRPr sz="880">
                <a:solidFill>
                  <a:srgbClr val="332618"/>
                </a:solidFill>
                <a:latin typeface="Garamond" pitchFamily="18" charset="0"/>
                <a:cs typeface="+mn-cs"/>
              </a:defRPr>
            </a:lvl1pPr>
          </a:lstStyle>
          <a:p>
            <a:pPr>
              <a:defRPr/>
            </a:pPr>
            <a:fld id="{99A13717-A15B-4E8C-B234-5ED488D75B0B}" type="slidenum">
              <a:rPr lang="en-US"/>
              <a:pPr>
                <a:defRPr/>
              </a:pPr>
              <a:t>‹#›</a:t>
            </a:fld>
            <a:endParaRPr lang="en-US" dirty="0"/>
          </a:p>
        </p:txBody>
      </p:sp>
      <p:pic>
        <p:nvPicPr>
          <p:cNvPr id="1030" name="Picture 6"/>
          <p:cNvPicPr>
            <a:picLocks noChangeAspect="1"/>
          </p:cNvPicPr>
          <p:nvPr userDrawn="1"/>
        </p:nvPicPr>
        <p:blipFill>
          <a:blip r:embed="rId8" cstate="print"/>
          <a:srcRect/>
          <a:stretch>
            <a:fillRect/>
          </a:stretch>
        </p:blipFill>
        <p:spPr bwMode="auto">
          <a:xfrm>
            <a:off x="516890" y="7254240"/>
            <a:ext cx="2835910" cy="376026"/>
          </a:xfrm>
          <a:prstGeom prst="rect">
            <a:avLst/>
          </a:prstGeom>
          <a:noFill/>
          <a:ln w="9525">
            <a:noFill/>
            <a:miter lim="800000"/>
            <a:headEnd/>
            <a:tailEnd/>
          </a:ln>
        </p:spPr>
      </p:pic>
    </p:spTree>
    <p:extLst>
      <p:ext uri="{BB962C8B-B14F-4D97-AF65-F5344CB8AC3E}">
        <p14:creationId xmlns:p14="http://schemas.microsoft.com/office/powerpoint/2010/main" val="309920878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rtl="0" eaLnBrk="0" fontAlgn="base" hangingPunct="0">
        <a:spcBef>
          <a:spcPct val="0"/>
        </a:spcBef>
        <a:spcAft>
          <a:spcPct val="0"/>
        </a:spcAft>
        <a:defRPr sz="3520" kern="1200">
          <a:solidFill>
            <a:srgbClr val="9C4A35"/>
          </a:solidFill>
          <a:latin typeface="Arial" pitchFamily="34" charset="0"/>
          <a:ea typeface="+mj-ea"/>
          <a:cs typeface="Arial" pitchFamily="34" charset="0"/>
        </a:defRPr>
      </a:lvl1pPr>
      <a:lvl2pPr algn="l" rtl="0" eaLnBrk="0" fontAlgn="base" hangingPunct="0">
        <a:spcBef>
          <a:spcPct val="0"/>
        </a:spcBef>
        <a:spcAft>
          <a:spcPct val="0"/>
        </a:spcAft>
        <a:defRPr sz="3520">
          <a:solidFill>
            <a:srgbClr val="9C4A35"/>
          </a:solidFill>
          <a:latin typeface="Arial" pitchFamily="34" charset="0"/>
          <a:cs typeface="Arial" pitchFamily="34" charset="0"/>
        </a:defRPr>
      </a:lvl2pPr>
      <a:lvl3pPr algn="l" rtl="0" eaLnBrk="0" fontAlgn="base" hangingPunct="0">
        <a:spcBef>
          <a:spcPct val="0"/>
        </a:spcBef>
        <a:spcAft>
          <a:spcPct val="0"/>
        </a:spcAft>
        <a:defRPr sz="3520">
          <a:solidFill>
            <a:srgbClr val="9C4A35"/>
          </a:solidFill>
          <a:latin typeface="Arial" pitchFamily="34" charset="0"/>
          <a:cs typeface="Arial" pitchFamily="34" charset="0"/>
        </a:defRPr>
      </a:lvl3pPr>
      <a:lvl4pPr algn="l" rtl="0" eaLnBrk="0" fontAlgn="base" hangingPunct="0">
        <a:spcBef>
          <a:spcPct val="0"/>
        </a:spcBef>
        <a:spcAft>
          <a:spcPct val="0"/>
        </a:spcAft>
        <a:defRPr sz="3520">
          <a:solidFill>
            <a:srgbClr val="9C4A35"/>
          </a:solidFill>
          <a:latin typeface="Arial" pitchFamily="34" charset="0"/>
          <a:cs typeface="Arial" pitchFamily="34" charset="0"/>
        </a:defRPr>
      </a:lvl4pPr>
      <a:lvl5pPr algn="l" rtl="0" eaLnBrk="0" fontAlgn="base" hangingPunct="0">
        <a:spcBef>
          <a:spcPct val="0"/>
        </a:spcBef>
        <a:spcAft>
          <a:spcPct val="0"/>
        </a:spcAft>
        <a:defRPr sz="3520">
          <a:solidFill>
            <a:srgbClr val="9C4A35"/>
          </a:solidFill>
          <a:latin typeface="Arial" pitchFamily="34" charset="0"/>
          <a:cs typeface="Arial" pitchFamily="34" charset="0"/>
        </a:defRPr>
      </a:lvl5pPr>
      <a:lvl6pPr marL="502920" algn="l" rtl="0" fontAlgn="base">
        <a:spcBef>
          <a:spcPct val="0"/>
        </a:spcBef>
        <a:spcAft>
          <a:spcPct val="0"/>
        </a:spcAft>
        <a:defRPr sz="3960">
          <a:solidFill>
            <a:srgbClr val="D7D3C6"/>
          </a:solidFill>
          <a:latin typeface="Franklin Gothic Medium Cond" pitchFamily="34" charset="0"/>
        </a:defRPr>
      </a:lvl6pPr>
      <a:lvl7pPr marL="1005840" algn="l" rtl="0" fontAlgn="base">
        <a:spcBef>
          <a:spcPct val="0"/>
        </a:spcBef>
        <a:spcAft>
          <a:spcPct val="0"/>
        </a:spcAft>
        <a:defRPr sz="3960">
          <a:solidFill>
            <a:srgbClr val="D7D3C6"/>
          </a:solidFill>
          <a:latin typeface="Franklin Gothic Medium Cond" pitchFamily="34" charset="0"/>
        </a:defRPr>
      </a:lvl7pPr>
      <a:lvl8pPr marL="1508760" algn="l" rtl="0" fontAlgn="base">
        <a:spcBef>
          <a:spcPct val="0"/>
        </a:spcBef>
        <a:spcAft>
          <a:spcPct val="0"/>
        </a:spcAft>
        <a:defRPr sz="3960">
          <a:solidFill>
            <a:srgbClr val="D7D3C6"/>
          </a:solidFill>
          <a:latin typeface="Franklin Gothic Medium Cond" pitchFamily="34" charset="0"/>
        </a:defRPr>
      </a:lvl8pPr>
      <a:lvl9pPr marL="2011680" algn="l" rtl="0" fontAlgn="base">
        <a:spcBef>
          <a:spcPct val="0"/>
        </a:spcBef>
        <a:spcAft>
          <a:spcPct val="0"/>
        </a:spcAft>
        <a:defRPr sz="3960">
          <a:solidFill>
            <a:srgbClr val="D7D3C6"/>
          </a:solidFill>
          <a:latin typeface="Franklin Gothic Medium Cond" pitchFamily="34" charset="0"/>
        </a:defRPr>
      </a:lvl9pPr>
    </p:titleStyle>
    <p:bodyStyle>
      <a:lvl1pPr marL="377190" indent="-377190" algn="l" rtl="0" eaLnBrk="0" fontAlgn="base" hangingPunct="0">
        <a:spcBef>
          <a:spcPct val="20000"/>
        </a:spcBef>
        <a:spcAft>
          <a:spcPct val="0"/>
        </a:spcAft>
        <a:buClr>
          <a:srgbClr val="9C4A35"/>
        </a:buClr>
        <a:buSzPct val="85000"/>
        <a:buFont typeface="Wingdings" pitchFamily="2" charset="2"/>
        <a:buChar char="§"/>
        <a:defRPr sz="2090" kern="1200">
          <a:solidFill>
            <a:srgbClr val="332618"/>
          </a:solidFill>
          <a:latin typeface="Arial" pitchFamily="34" charset="0"/>
          <a:ea typeface="+mn-ea"/>
          <a:cs typeface="Arial" pitchFamily="34" charset="0"/>
        </a:defRPr>
      </a:lvl1pPr>
      <a:lvl2pPr marL="817245" indent="-314325" algn="l" rtl="0" eaLnBrk="0" fontAlgn="base" hangingPunct="0">
        <a:spcBef>
          <a:spcPct val="20000"/>
        </a:spcBef>
        <a:spcAft>
          <a:spcPct val="0"/>
        </a:spcAft>
        <a:buClr>
          <a:srgbClr val="9C4A35"/>
        </a:buClr>
        <a:buFont typeface="Arial" charset="0"/>
        <a:buChar char="–"/>
        <a:defRPr sz="1650" kern="1200">
          <a:solidFill>
            <a:srgbClr val="332618"/>
          </a:solidFill>
          <a:latin typeface="Arial" pitchFamily="34" charset="0"/>
          <a:ea typeface="+mn-ea"/>
          <a:cs typeface="Arial" pitchFamily="34" charset="0"/>
        </a:defRPr>
      </a:lvl2pPr>
      <a:lvl3pPr marL="1257300" indent="-251460" algn="l" rtl="0" eaLnBrk="0" fontAlgn="base" hangingPunct="0">
        <a:spcBef>
          <a:spcPct val="20000"/>
        </a:spcBef>
        <a:spcAft>
          <a:spcPct val="0"/>
        </a:spcAft>
        <a:buClr>
          <a:srgbClr val="9C4A35"/>
        </a:buClr>
        <a:buFont typeface="Wingdings" pitchFamily="2" charset="2"/>
        <a:buChar char="§"/>
        <a:defRPr sz="1650" kern="1200">
          <a:solidFill>
            <a:srgbClr val="332618"/>
          </a:solidFill>
          <a:latin typeface="Arial" pitchFamily="34" charset="0"/>
          <a:ea typeface="+mn-ea"/>
          <a:cs typeface="Arial" pitchFamily="34" charset="0"/>
        </a:defRPr>
      </a:lvl3pPr>
      <a:lvl4pPr marL="1760220" indent="-251460" algn="l" rtl="0" eaLnBrk="0" fontAlgn="base" hangingPunct="0">
        <a:spcBef>
          <a:spcPct val="20000"/>
        </a:spcBef>
        <a:spcAft>
          <a:spcPct val="0"/>
        </a:spcAft>
        <a:buClr>
          <a:srgbClr val="9C4A35"/>
        </a:buClr>
        <a:buFont typeface="Arial" charset="0"/>
        <a:buChar char="–"/>
        <a:defRPr sz="1650" kern="1200">
          <a:solidFill>
            <a:srgbClr val="332618"/>
          </a:solidFill>
          <a:latin typeface="Arial" pitchFamily="34" charset="0"/>
          <a:ea typeface="+mn-ea"/>
          <a:cs typeface="Arial" pitchFamily="34" charset="0"/>
        </a:defRPr>
      </a:lvl4pPr>
      <a:lvl5pPr marL="2263140" indent="-251460" algn="l" rtl="0" eaLnBrk="0" fontAlgn="base" hangingPunct="0">
        <a:spcBef>
          <a:spcPct val="20000"/>
        </a:spcBef>
        <a:spcAft>
          <a:spcPct val="0"/>
        </a:spcAft>
        <a:buClr>
          <a:srgbClr val="9C4A35"/>
        </a:buClr>
        <a:buFont typeface="Wingdings" pitchFamily="2" charset="2"/>
        <a:buChar char="§"/>
        <a:defRPr sz="1650" kern="1200">
          <a:solidFill>
            <a:srgbClr val="332618"/>
          </a:solidFill>
          <a:latin typeface="Arial" pitchFamily="34" charset="0"/>
          <a:ea typeface="+mn-ea"/>
          <a:cs typeface="Arial" pitchFamily="34" charset="0"/>
        </a:defRPr>
      </a:lvl5pPr>
      <a:lvl6pPr marL="276606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898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90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82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rotWithShape="1">
          <a:blip r:embed="rId12" cstate="print"/>
          <a:srcRect t="87571" b="3859"/>
          <a:stretch/>
        </p:blipFill>
        <p:spPr bwMode="auto">
          <a:xfrm>
            <a:off x="0" y="7062537"/>
            <a:ext cx="10058400" cy="709864"/>
          </a:xfrm>
          <a:prstGeom prst="rect">
            <a:avLst/>
          </a:prstGeom>
          <a:noFill/>
          <a:ln w="9525">
            <a:noFill/>
            <a:miter lim="800000"/>
            <a:headEnd/>
            <a:tailEnd/>
          </a:ln>
        </p:spPr>
      </p:pic>
      <p:sp>
        <p:nvSpPr>
          <p:cNvPr id="1027" name="Title Placeholder 1"/>
          <p:cNvSpPr>
            <a:spLocks noGrp="1"/>
          </p:cNvSpPr>
          <p:nvPr>
            <p:ph type="title"/>
          </p:nvPr>
        </p:nvSpPr>
        <p:spPr bwMode="auto">
          <a:xfrm>
            <a:off x="502920" y="345440"/>
            <a:ext cx="8465820" cy="94996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508760" y="2245360"/>
            <a:ext cx="8046720" cy="4195657"/>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459980" y="7218257"/>
            <a:ext cx="2346960" cy="413808"/>
          </a:xfrm>
          <a:prstGeom prst="rect">
            <a:avLst/>
          </a:prstGeom>
        </p:spPr>
        <p:txBody>
          <a:bodyPr vert="horz" lIns="101882" tIns="50941" rIns="101882" bIns="50941" rtlCol="0" anchor="ctr"/>
          <a:lstStyle>
            <a:lvl1pPr algn="r" fontAlgn="auto">
              <a:spcBef>
                <a:spcPts val="0"/>
              </a:spcBef>
              <a:spcAft>
                <a:spcPts val="0"/>
              </a:spcAft>
              <a:defRPr sz="900">
                <a:solidFill>
                  <a:srgbClr val="332618"/>
                </a:solidFill>
                <a:latin typeface="Garamond" pitchFamily="18" charset="0"/>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CCB753-5927-4B82-818A-61ACB3391D6E}" type="slidenum">
              <a:rPr kumimoji="0" lang="en-US" sz="900" b="1" i="0" u="none" strike="noStrike" kern="1200" cap="none" spc="0" normalizeH="0" baseline="0" noProof="0">
                <a:ln>
                  <a:noFill/>
                </a:ln>
                <a:solidFill>
                  <a:srgbClr val="332618"/>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srgbClr val="332618"/>
              </a:solidFill>
              <a:effectLst/>
              <a:uLnTx/>
              <a:uFillTx/>
              <a:latin typeface="Garamond" pitchFamily="18" charset="0"/>
              <a:ea typeface="+mn-ea"/>
              <a:cs typeface="+mn-cs"/>
            </a:endParaRPr>
          </a:p>
        </p:txBody>
      </p:sp>
      <p:pic>
        <p:nvPicPr>
          <p:cNvPr id="1030" name="Picture 6"/>
          <p:cNvPicPr>
            <a:picLocks noChangeAspect="1"/>
          </p:cNvPicPr>
          <p:nvPr/>
        </p:nvPicPr>
        <p:blipFill>
          <a:blip r:embed="rId13" cstate="print"/>
          <a:srcRect/>
          <a:stretch>
            <a:fillRect/>
          </a:stretch>
        </p:blipFill>
        <p:spPr bwMode="auto">
          <a:xfrm>
            <a:off x="516890" y="7254240"/>
            <a:ext cx="2835910" cy="376026"/>
          </a:xfrm>
          <a:prstGeom prst="rect">
            <a:avLst/>
          </a:prstGeom>
          <a:noFill/>
          <a:ln w="9525">
            <a:noFill/>
            <a:miter lim="800000"/>
            <a:headEnd/>
            <a:tailEnd/>
          </a:ln>
        </p:spPr>
      </p:pic>
      <p:cxnSp>
        <p:nvCxnSpPr>
          <p:cNvPr id="7" name="Straight Connector 6"/>
          <p:cNvCxnSpPr/>
          <p:nvPr userDrawn="1"/>
        </p:nvCxnSpPr>
        <p:spPr>
          <a:xfrm>
            <a:off x="0" y="1295400"/>
            <a:ext cx="7696200" cy="0"/>
          </a:xfrm>
          <a:prstGeom prst="line">
            <a:avLst/>
          </a:prstGeom>
          <a:ln w="19050">
            <a:solidFill>
              <a:srgbClr val="A79B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68250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l" rtl="0" eaLnBrk="0" fontAlgn="base" hangingPunct="0">
        <a:spcBef>
          <a:spcPct val="0"/>
        </a:spcBef>
        <a:spcAft>
          <a:spcPct val="0"/>
        </a:spcAft>
        <a:defRPr sz="3600" kern="1200">
          <a:solidFill>
            <a:srgbClr val="9C4A35"/>
          </a:solidFill>
          <a:latin typeface="Franklin Gothic Medium Cond" panose="020B0606030402020204" pitchFamily="34" charset="0"/>
          <a:ea typeface="+mj-ea"/>
          <a:cs typeface="Arial" pitchFamily="34" charset="0"/>
        </a:defRPr>
      </a:lvl1pPr>
      <a:lvl2pPr algn="l" rtl="0" eaLnBrk="0" fontAlgn="base" hangingPunct="0">
        <a:spcBef>
          <a:spcPct val="0"/>
        </a:spcBef>
        <a:spcAft>
          <a:spcPct val="0"/>
        </a:spcAft>
        <a:defRPr sz="3600">
          <a:solidFill>
            <a:srgbClr val="9C4A35"/>
          </a:solidFill>
          <a:latin typeface="Arial" pitchFamily="34" charset="0"/>
          <a:cs typeface="Arial" pitchFamily="34" charset="0"/>
        </a:defRPr>
      </a:lvl2pPr>
      <a:lvl3pPr algn="l" rtl="0" eaLnBrk="0" fontAlgn="base" hangingPunct="0">
        <a:spcBef>
          <a:spcPct val="0"/>
        </a:spcBef>
        <a:spcAft>
          <a:spcPct val="0"/>
        </a:spcAft>
        <a:defRPr sz="3600">
          <a:solidFill>
            <a:srgbClr val="9C4A35"/>
          </a:solidFill>
          <a:latin typeface="Arial" pitchFamily="34" charset="0"/>
          <a:cs typeface="Arial" pitchFamily="34" charset="0"/>
        </a:defRPr>
      </a:lvl3pPr>
      <a:lvl4pPr algn="l" rtl="0" eaLnBrk="0" fontAlgn="base" hangingPunct="0">
        <a:spcBef>
          <a:spcPct val="0"/>
        </a:spcBef>
        <a:spcAft>
          <a:spcPct val="0"/>
        </a:spcAft>
        <a:defRPr sz="3600">
          <a:solidFill>
            <a:srgbClr val="9C4A35"/>
          </a:solidFill>
          <a:latin typeface="Arial" pitchFamily="34" charset="0"/>
          <a:cs typeface="Arial" pitchFamily="34" charset="0"/>
        </a:defRPr>
      </a:lvl4pPr>
      <a:lvl5pPr algn="l" rtl="0" eaLnBrk="0" fontAlgn="base" hangingPunct="0">
        <a:spcBef>
          <a:spcPct val="0"/>
        </a:spcBef>
        <a:spcAft>
          <a:spcPct val="0"/>
        </a:spcAft>
        <a:defRPr sz="3600">
          <a:solidFill>
            <a:srgbClr val="9C4A35"/>
          </a:solidFill>
          <a:latin typeface="Arial" pitchFamily="34" charset="0"/>
          <a:cs typeface="Arial" pitchFamily="34" charset="0"/>
        </a:defRPr>
      </a:lvl5pPr>
      <a:lvl6pPr marL="509412" algn="l" rtl="0" fontAlgn="base">
        <a:spcBef>
          <a:spcPct val="0"/>
        </a:spcBef>
        <a:spcAft>
          <a:spcPct val="0"/>
        </a:spcAft>
        <a:defRPr sz="4000">
          <a:solidFill>
            <a:srgbClr val="D7D3C6"/>
          </a:solidFill>
          <a:latin typeface="Franklin Gothic Medium Cond" pitchFamily="34" charset="0"/>
        </a:defRPr>
      </a:lvl6pPr>
      <a:lvl7pPr marL="1018824" algn="l" rtl="0" fontAlgn="base">
        <a:spcBef>
          <a:spcPct val="0"/>
        </a:spcBef>
        <a:spcAft>
          <a:spcPct val="0"/>
        </a:spcAft>
        <a:defRPr sz="4000">
          <a:solidFill>
            <a:srgbClr val="D7D3C6"/>
          </a:solidFill>
          <a:latin typeface="Franklin Gothic Medium Cond" pitchFamily="34" charset="0"/>
        </a:defRPr>
      </a:lvl7pPr>
      <a:lvl8pPr marL="1528237" algn="l" rtl="0" fontAlgn="base">
        <a:spcBef>
          <a:spcPct val="0"/>
        </a:spcBef>
        <a:spcAft>
          <a:spcPct val="0"/>
        </a:spcAft>
        <a:defRPr sz="4000">
          <a:solidFill>
            <a:srgbClr val="D7D3C6"/>
          </a:solidFill>
          <a:latin typeface="Franklin Gothic Medium Cond" pitchFamily="34" charset="0"/>
        </a:defRPr>
      </a:lvl8pPr>
      <a:lvl9pPr marL="2037649" algn="l" rtl="0" fontAlgn="base">
        <a:spcBef>
          <a:spcPct val="0"/>
        </a:spcBef>
        <a:spcAft>
          <a:spcPct val="0"/>
        </a:spcAft>
        <a:defRPr sz="4000">
          <a:solidFill>
            <a:srgbClr val="D7D3C6"/>
          </a:solidFill>
          <a:latin typeface="Franklin Gothic Medium Cond" pitchFamily="34" charset="0"/>
        </a:defRPr>
      </a:lvl9pPr>
    </p:titleStyle>
    <p:bodyStyle>
      <a:lvl1pPr marL="382059" indent="-382059" algn="l" rtl="0" eaLnBrk="0" fontAlgn="base" hangingPunct="0">
        <a:spcBef>
          <a:spcPct val="20000"/>
        </a:spcBef>
        <a:spcAft>
          <a:spcPct val="0"/>
        </a:spcAft>
        <a:buClr>
          <a:srgbClr val="9C4A35"/>
        </a:buClr>
        <a:buSzPct val="85000"/>
        <a:buFont typeface="Wingdings" pitchFamily="2" charset="2"/>
        <a:buChar char="§"/>
        <a:defRPr sz="2100" kern="1200">
          <a:solidFill>
            <a:srgbClr val="332618"/>
          </a:solidFill>
          <a:latin typeface="Garamond" panose="02020404030301010803" pitchFamily="18" charset="0"/>
          <a:ea typeface="+mn-ea"/>
          <a:cs typeface="Arial" pitchFamily="34" charset="0"/>
        </a:defRPr>
      </a:lvl1pPr>
      <a:lvl2pPr marL="827795" indent="-318383" algn="l" rtl="0" eaLnBrk="0" fontAlgn="base" hangingPunct="0">
        <a:spcBef>
          <a:spcPct val="20000"/>
        </a:spcBef>
        <a:spcAft>
          <a:spcPct val="0"/>
        </a:spcAft>
        <a:buClr>
          <a:srgbClr val="9C4A35"/>
        </a:buClr>
        <a:buFont typeface="Arial" charset="0"/>
        <a:buChar char="–"/>
        <a:defRPr sz="1700" kern="1200">
          <a:solidFill>
            <a:srgbClr val="332618"/>
          </a:solidFill>
          <a:latin typeface="Garamond" panose="02020404030301010803" pitchFamily="18" charset="0"/>
          <a:ea typeface="+mn-ea"/>
          <a:cs typeface="Arial" pitchFamily="34" charset="0"/>
        </a:defRPr>
      </a:lvl2pPr>
      <a:lvl3pPr marL="1273531" indent="-254706" algn="l" rtl="0" eaLnBrk="0" fontAlgn="base" hangingPunct="0">
        <a:spcBef>
          <a:spcPct val="20000"/>
        </a:spcBef>
        <a:spcAft>
          <a:spcPct val="0"/>
        </a:spcAft>
        <a:buClr>
          <a:srgbClr val="9C4A35"/>
        </a:buClr>
        <a:buFont typeface="Wingdings" pitchFamily="2" charset="2"/>
        <a:buChar char="§"/>
        <a:defRPr sz="1700" kern="1200">
          <a:solidFill>
            <a:srgbClr val="332618"/>
          </a:solidFill>
          <a:latin typeface="Garamond" panose="02020404030301010803" pitchFamily="18" charset="0"/>
          <a:ea typeface="+mn-ea"/>
          <a:cs typeface="Arial" pitchFamily="34" charset="0"/>
        </a:defRPr>
      </a:lvl3pPr>
      <a:lvl4pPr marL="1782943" indent="-254706" algn="l" rtl="0" eaLnBrk="0" fontAlgn="base" hangingPunct="0">
        <a:spcBef>
          <a:spcPct val="20000"/>
        </a:spcBef>
        <a:spcAft>
          <a:spcPct val="0"/>
        </a:spcAft>
        <a:buClr>
          <a:srgbClr val="9C4A35"/>
        </a:buClr>
        <a:buFont typeface="Arial" charset="0"/>
        <a:buChar char="–"/>
        <a:defRPr sz="1700" kern="1200">
          <a:solidFill>
            <a:srgbClr val="332618"/>
          </a:solidFill>
          <a:latin typeface="Garamond" panose="02020404030301010803" pitchFamily="18" charset="0"/>
          <a:ea typeface="+mn-ea"/>
          <a:cs typeface="Arial" pitchFamily="34" charset="0"/>
        </a:defRPr>
      </a:lvl4pPr>
      <a:lvl5pPr marL="2292355" indent="-254706" algn="l" rtl="0" eaLnBrk="0" fontAlgn="base" hangingPunct="0">
        <a:spcBef>
          <a:spcPct val="20000"/>
        </a:spcBef>
        <a:spcAft>
          <a:spcPct val="0"/>
        </a:spcAft>
        <a:buClr>
          <a:srgbClr val="9C4A35"/>
        </a:buClr>
        <a:buFont typeface="Wingdings" pitchFamily="2" charset="2"/>
        <a:buChar char="§"/>
        <a:defRPr sz="1700" kern="1200">
          <a:solidFill>
            <a:srgbClr val="332618"/>
          </a:solidFill>
          <a:latin typeface="Garamond" panose="02020404030301010803" pitchFamily="18"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7" cstate="print"/>
          <a:srcRect t="85715" b="1666"/>
          <a:stretch>
            <a:fillRect/>
          </a:stretch>
        </p:blipFill>
        <p:spPr bwMode="auto">
          <a:xfrm>
            <a:off x="0" y="6908800"/>
            <a:ext cx="10058400" cy="1045316"/>
          </a:xfrm>
          <a:prstGeom prst="rect">
            <a:avLst/>
          </a:prstGeom>
          <a:noFill/>
          <a:ln w="9525">
            <a:noFill/>
            <a:miter lim="800000"/>
            <a:headEnd/>
            <a:tailEnd/>
          </a:ln>
        </p:spPr>
      </p:pic>
      <p:sp>
        <p:nvSpPr>
          <p:cNvPr id="1027" name="Title Placeholder 1"/>
          <p:cNvSpPr>
            <a:spLocks noGrp="1"/>
          </p:cNvSpPr>
          <p:nvPr>
            <p:ph type="title"/>
          </p:nvPr>
        </p:nvSpPr>
        <p:spPr bwMode="auto">
          <a:xfrm>
            <a:off x="502920" y="345440"/>
            <a:ext cx="8465820" cy="9499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508760" y="2245360"/>
            <a:ext cx="8046720" cy="41956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459980" y="7218257"/>
            <a:ext cx="2346960" cy="413808"/>
          </a:xfrm>
          <a:prstGeom prst="rect">
            <a:avLst/>
          </a:prstGeom>
        </p:spPr>
        <p:txBody>
          <a:bodyPr vert="horz" lIns="91440" tIns="45720" rIns="91440" bIns="45720" rtlCol="0" anchor="ctr"/>
          <a:lstStyle>
            <a:lvl1pPr algn="r" fontAlgn="auto">
              <a:spcBef>
                <a:spcPts val="0"/>
              </a:spcBef>
              <a:spcAft>
                <a:spcPts val="0"/>
              </a:spcAft>
              <a:defRPr sz="880">
                <a:solidFill>
                  <a:srgbClr val="332618"/>
                </a:solidFill>
                <a:latin typeface="Garamond" pitchFamily="18" charset="0"/>
                <a:cs typeface="+mn-cs"/>
              </a:defRPr>
            </a:lvl1pPr>
          </a:lstStyle>
          <a:p>
            <a:pPr>
              <a:defRPr/>
            </a:pPr>
            <a:fld id="{99A13717-A15B-4E8C-B234-5ED488D75B0B}" type="slidenum">
              <a:rPr lang="en-US"/>
              <a:pPr>
                <a:defRPr/>
              </a:pPr>
              <a:t>‹#›</a:t>
            </a:fld>
            <a:endParaRPr lang="en-US" dirty="0"/>
          </a:p>
        </p:txBody>
      </p:sp>
      <p:pic>
        <p:nvPicPr>
          <p:cNvPr id="1030" name="Picture 6"/>
          <p:cNvPicPr>
            <a:picLocks noChangeAspect="1"/>
          </p:cNvPicPr>
          <p:nvPr userDrawn="1"/>
        </p:nvPicPr>
        <p:blipFill>
          <a:blip r:embed="rId8" cstate="print"/>
          <a:srcRect/>
          <a:stretch>
            <a:fillRect/>
          </a:stretch>
        </p:blipFill>
        <p:spPr bwMode="auto">
          <a:xfrm>
            <a:off x="516890" y="7254240"/>
            <a:ext cx="2835910" cy="376026"/>
          </a:xfrm>
          <a:prstGeom prst="rect">
            <a:avLst/>
          </a:prstGeom>
          <a:noFill/>
          <a:ln w="9525">
            <a:noFill/>
            <a:miter lim="800000"/>
            <a:headEnd/>
            <a:tailEnd/>
          </a:ln>
        </p:spPr>
      </p:pic>
    </p:spTree>
    <p:extLst>
      <p:ext uri="{BB962C8B-B14F-4D97-AF65-F5344CB8AC3E}">
        <p14:creationId xmlns:p14="http://schemas.microsoft.com/office/powerpoint/2010/main" val="89585587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xStyles>
    <p:titleStyle>
      <a:lvl1pPr algn="l" rtl="0" eaLnBrk="0" fontAlgn="base" hangingPunct="0">
        <a:spcBef>
          <a:spcPct val="0"/>
        </a:spcBef>
        <a:spcAft>
          <a:spcPct val="0"/>
        </a:spcAft>
        <a:defRPr sz="3520" kern="1200">
          <a:solidFill>
            <a:srgbClr val="9C4A35"/>
          </a:solidFill>
          <a:latin typeface="Arial" pitchFamily="34" charset="0"/>
          <a:ea typeface="+mj-ea"/>
          <a:cs typeface="Arial" pitchFamily="34" charset="0"/>
        </a:defRPr>
      </a:lvl1pPr>
      <a:lvl2pPr algn="l" rtl="0" eaLnBrk="0" fontAlgn="base" hangingPunct="0">
        <a:spcBef>
          <a:spcPct val="0"/>
        </a:spcBef>
        <a:spcAft>
          <a:spcPct val="0"/>
        </a:spcAft>
        <a:defRPr sz="3520">
          <a:solidFill>
            <a:srgbClr val="9C4A35"/>
          </a:solidFill>
          <a:latin typeface="Arial" pitchFamily="34" charset="0"/>
          <a:cs typeface="Arial" pitchFamily="34" charset="0"/>
        </a:defRPr>
      </a:lvl2pPr>
      <a:lvl3pPr algn="l" rtl="0" eaLnBrk="0" fontAlgn="base" hangingPunct="0">
        <a:spcBef>
          <a:spcPct val="0"/>
        </a:spcBef>
        <a:spcAft>
          <a:spcPct val="0"/>
        </a:spcAft>
        <a:defRPr sz="3520">
          <a:solidFill>
            <a:srgbClr val="9C4A35"/>
          </a:solidFill>
          <a:latin typeface="Arial" pitchFamily="34" charset="0"/>
          <a:cs typeface="Arial" pitchFamily="34" charset="0"/>
        </a:defRPr>
      </a:lvl3pPr>
      <a:lvl4pPr algn="l" rtl="0" eaLnBrk="0" fontAlgn="base" hangingPunct="0">
        <a:spcBef>
          <a:spcPct val="0"/>
        </a:spcBef>
        <a:spcAft>
          <a:spcPct val="0"/>
        </a:spcAft>
        <a:defRPr sz="3520">
          <a:solidFill>
            <a:srgbClr val="9C4A35"/>
          </a:solidFill>
          <a:latin typeface="Arial" pitchFamily="34" charset="0"/>
          <a:cs typeface="Arial" pitchFamily="34" charset="0"/>
        </a:defRPr>
      </a:lvl4pPr>
      <a:lvl5pPr algn="l" rtl="0" eaLnBrk="0" fontAlgn="base" hangingPunct="0">
        <a:spcBef>
          <a:spcPct val="0"/>
        </a:spcBef>
        <a:spcAft>
          <a:spcPct val="0"/>
        </a:spcAft>
        <a:defRPr sz="3520">
          <a:solidFill>
            <a:srgbClr val="9C4A35"/>
          </a:solidFill>
          <a:latin typeface="Arial" pitchFamily="34" charset="0"/>
          <a:cs typeface="Arial" pitchFamily="34" charset="0"/>
        </a:defRPr>
      </a:lvl5pPr>
      <a:lvl6pPr marL="502920" algn="l" rtl="0" fontAlgn="base">
        <a:spcBef>
          <a:spcPct val="0"/>
        </a:spcBef>
        <a:spcAft>
          <a:spcPct val="0"/>
        </a:spcAft>
        <a:defRPr sz="3960">
          <a:solidFill>
            <a:srgbClr val="D7D3C6"/>
          </a:solidFill>
          <a:latin typeface="Franklin Gothic Medium Cond" pitchFamily="34" charset="0"/>
        </a:defRPr>
      </a:lvl6pPr>
      <a:lvl7pPr marL="1005840" algn="l" rtl="0" fontAlgn="base">
        <a:spcBef>
          <a:spcPct val="0"/>
        </a:spcBef>
        <a:spcAft>
          <a:spcPct val="0"/>
        </a:spcAft>
        <a:defRPr sz="3960">
          <a:solidFill>
            <a:srgbClr val="D7D3C6"/>
          </a:solidFill>
          <a:latin typeface="Franklin Gothic Medium Cond" pitchFamily="34" charset="0"/>
        </a:defRPr>
      </a:lvl7pPr>
      <a:lvl8pPr marL="1508760" algn="l" rtl="0" fontAlgn="base">
        <a:spcBef>
          <a:spcPct val="0"/>
        </a:spcBef>
        <a:spcAft>
          <a:spcPct val="0"/>
        </a:spcAft>
        <a:defRPr sz="3960">
          <a:solidFill>
            <a:srgbClr val="D7D3C6"/>
          </a:solidFill>
          <a:latin typeface="Franklin Gothic Medium Cond" pitchFamily="34" charset="0"/>
        </a:defRPr>
      </a:lvl8pPr>
      <a:lvl9pPr marL="2011680" algn="l" rtl="0" fontAlgn="base">
        <a:spcBef>
          <a:spcPct val="0"/>
        </a:spcBef>
        <a:spcAft>
          <a:spcPct val="0"/>
        </a:spcAft>
        <a:defRPr sz="3960">
          <a:solidFill>
            <a:srgbClr val="D7D3C6"/>
          </a:solidFill>
          <a:latin typeface="Franklin Gothic Medium Cond" pitchFamily="34" charset="0"/>
        </a:defRPr>
      </a:lvl9pPr>
    </p:titleStyle>
    <p:bodyStyle>
      <a:lvl1pPr marL="377190" indent="-377190" algn="l" rtl="0" eaLnBrk="0" fontAlgn="base" hangingPunct="0">
        <a:spcBef>
          <a:spcPct val="20000"/>
        </a:spcBef>
        <a:spcAft>
          <a:spcPct val="0"/>
        </a:spcAft>
        <a:buClr>
          <a:srgbClr val="9C4A35"/>
        </a:buClr>
        <a:buSzPct val="85000"/>
        <a:buFont typeface="Wingdings" pitchFamily="2" charset="2"/>
        <a:buChar char="§"/>
        <a:defRPr sz="2090" kern="1200">
          <a:solidFill>
            <a:srgbClr val="332618"/>
          </a:solidFill>
          <a:latin typeface="Arial" pitchFamily="34" charset="0"/>
          <a:ea typeface="+mn-ea"/>
          <a:cs typeface="Arial" pitchFamily="34" charset="0"/>
        </a:defRPr>
      </a:lvl1pPr>
      <a:lvl2pPr marL="817245" indent="-314325" algn="l" rtl="0" eaLnBrk="0" fontAlgn="base" hangingPunct="0">
        <a:spcBef>
          <a:spcPct val="20000"/>
        </a:spcBef>
        <a:spcAft>
          <a:spcPct val="0"/>
        </a:spcAft>
        <a:buClr>
          <a:srgbClr val="9C4A35"/>
        </a:buClr>
        <a:buFont typeface="Arial" charset="0"/>
        <a:buChar char="–"/>
        <a:defRPr sz="1650" kern="1200">
          <a:solidFill>
            <a:srgbClr val="332618"/>
          </a:solidFill>
          <a:latin typeface="Arial" pitchFamily="34" charset="0"/>
          <a:ea typeface="+mn-ea"/>
          <a:cs typeface="Arial" pitchFamily="34" charset="0"/>
        </a:defRPr>
      </a:lvl2pPr>
      <a:lvl3pPr marL="1257300" indent="-251460" algn="l" rtl="0" eaLnBrk="0" fontAlgn="base" hangingPunct="0">
        <a:spcBef>
          <a:spcPct val="20000"/>
        </a:spcBef>
        <a:spcAft>
          <a:spcPct val="0"/>
        </a:spcAft>
        <a:buClr>
          <a:srgbClr val="9C4A35"/>
        </a:buClr>
        <a:buFont typeface="Wingdings" pitchFamily="2" charset="2"/>
        <a:buChar char="§"/>
        <a:defRPr sz="1650" kern="1200">
          <a:solidFill>
            <a:srgbClr val="332618"/>
          </a:solidFill>
          <a:latin typeface="Arial" pitchFamily="34" charset="0"/>
          <a:ea typeface="+mn-ea"/>
          <a:cs typeface="Arial" pitchFamily="34" charset="0"/>
        </a:defRPr>
      </a:lvl3pPr>
      <a:lvl4pPr marL="1760220" indent="-251460" algn="l" rtl="0" eaLnBrk="0" fontAlgn="base" hangingPunct="0">
        <a:spcBef>
          <a:spcPct val="20000"/>
        </a:spcBef>
        <a:spcAft>
          <a:spcPct val="0"/>
        </a:spcAft>
        <a:buClr>
          <a:srgbClr val="9C4A35"/>
        </a:buClr>
        <a:buFont typeface="Arial" charset="0"/>
        <a:buChar char="–"/>
        <a:defRPr sz="1650" kern="1200">
          <a:solidFill>
            <a:srgbClr val="332618"/>
          </a:solidFill>
          <a:latin typeface="Arial" pitchFamily="34" charset="0"/>
          <a:ea typeface="+mn-ea"/>
          <a:cs typeface="Arial" pitchFamily="34" charset="0"/>
        </a:defRPr>
      </a:lvl4pPr>
      <a:lvl5pPr marL="2263140" indent="-251460" algn="l" rtl="0" eaLnBrk="0" fontAlgn="base" hangingPunct="0">
        <a:spcBef>
          <a:spcPct val="20000"/>
        </a:spcBef>
        <a:spcAft>
          <a:spcPct val="0"/>
        </a:spcAft>
        <a:buClr>
          <a:srgbClr val="9C4A35"/>
        </a:buClr>
        <a:buFont typeface="Wingdings" pitchFamily="2" charset="2"/>
        <a:buChar char="§"/>
        <a:defRPr sz="1650" kern="1200">
          <a:solidFill>
            <a:srgbClr val="332618"/>
          </a:solidFill>
          <a:latin typeface="Arial" pitchFamily="34" charset="0"/>
          <a:ea typeface="+mn-ea"/>
          <a:cs typeface="Arial" pitchFamily="34" charset="0"/>
        </a:defRPr>
      </a:lvl5pPr>
      <a:lvl6pPr marL="276606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898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90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82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xfrm>
            <a:off x="1752600" y="1447800"/>
            <a:ext cx="6553200" cy="379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95235" name="Rectangle 3"/>
          <p:cNvSpPr>
            <a:spLocks noGrp="1" noChangeArrowheads="1"/>
          </p:cNvSpPr>
          <p:nvPr>
            <p:ph type="body" idx="1"/>
          </p:nvPr>
        </p:nvSpPr>
        <p:spPr bwMode="auto">
          <a:xfrm>
            <a:off x="1905000" y="1981200"/>
            <a:ext cx="63246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5237" name="Rectangle 5"/>
          <p:cNvSpPr>
            <a:spLocks noChangeArrowheads="1"/>
          </p:cNvSpPr>
          <p:nvPr/>
        </p:nvSpPr>
        <p:spPr bwMode="auto">
          <a:xfrm>
            <a:off x="1692275" y="1455738"/>
            <a:ext cx="6661150" cy="5421312"/>
          </a:xfrm>
          <a:prstGeom prst="rect">
            <a:avLst/>
          </a:prstGeom>
          <a:noFill/>
          <a:ln w="6350">
            <a:solidFill>
              <a:schemeClr val="hlink"/>
            </a:solidFill>
            <a:miter lim="800000"/>
            <a:headEnd/>
            <a:tailEnd/>
          </a:ln>
          <a:effectLst/>
        </p:spPr>
        <p:txBody>
          <a:bodyPr wrap="none" anchor="ctr"/>
          <a:lstStyle/>
          <a:p>
            <a:endParaRPr lang="en-US" dirty="0"/>
          </a:p>
        </p:txBody>
      </p:sp>
      <p:sp>
        <p:nvSpPr>
          <p:cNvPr id="95238" name="Line 6"/>
          <p:cNvSpPr>
            <a:spLocks noChangeShapeType="1"/>
          </p:cNvSpPr>
          <p:nvPr/>
        </p:nvSpPr>
        <p:spPr bwMode="auto">
          <a:xfrm>
            <a:off x="1682750" y="1857375"/>
            <a:ext cx="6670675" cy="0"/>
          </a:xfrm>
          <a:prstGeom prst="line">
            <a:avLst/>
          </a:prstGeom>
          <a:noFill/>
          <a:ln w="6350">
            <a:solidFill>
              <a:schemeClr val="hlink"/>
            </a:solidFill>
            <a:round/>
            <a:headEnd/>
            <a:tailEnd/>
          </a:ln>
          <a:effectLst/>
        </p:spPr>
        <p:txBody>
          <a:bodyPr/>
          <a:lstStyle/>
          <a:p>
            <a:endParaRPr lang="en-US" dirty="0"/>
          </a:p>
        </p:txBody>
      </p:sp>
      <p:sp>
        <p:nvSpPr>
          <p:cNvPr id="95239" name="Rectangle 7"/>
          <p:cNvSpPr>
            <a:spLocks noChangeArrowheads="1"/>
          </p:cNvSpPr>
          <p:nvPr/>
        </p:nvSpPr>
        <p:spPr bwMode="auto">
          <a:xfrm>
            <a:off x="4763" y="7532688"/>
            <a:ext cx="10055225" cy="239712"/>
          </a:xfrm>
          <a:prstGeom prst="rect">
            <a:avLst/>
          </a:prstGeom>
          <a:solidFill>
            <a:schemeClr val="hlink"/>
          </a:solidFill>
          <a:ln w="9525">
            <a:noFill/>
            <a:miter lim="800000"/>
            <a:headEnd/>
            <a:tailEnd/>
          </a:ln>
          <a:effectLst/>
        </p:spPr>
        <p:txBody>
          <a:bodyPr wrap="none" anchor="ctr"/>
          <a:lstStyle/>
          <a:p>
            <a:endParaRPr lang="en-US" dirty="0"/>
          </a:p>
        </p:txBody>
      </p:sp>
      <p:sp>
        <p:nvSpPr>
          <p:cNvPr id="95240" name="Rectangle 8"/>
          <p:cNvSpPr>
            <a:spLocks noChangeArrowheads="1"/>
          </p:cNvSpPr>
          <p:nvPr/>
        </p:nvSpPr>
        <p:spPr bwMode="auto">
          <a:xfrm>
            <a:off x="0" y="0"/>
            <a:ext cx="10058400" cy="412750"/>
          </a:xfrm>
          <a:prstGeom prst="rect">
            <a:avLst/>
          </a:prstGeom>
          <a:solidFill>
            <a:schemeClr val="hlink"/>
          </a:solidFill>
          <a:ln w="9525">
            <a:noFill/>
            <a:miter lim="800000"/>
            <a:headEnd/>
            <a:tailEnd/>
          </a:ln>
          <a:effectLst/>
        </p:spPr>
        <p:txBody>
          <a:bodyPr wrap="none" anchor="ctr"/>
          <a:lstStyle/>
          <a:p>
            <a:endParaRPr lang="en-US" dirty="0"/>
          </a:p>
        </p:txBody>
      </p:sp>
      <p:grpSp>
        <p:nvGrpSpPr>
          <p:cNvPr id="95245" name="Group 13"/>
          <p:cNvGrpSpPr>
            <a:grpSpLocks/>
          </p:cNvGrpSpPr>
          <p:nvPr/>
        </p:nvGrpSpPr>
        <p:grpSpPr bwMode="auto">
          <a:xfrm>
            <a:off x="3392488" y="525463"/>
            <a:ext cx="3321050" cy="781050"/>
            <a:chOff x="2137" y="331"/>
            <a:chExt cx="2092" cy="492"/>
          </a:xfrm>
        </p:grpSpPr>
        <p:pic>
          <p:nvPicPr>
            <p:cNvPr id="95246" name="Picture 14" descr="AAPaintdetail1SMG"/>
            <p:cNvPicPr>
              <a:picLocks noChangeAspect="1" noChangeArrowheads="1"/>
            </p:cNvPicPr>
            <p:nvPr userDrawn="1"/>
          </p:nvPicPr>
          <p:blipFill>
            <a:blip r:embed="rId14" cstate="print"/>
            <a:srcRect/>
            <a:stretch>
              <a:fillRect/>
            </a:stretch>
          </p:blipFill>
          <p:spPr bwMode="auto">
            <a:xfrm>
              <a:off x="2137" y="333"/>
              <a:ext cx="490" cy="490"/>
            </a:xfrm>
            <a:prstGeom prst="rect">
              <a:avLst/>
            </a:prstGeom>
            <a:noFill/>
          </p:spPr>
        </p:pic>
        <p:pic>
          <p:nvPicPr>
            <p:cNvPr id="95247" name="Picture 15" descr="AAPainting Detail 2SMG"/>
            <p:cNvPicPr>
              <a:picLocks noChangeAspect="1" noChangeArrowheads="1"/>
            </p:cNvPicPr>
            <p:nvPr userDrawn="1"/>
          </p:nvPicPr>
          <p:blipFill>
            <a:blip r:embed="rId15" cstate="print"/>
            <a:srcRect/>
            <a:stretch>
              <a:fillRect/>
            </a:stretch>
          </p:blipFill>
          <p:spPr bwMode="auto">
            <a:xfrm>
              <a:off x="2941" y="333"/>
              <a:ext cx="490" cy="490"/>
            </a:xfrm>
            <a:prstGeom prst="rect">
              <a:avLst/>
            </a:prstGeom>
            <a:noFill/>
          </p:spPr>
        </p:pic>
        <p:pic>
          <p:nvPicPr>
            <p:cNvPr id="95248" name="Picture 16" descr="AAPaintingDetail3SMG copy"/>
            <p:cNvPicPr>
              <a:picLocks noChangeAspect="1" noChangeArrowheads="1"/>
            </p:cNvPicPr>
            <p:nvPr userDrawn="1"/>
          </p:nvPicPr>
          <p:blipFill>
            <a:blip r:embed="rId16" cstate="print"/>
            <a:srcRect/>
            <a:stretch>
              <a:fillRect/>
            </a:stretch>
          </p:blipFill>
          <p:spPr bwMode="auto">
            <a:xfrm>
              <a:off x="3739" y="331"/>
              <a:ext cx="490" cy="490"/>
            </a:xfrm>
            <a:prstGeom prst="rect">
              <a:avLst/>
            </a:prstGeom>
            <a:noFill/>
          </p:spPr>
        </p:pic>
      </p:grpSp>
      <p:pic>
        <p:nvPicPr>
          <p:cNvPr id="15" name="Picture 22" descr="2011 CB Trust Company Logo 1c-342 600 dpi.jpg"/>
          <p:cNvPicPr>
            <a:picLocks noChangeAspect="1"/>
          </p:cNvPicPr>
          <p:nvPr/>
        </p:nvPicPr>
        <p:blipFill>
          <a:blip r:embed="rId17" cstate="print"/>
          <a:srcRect/>
          <a:stretch>
            <a:fillRect/>
          </a:stretch>
        </p:blipFill>
        <p:spPr bwMode="auto">
          <a:xfrm>
            <a:off x="3138488" y="7048500"/>
            <a:ext cx="3779837" cy="342900"/>
          </a:xfrm>
          <a:prstGeom prst="rect">
            <a:avLst/>
          </a:prstGeom>
          <a:noFill/>
          <a:ln w="9525">
            <a:noFill/>
            <a:miter lim="800000"/>
            <a:headEnd/>
            <a:tailEnd/>
          </a:ln>
        </p:spPr>
      </p:pic>
      <p:sp>
        <p:nvSpPr>
          <p:cNvPr id="14" name="Text Box 10"/>
          <p:cNvSpPr txBox="1">
            <a:spLocks noChangeArrowheads="1"/>
          </p:cNvSpPr>
          <p:nvPr/>
        </p:nvSpPr>
        <p:spPr bwMode="auto">
          <a:xfrm>
            <a:off x="8648701" y="3429000"/>
            <a:ext cx="1057273" cy="738644"/>
          </a:xfrm>
          <a:prstGeom prst="rect">
            <a:avLst/>
          </a:prstGeom>
          <a:solidFill>
            <a:schemeClr val="bg1"/>
          </a:solidFill>
          <a:ln w="9525">
            <a:noFill/>
            <a:miter lim="800000"/>
            <a:headEnd/>
            <a:tailEnd/>
          </a:ln>
          <a:effectLst/>
        </p:spPr>
        <p:txBody>
          <a:bodyPr wrap="square" lIns="91418" tIns="45710" rIns="91418" bIns="45710">
            <a:spAutoFit/>
          </a:bodyPr>
          <a:lstStyle/>
          <a:p>
            <a:pPr algn="ctr">
              <a:spcBef>
                <a:spcPct val="10000"/>
              </a:spcBef>
              <a:tabLst>
                <a:tab pos="628650" algn="l"/>
                <a:tab pos="1368425" algn="l"/>
              </a:tabLst>
            </a:pPr>
            <a:r>
              <a:rPr lang="en-US" sz="1400" i="1" dirty="0">
                <a:solidFill>
                  <a:schemeClr val="folHlink"/>
                </a:solidFill>
                <a:latin typeface="Arial" charset="0"/>
              </a:rPr>
              <a:t>We ask,</a:t>
            </a:r>
            <a:br>
              <a:rPr lang="en-US" sz="1400" i="1" dirty="0">
                <a:solidFill>
                  <a:schemeClr val="folHlink"/>
                </a:solidFill>
                <a:latin typeface="Arial" charset="0"/>
              </a:rPr>
            </a:br>
            <a:r>
              <a:rPr lang="en-US" sz="1400" i="1" dirty="0">
                <a:solidFill>
                  <a:schemeClr val="folHlink"/>
                </a:solidFill>
                <a:latin typeface="Arial" charset="0"/>
              </a:rPr>
              <a:t>listen</a:t>
            </a:r>
            <a:br>
              <a:rPr lang="en-US" sz="1400" i="1" dirty="0">
                <a:solidFill>
                  <a:schemeClr val="folHlink"/>
                </a:solidFill>
                <a:latin typeface="Arial" charset="0"/>
              </a:rPr>
            </a:br>
            <a:r>
              <a:rPr lang="en-US" sz="1400" i="1" dirty="0">
                <a:solidFill>
                  <a:schemeClr val="folHlink"/>
                </a:solidFill>
                <a:latin typeface="Arial" charset="0"/>
              </a:rPr>
              <a:t>and</a:t>
            </a:r>
            <a:r>
              <a:rPr lang="en-US" sz="1400" i="1" baseline="0" dirty="0">
                <a:solidFill>
                  <a:schemeClr val="folHlink"/>
                </a:solidFill>
                <a:latin typeface="Arial" charset="0"/>
              </a:rPr>
              <a:t> </a:t>
            </a:r>
            <a:r>
              <a:rPr lang="en-US" sz="1400" i="1" dirty="0">
                <a:solidFill>
                  <a:schemeClr val="folHlink"/>
                </a:solidFill>
                <a:latin typeface="Arial" charset="0"/>
              </a:rPr>
              <a:t>solve</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xStyles>
    <p:titleStyle>
      <a:lvl1pPr algn="ctr" defTabSz="1019175" rtl="0" fontAlgn="base">
        <a:spcBef>
          <a:spcPct val="0"/>
        </a:spcBef>
        <a:spcAft>
          <a:spcPct val="0"/>
        </a:spcAft>
        <a:defRPr b="1">
          <a:solidFill>
            <a:schemeClr val="tx1"/>
          </a:solidFill>
          <a:latin typeface="+mj-lt"/>
          <a:ea typeface="+mj-ea"/>
          <a:cs typeface="+mj-cs"/>
        </a:defRPr>
      </a:lvl1pPr>
      <a:lvl2pPr algn="ctr" defTabSz="1019175" rtl="0" fontAlgn="base">
        <a:spcBef>
          <a:spcPct val="0"/>
        </a:spcBef>
        <a:spcAft>
          <a:spcPct val="0"/>
        </a:spcAft>
        <a:defRPr b="1">
          <a:solidFill>
            <a:schemeClr val="tx1"/>
          </a:solidFill>
          <a:latin typeface="Times New Roman" pitchFamily="18" charset="0"/>
        </a:defRPr>
      </a:lvl2pPr>
      <a:lvl3pPr algn="ctr" defTabSz="1019175" rtl="0" fontAlgn="base">
        <a:spcBef>
          <a:spcPct val="0"/>
        </a:spcBef>
        <a:spcAft>
          <a:spcPct val="0"/>
        </a:spcAft>
        <a:defRPr b="1">
          <a:solidFill>
            <a:schemeClr val="tx1"/>
          </a:solidFill>
          <a:latin typeface="Times New Roman" pitchFamily="18" charset="0"/>
        </a:defRPr>
      </a:lvl3pPr>
      <a:lvl4pPr algn="ctr" defTabSz="1019175" rtl="0" fontAlgn="base">
        <a:spcBef>
          <a:spcPct val="0"/>
        </a:spcBef>
        <a:spcAft>
          <a:spcPct val="0"/>
        </a:spcAft>
        <a:defRPr b="1">
          <a:solidFill>
            <a:schemeClr val="tx1"/>
          </a:solidFill>
          <a:latin typeface="Times New Roman" pitchFamily="18" charset="0"/>
        </a:defRPr>
      </a:lvl4pPr>
      <a:lvl5pPr algn="ctr" defTabSz="1019175" rtl="0" fontAlgn="base">
        <a:spcBef>
          <a:spcPct val="0"/>
        </a:spcBef>
        <a:spcAft>
          <a:spcPct val="0"/>
        </a:spcAft>
        <a:defRPr b="1">
          <a:solidFill>
            <a:schemeClr val="tx1"/>
          </a:solidFill>
          <a:latin typeface="Times New Roman" pitchFamily="18" charset="0"/>
        </a:defRPr>
      </a:lvl5pPr>
      <a:lvl6pPr marL="457200" algn="ctr" defTabSz="1019175" rtl="0" fontAlgn="base">
        <a:spcBef>
          <a:spcPct val="0"/>
        </a:spcBef>
        <a:spcAft>
          <a:spcPct val="0"/>
        </a:spcAft>
        <a:defRPr b="1">
          <a:solidFill>
            <a:schemeClr val="tx1"/>
          </a:solidFill>
          <a:latin typeface="Times New Roman" pitchFamily="18" charset="0"/>
        </a:defRPr>
      </a:lvl6pPr>
      <a:lvl7pPr marL="914400" algn="ctr" defTabSz="1019175" rtl="0" fontAlgn="base">
        <a:spcBef>
          <a:spcPct val="0"/>
        </a:spcBef>
        <a:spcAft>
          <a:spcPct val="0"/>
        </a:spcAft>
        <a:defRPr b="1">
          <a:solidFill>
            <a:schemeClr val="tx1"/>
          </a:solidFill>
          <a:latin typeface="Times New Roman" pitchFamily="18" charset="0"/>
        </a:defRPr>
      </a:lvl7pPr>
      <a:lvl8pPr marL="1371600" algn="ctr" defTabSz="1019175" rtl="0" fontAlgn="base">
        <a:spcBef>
          <a:spcPct val="0"/>
        </a:spcBef>
        <a:spcAft>
          <a:spcPct val="0"/>
        </a:spcAft>
        <a:defRPr b="1">
          <a:solidFill>
            <a:schemeClr val="tx1"/>
          </a:solidFill>
          <a:latin typeface="Times New Roman" pitchFamily="18" charset="0"/>
        </a:defRPr>
      </a:lvl8pPr>
      <a:lvl9pPr marL="1828800" algn="ctr" defTabSz="1019175" rtl="0" fontAlgn="base">
        <a:spcBef>
          <a:spcPct val="0"/>
        </a:spcBef>
        <a:spcAft>
          <a:spcPct val="0"/>
        </a:spcAft>
        <a:defRPr b="1">
          <a:solidFill>
            <a:schemeClr val="tx1"/>
          </a:solidFill>
          <a:latin typeface="Times New Roman" pitchFamily="18" charset="0"/>
        </a:defRPr>
      </a:lvl9pPr>
    </p:titleStyle>
    <p:bodyStyle>
      <a:lvl1pPr marL="288925" indent="-288925" algn="l" defTabSz="1019175" rtl="0" fontAlgn="base">
        <a:lnSpc>
          <a:spcPct val="125000"/>
        </a:lnSpc>
        <a:spcBef>
          <a:spcPct val="125000"/>
        </a:spcBef>
        <a:spcAft>
          <a:spcPct val="0"/>
        </a:spcAft>
        <a:buClr>
          <a:schemeClr val="hlink"/>
        </a:buClr>
        <a:buSzPct val="125000"/>
        <a:buChar char="—"/>
        <a:defRPr sz="1400">
          <a:solidFill>
            <a:schemeClr val="tx1"/>
          </a:solidFill>
          <a:latin typeface="+mn-lt"/>
          <a:ea typeface="+mn-ea"/>
          <a:cs typeface="+mn-cs"/>
        </a:defRPr>
      </a:lvl1pPr>
      <a:lvl2pPr marL="517525" indent="-114300" algn="l" defTabSz="1019175" rtl="0" fontAlgn="base">
        <a:lnSpc>
          <a:spcPct val="125000"/>
        </a:lnSpc>
        <a:spcBef>
          <a:spcPct val="20000"/>
        </a:spcBef>
        <a:spcAft>
          <a:spcPct val="0"/>
        </a:spcAft>
        <a:buClr>
          <a:schemeClr val="hlink"/>
        </a:buClr>
        <a:buChar char="–"/>
        <a:defRPr sz="1400">
          <a:solidFill>
            <a:schemeClr val="tx1"/>
          </a:solidFill>
          <a:latin typeface="+mn-lt"/>
        </a:defRPr>
      </a:lvl2pPr>
      <a:lvl3pPr marL="747713" indent="-115888" algn="l" defTabSz="1019175" rtl="0" fontAlgn="base">
        <a:lnSpc>
          <a:spcPct val="125000"/>
        </a:lnSpc>
        <a:spcBef>
          <a:spcPct val="20000"/>
        </a:spcBef>
        <a:spcAft>
          <a:spcPct val="0"/>
        </a:spcAft>
        <a:buClr>
          <a:schemeClr val="hlink"/>
        </a:buClr>
        <a:buChar char="–"/>
        <a:defRPr sz="1400">
          <a:solidFill>
            <a:schemeClr val="tx1"/>
          </a:solidFill>
          <a:latin typeface="+mn-lt"/>
        </a:defRPr>
      </a:lvl3pPr>
      <a:lvl4pPr marL="977900" indent="-115888" algn="l" defTabSz="1019175" rtl="0" fontAlgn="base">
        <a:lnSpc>
          <a:spcPct val="125000"/>
        </a:lnSpc>
        <a:spcBef>
          <a:spcPct val="20000"/>
        </a:spcBef>
        <a:spcAft>
          <a:spcPct val="0"/>
        </a:spcAft>
        <a:buClr>
          <a:schemeClr val="hlink"/>
        </a:buClr>
        <a:buChar char="–"/>
        <a:defRPr sz="1400">
          <a:solidFill>
            <a:schemeClr val="tx1"/>
          </a:solidFill>
          <a:latin typeface="+mn-lt"/>
        </a:defRPr>
      </a:lvl4pPr>
      <a:lvl5pPr marL="1198563" indent="-107950" algn="l" defTabSz="1019175" rtl="0" fontAlgn="base">
        <a:lnSpc>
          <a:spcPct val="125000"/>
        </a:lnSpc>
        <a:spcBef>
          <a:spcPct val="20000"/>
        </a:spcBef>
        <a:spcAft>
          <a:spcPct val="0"/>
        </a:spcAft>
        <a:buClr>
          <a:schemeClr val="hlink"/>
        </a:buClr>
        <a:buChar char="–"/>
        <a:defRPr sz="1400">
          <a:solidFill>
            <a:schemeClr val="tx1"/>
          </a:solidFill>
          <a:latin typeface="+mn-lt"/>
        </a:defRPr>
      </a:lvl5pPr>
      <a:lvl6pPr marL="1655763" indent="-107950" algn="l" defTabSz="1019175" rtl="0" fontAlgn="base">
        <a:lnSpc>
          <a:spcPct val="125000"/>
        </a:lnSpc>
        <a:spcBef>
          <a:spcPct val="20000"/>
        </a:spcBef>
        <a:spcAft>
          <a:spcPct val="0"/>
        </a:spcAft>
        <a:buClr>
          <a:schemeClr val="hlink"/>
        </a:buClr>
        <a:buChar char="–"/>
        <a:defRPr sz="1400">
          <a:solidFill>
            <a:schemeClr val="tx1"/>
          </a:solidFill>
          <a:latin typeface="+mn-lt"/>
        </a:defRPr>
      </a:lvl6pPr>
      <a:lvl7pPr marL="2112963" indent="-107950" algn="l" defTabSz="1019175" rtl="0" fontAlgn="base">
        <a:lnSpc>
          <a:spcPct val="125000"/>
        </a:lnSpc>
        <a:spcBef>
          <a:spcPct val="20000"/>
        </a:spcBef>
        <a:spcAft>
          <a:spcPct val="0"/>
        </a:spcAft>
        <a:buClr>
          <a:schemeClr val="hlink"/>
        </a:buClr>
        <a:buChar char="–"/>
        <a:defRPr sz="1400">
          <a:solidFill>
            <a:schemeClr val="tx1"/>
          </a:solidFill>
          <a:latin typeface="+mn-lt"/>
        </a:defRPr>
      </a:lvl7pPr>
      <a:lvl8pPr marL="2570163" indent="-107950" algn="l" defTabSz="1019175" rtl="0" fontAlgn="base">
        <a:lnSpc>
          <a:spcPct val="125000"/>
        </a:lnSpc>
        <a:spcBef>
          <a:spcPct val="20000"/>
        </a:spcBef>
        <a:spcAft>
          <a:spcPct val="0"/>
        </a:spcAft>
        <a:buClr>
          <a:schemeClr val="hlink"/>
        </a:buClr>
        <a:buChar char="–"/>
        <a:defRPr sz="1400">
          <a:solidFill>
            <a:schemeClr val="tx1"/>
          </a:solidFill>
          <a:latin typeface="+mn-lt"/>
        </a:defRPr>
      </a:lvl8pPr>
      <a:lvl9pPr marL="3027363" indent="-107950" algn="l" defTabSz="1019175" rtl="0" fontAlgn="base">
        <a:lnSpc>
          <a:spcPct val="125000"/>
        </a:lnSpc>
        <a:spcBef>
          <a:spcPct val="20000"/>
        </a:spcBef>
        <a:spcAft>
          <a:spcPct val="0"/>
        </a:spcAft>
        <a:buClr>
          <a:schemeClr val="hlink"/>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rotWithShape="1">
          <a:blip r:embed="rId10" cstate="print"/>
          <a:srcRect t="87571" b="3859"/>
          <a:stretch/>
        </p:blipFill>
        <p:spPr bwMode="auto">
          <a:xfrm>
            <a:off x="0" y="7062537"/>
            <a:ext cx="10058400" cy="709864"/>
          </a:xfrm>
          <a:prstGeom prst="rect">
            <a:avLst/>
          </a:prstGeom>
          <a:noFill/>
          <a:ln w="9525">
            <a:noFill/>
            <a:miter lim="800000"/>
            <a:headEnd/>
            <a:tailEnd/>
          </a:ln>
        </p:spPr>
      </p:pic>
      <p:sp>
        <p:nvSpPr>
          <p:cNvPr id="1027" name="Title Placeholder 1"/>
          <p:cNvSpPr>
            <a:spLocks noGrp="1"/>
          </p:cNvSpPr>
          <p:nvPr>
            <p:ph type="title"/>
          </p:nvPr>
        </p:nvSpPr>
        <p:spPr bwMode="auto">
          <a:xfrm>
            <a:off x="502920" y="345440"/>
            <a:ext cx="8465820" cy="94996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508760" y="2245360"/>
            <a:ext cx="8046720" cy="4195657"/>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459980" y="7218257"/>
            <a:ext cx="2346960" cy="413808"/>
          </a:xfrm>
          <a:prstGeom prst="rect">
            <a:avLst/>
          </a:prstGeom>
        </p:spPr>
        <p:txBody>
          <a:bodyPr vert="horz" lIns="101882" tIns="50941" rIns="101882" bIns="50941" rtlCol="0" anchor="ctr"/>
          <a:lstStyle>
            <a:lvl1pPr algn="r" fontAlgn="auto">
              <a:spcBef>
                <a:spcPts val="0"/>
              </a:spcBef>
              <a:spcAft>
                <a:spcPts val="0"/>
              </a:spcAft>
              <a:defRPr sz="900">
                <a:solidFill>
                  <a:srgbClr val="332618"/>
                </a:solidFill>
                <a:latin typeface="Garamond" pitchFamily="18" charset="0"/>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CCB753-5927-4B82-818A-61ACB3391D6E}" type="slidenum">
              <a:rPr kumimoji="0" lang="en-US" sz="900" b="1" i="0" u="none" strike="noStrike" kern="1200" cap="none" spc="0" normalizeH="0" baseline="0" noProof="0">
                <a:ln>
                  <a:noFill/>
                </a:ln>
                <a:solidFill>
                  <a:srgbClr val="332618"/>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srgbClr val="332618"/>
              </a:solidFill>
              <a:effectLst/>
              <a:uLnTx/>
              <a:uFillTx/>
              <a:latin typeface="Garamond" pitchFamily="18" charset="0"/>
              <a:ea typeface="+mn-ea"/>
              <a:cs typeface="+mn-cs"/>
            </a:endParaRPr>
          </a:p>
        </p:txBody>
      </p:sp>
      <p:pic>
        <p:nvPicPr>
          <p:cNvPr id="1030" name="Picture 6"/>
          <p:cNvPicPr>
            <a:picLocks noChangeAspect="1"/>
          </p:cNvPicPr>
          <p:nvPr/>
        </p:nvPicPr>
        <p:blipFill>
          <a:blip r:embed="rId11" cstate="print"/>
          <a:srcRect/>
          <a:stretch>
            <a:fillRect/>
          </a:stretch>
        </p:blipFill>
        <p:spPr bwMode="auto">
          <a:xfrm>
            <a:off x="516890" y="7254240"/>
            <a:ext cx="2835910" cy="376026"/>
          </a:xfrm>
          <a:prstGeom prst="rect">
            <a:avLst/>
          </a:prstGeom>
          <a:noFill/>
          <a:ln w="9525">
            <a:noFill/>
            <a:miter lim="800000"/>
            <a:headEnd/>
            <a:tailEnd/>
          </a:ln>
        </p:spPr>
      </p:pic>
      <p:cxnSp>
        <p:nvCxnSpPr>
          <p:cNvPr id="7" name="Straight Connector 6">
            <a:extLst>
              <a:ext uri="{FF2B5EF4-FFF2-40B4-BE49-F238E27FC236}">
                <a16:creationId xmlns:a16="http://schemas.microsoft.com/office/drawing/2014/main" id="{AC0D2090-E684-4DE4-BBF9-B521F3E3FDF8}"/>
              </a:ext>
            </a:extLst>
          </p:cNvPr>
          <p:cNvCxnSpPr/>
          <p:nvPr userDrawn="1"/>
        </p:nvCxnSpPr>
        <p:spPr>
          <a:xfrm>
            <a:off x="0" y="1314254"/>
            <a:ext cx="8961120" cy="0"/>
          </a:xfrm>
          <a:prstGeom prst="line">
            <a:avLst/>
          </a:prstGeom>
          <a:ln w="19050">
            <a:solidFill>
              <a:srgbClr val="A79B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04146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txStyles>
    <p:titleStyle>
      <a:lvl1pPr algn="l" rtl="0" eaLnBrk="0" fontAlgn="base" hangingPunct="0">
        <a:spcBef>
          <a:spcPct val="0"/>
        </a:spcBef>
        <a:spcAft>
          <a:spcPct val="0"/>
        </a:spcAft>
        <a:defRPr sz="3600" kern="1200">
          <a:solidFill>
            <a:srgbClr val="9C4A35"/>
          </a:solidFill>
          <a:latin typeface="Franklin Gothic Medium Cond" panose="020B0606030402020204" pitchFamily="34" charset="0"/>
          <a:ea typeface="+mj-ea"/>
          <a:cs typeface="Arial" pitchFamily="34" charset="0"/>
        </a:defRPr>
      </a:lvl1pPr>
      <a:lvl2pPr algn="l" rtl="0" eaLnBrk="0" fontAlgn="base" hangingPunct="0">
        <a:spcBef>
          <a:spcPct val="0"/>
        </a:spcBef>
        <a:spcAft>
          <a:spcPct val="0"/>
        </a:spcAft>
        <a:defRPr sz="3600">
          <a:solidFill>
            <a:srgbClr val="9C4A35"/>
          </a:solidFill>
          <a:latin typeface="Arial" pitchFamily="34" charset="0"/>
          <a:cs typeface="Arial" pitchFamily="34" charset="0"/>
        </a:defRPr>
      </a:lvl2pPr>
      <a:lvl3pPr algn="l" rtl="0" eaLnBrk="0" fontAlgn="base" hangingPunct="0">
        <a:spcBef>
          <a:spcPct val="0"/>
        </a:spcBef>
        <a:spcAft>
          <a:spcPct val="0"/>
        </a:spcAft>
        <a:defRPr sz="3600">
          <a:solidFill>
            <a:srgbClr val="9C4A35"/>
          </a:solidFill>
          <a:latin typeface="Arial" pitchFamily="34" charset="0"/>
          <a:cs typeface="Arial" pitchFamily="34" charset="0"/>
        </a:defRPr>
      </a:lvl3pPr>
      <a:lvl4pPr algn="l" rtl="0" eaLnBrk="0" fontAlgn="base" hangingPunct="0">
        <a:spcBef>
          <a:spcPct val="0"/>
        </a:spcBef>
        <a:spcAft>
          <a:spcPct val="0"/>
        </a:spcAft>
        <a:defRPr sz="3600">
          <a:solidFill>
            <a:srgbClr val="9C4A35"/>
          </a:solidFill>
          <a:latin typeface="Arial" pitchFamily="34" charset="0"/>
          <a:cs typeface="Arial" pitchFamily="34" charset="0"/>
        </a:defRPr>
      </a:lvl4pPr>
      <a:lvl5pPr algn="l" rtl="0" eaLnBrk="0" fontAlgn="base" hangingPunct="0">
        <a:spcBef>
          <a:spcPct val="0"/>
        </a:spcBef>
        <a:spcAft>
          <a:spcPct val="0"/>
        </a:spcAft>
        <a:defRPr sz="3600">
          <a:solidFill>
            <a:srgbClr val="9C4A35"/>
          </a:solidFill>
          <a:latin typeface="Arial" pitchFamily="34" charset="0"/>
          <a:cs typeface="Arial" pitchFamily="34" charset="0"/>
        </a:defRPr>
      </a:lvl5pPr>
      <a:lvl6pPr marL="509412" algn="l" rtl="0" fontAlgn="base">
        <a:spcBef>
          <a:spcPct val="0"/>
        </a:spcBef>
        <a:spcAft>
          <a:spcPct val="0"/>
        </a:spcAft>
        <a:defRPr sz="4000">
          <a:solidFill>
            <a:srgbClr val="D7D3C6"/>
          </a:solidFill>
          <a:latin typeface="Franklin Gothic Medium Cond" pitchFamily="34" charset="0"/>
        </a:defRPr>
      </a:lvl6pPr>
      <a:lvl7pPr marL="1018824" algn="l" rtl="0" fontAlgn="base">
        <a:spcBef>
          <a:spcPct val="0"/>
        </a:spcBef>
        <a:spcAft>
          <a:spcPct val="0"/>
        </a:spcAft>
        <a:defRPr sz="4000">
          <a:solidFill>
            <a:srgbClr val="D7D3C6"/>
          </a:solidFill>
          <a:latin typeface="Franklin Gothic Medium Cond" pitchFamily="34" charset="0"/>
        </a:defRPr>
      </a:lvl7pPr>
      <a:lvl8pPr marL="1528237" algn="l" rtl="0" fontAlgn="base">
        <a:spcBef>
          <a:spcPct val="0"/>
        </a:spcBef>
        <a:spcAft>
          <a:spcPct val="0"/>
        </a:spcAft>
        <a:defRPr sz="4000">
          <a:solidFill>
            <a:srgbClr val="D7D3C6"/>
          </a:solidFill>
          <a:latin typeface="Franklin Gothic Medium Cond" pitchFamily="34" charset="0"/>
        </a:defRPr>
      </a:lvl8pPr>
      <a:lvl9pPr marL="2037649" algn="l" rtl="0" fontAlgn="base">
        <a:spcBef>
          <a:spcPct val="0"/>
        </a:spcBef>
        <a:spcAft>
          <a:spcPct val="0"/>
        </a:spcAft>
        <a:defRPr sz="4000">
          <a:solidFill>
            <a:srgbClr val="D7D3C6"/>
          </a:solidFill>
          <a:latin typeface="Franklin Gothic Medium Cond" pitchFamily="34" charset="0"/>
        </a:defRPr>
      </a:lvl9pPr>
    </p:titleStyle>
    <p:bodyStyle>
      <a:lvl1pPr marL="382059" indent="-382059" algn="l" rtl="0" eaLnBrk="0" fontAlgn="base" hangingPunct="0">
        <a:spcBef>
          <a:spcPct val="20000"/>
        </a:spcBef>
        <a:spcAft>
          <a:spcPct val="0"/>
        </a:spcAft>
        <a:buClr>
          <a:srgbClr val="9C4A35"/>
        </a:buClr>
        <a:buSzPct val="85000"/>
        <a:buFont typeface="Wingdings" pitchFamily="2" charset="2"/>
        <a:buChar char="§"/>
        <a:defRPr sz="2100" kern="1200">
          <a:solidFill>
            <a:srgbClr val="332618"/>
          </a:solidFill>
          <a:latin typeface="Garamond" panose="02020404030301010803" pitchFamily="18" charset="0"/>
          <a:ea typeface="+mn-ea"/>
          <a:cs typeface="Arial" pitchFamily="34" charset="0"/>
        </a:defRPr>
      </a:lvl1pPr>
      <a:lvl2pPr marL="827795" indent="-318383" algn="l" rtl="0" eaLnBrk="0" fontAlgn="base" hangingPunct="0">
        <a:spcBef>
          <a:spcPct val="20000"/>
        </a:spcBef>
        <a:spcAft>
          <a:spcPct val="0"/>
        </a:spcAft>
        <a:buClr>
          <a:srgbClr val="9C4A35"/>
        </a:buClr>
        <a:buFont typeface="Arial" charset="0"/>
        <a:buChar char="–"/>
        <a:defRPr sz="1700" kern="1200">
          <a:solidFill>
            <a:srgbClr val="332618"/>
          </a:solidFill>
          <a:latin typeface="Garamond" panose="02020404030301010803" pitchFamily="18" charset="0"/>
          <a:ea typeface="+mn-ea"/>
          <a:cs typeface="Arial" pitchFamily="34" charset="0"/>
        </a:defRPr>
      </a:lvl2pPr>
      <a:lvl3pPr marL="1273531" indent="-254706" algn="l" rtl="0" eaLnBrk="0" fontAlgn="base" hangingPunct="0">
        <a:spcBef>
          <a:spcPct val="20000"/>
        </a:spcBef>
        <a:spcAft>
          <a:spcPct val="0"/>
        </a:spcAft>
        <a:buClr>
          <a:srgbClr val="9C4A35"/>
        </a:buClr>
        <a:buFont typeface="Wingdings" pitchFamily="2" charset="2"/>
        <a:buChar char="§"/>
        <a:defRPr sz="1700" kern="1200">
          <a:solidFill>
            <a:srgbClr val="332618"/>
          </a:solidFill>
          <a:latin typeface="Garamond" panose="02020404030301010803" pitchFamily="18" charset="0"/>
          <a:ea typeface="+mn-ea"/>
          <a:cs typeface="Arial" pitchFamily="34" charset="0"/>
        </a:defRPr>
      </a:lvl3pPr>
      <a:lvl4pPr marL="1782943" indent="-254706" algn="l" rtl="0" eaLnBrk="0" fontAlgn="base" hangingPunct="0">
        <a:spcBef>
          <a:spcPct val="20000"/>
        </a:spcBef>
        <a:spcAft>
          <a:spcPct val="0"/>
        </a:spcAft>
        <a:buClr>
          <a:srgbClr val="9C4A35"/>
        </a:buClr>
        <a:buFont typeface="Arial" charset="0"/>
        <a:buChar char="–"/>
        <a:defRPr sz="1700" kern="1200">
          <a:solidFill>
            <a:srgbClr val="332618"/>
          </a:solidFill>
          <a:latin typeface="Garamond" panose="02020404030301010803" pitchFamily="18" charset="0"/>
          <a:ea typeface="+mn-ea"/>
          <a:cs typeface="Arial" pitchFamily="34" charset="0"/>
        </a:defRPr>
      </a:lvl4pPr>
      <a:lvl5pPr marL="2292355" indent="-254706" algn="l" rtl="0" eaLnBrk="0" fontAlgn="base" hangingPunct="0">
        <a:spcBef>
          <a:spcPct val="20000"/>
        </a:spcBef>
        <a:spcAft>
          <a:spcPct val="0"/>
        </a:spcAft>
        <a:buClr>
          <a:srgbClr val="9C4A35"/>
        </a:buClr>
        <a:buFont typeface="Wingdings" pitchFamily="2" charset="2"/>
        <a:buChar char="§"/>
        <a:defRPr sz="1700" kern="1200">
          <a:solidFill>
            <a:srgbClr val="332618"/>
          </a:solidFill>
          <a:latin typeface="Garamond" panose="02020404030301010803" pitchFamily="18"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rotWithShape="1">
          <a:blip r:embed="rId6" cstate="print"/>
          <a:srcRect t="87321" b="3859"/>
          <a:stretch/>
        </p:blipFill>
        <p:spPr bwMode="auto">
          <a:xfrm>
            <a:off x="0" y="7041823"/>
            <a:ext cx="10058400" cy="730577"/>
          </a:xfrm>
          <a:prstGeom prst="rect">
            <a:avLst/>
          </a:prstGeom>
          <a:noFill/>
          <a:ln w="9525">
            <a:noFill/>
            <a:miter lim="800000"/>
            <a:headEnd/>
            <a:tailEnd/>
          </a:ln>
        </p:spPr>
      </p:pic>
      <p:sp>
        <p:nvSpPr>
          <p:cNvPr id="1027" name="Title Placeholder 1"/>
          <p:cNvSpPr>
            <a:spLocks noGrp="1"/>
          </p:cNvSpPr>
          <p:nvPr>
            <p:ph type="title"/>
          </p:nvPr>
        </p:nvSpPr>
        <p:spPr bwMode="auto">
          <a:xfrm>
            <a:off x="502920" y="345440"/>
            <a:ext cx="8465820" cy="9499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508760" y="2245360"/>
            <a:ext cx="8046720" cy="41956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459980" y="7218257"/>
            <a:ext cx="2346960" cy="413808"/>
          </a:xfrm>
          <a:prstGeom prst="rect">
            <a:avLst/>
          </a:prstGeom>
        </p:spPr>
        <p:txBody>
          <a:bodyPr vert="horz" lIns="91440" tIns="45720" rIns="91440" bIns="45720" rtlCol="0" anchor="ctr"/>
          <a:lstStyle>
            <a:lvl1pPr algn="r" fontAlgn="auto">
              <a:spcBef>
                <a:spcPts val="0"/>
              </a:spcBef>
              <a:spcAft>
                <a:spcPts val="0"/>
              </a:spcAft>
              <a:defRPr sz="900">
                <a:solidFill>
                  <a:srgbClr val="332618"/>
                </a:solidFill>
                <a:latin typeface="Garamond" pitchFamily="18" charset="0"/>
                <a:cs typeface="+mn-cs"/>
              </a:defRPr>
            </a:lvl1pPr>
          </a:lstStyle>
          <a:p>
            <a:pPr defTabSz="1005840">
              <a:defRPr/>
            </a:pPr>
            <a:fld id="{98CCB753-5927-4B82-818A-61ACB3391D6E}" type="slidenum">
              <a:rPr lang="en-US" smtClean="0"/>
              <a:pPr defTabSz="1005840">
                <a:defRPr/>
              </a:pPr>
              <a:t>‹#›</a:t>
            </a:fld>
            <a:endParaRPr lang="en-US" dirty="0"/>
          </a:p>
        </p:txBody>
      </p:sp>
      <p:pic>
        <p:nvPicPr>
          <p:cNvPr id="1030" name="Picture 6"/>
          <p:cNvPicPr>
            <a:picLocks noChangeAspect="1"/>
          </p:cNvPicPr>
          <p:nvPr/>
        </p:nvPicPr>
        <p:blipFill>
          <a:blip r:embed="rId7" cstate="print"/>
          <a:srcRect/>
          <a:stretch>
            <a:fillRect/>
          </a:stretch>
        </p:blipFill>
        <p:spPr bwMode="auto">
          <a:xfrm>
            <a:off x="516890" y="7254240"/>
            <a:ext cx="2835910" cy="376026"/>
          </a:xfrm>
          <a:prstGeom prst="rect">
            <a:avLst/>
          </a:prstGeom>
          <a:noFill/>
          <a:ln w="9525">
            <a:noFill/>
            <a:miter lim="800000"/>
            <a:headEnd/>
            <a:tailEnd/>
          </a:ln>
        </p:spPr>
      </p:pic>
    </p:spTree>
    <p:extLst>
      <p:ext uri="{BB962C8B-B14F-4D97-AF65-F5344CB8AC3E}">
        <p14:creationId xmlns:p14="http://schemas.microsoft.com/office/powerpoint/2010/main" val="255970151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xStyles>
    <p:titleStyle>
      <a:lvl1pPr algn="l" rtl="0" eaLnBrk="0" fontAlgn="base" hangingPunct="0">
        <a:spcBef>
          <a:spcPct val="0"/>
        </a:spcBef>
        <a:spcAft>
          <a:spcPct val="0"/>
        </a:spcAft>
        <a:defRPr sz="3520" kern="1200">
          <a:solidFill>
            <a:srgbClr val="9C4A35"/>
          </a:solidFill>
          <a:latin typeface="Franklin Gothic Medium Cond" panose="020B0606030402020204" pitchFamily="34" charset="0"/>
          <a:ea typeface="+mj-ea"/>
          <a:cs typeface="Arial" pitchFamily="34" charset="0"/>
        </a:defRPr>
      </a:lvl1pPr>
      <a:lvl2pPr algn="l" rtl="0" eaLnBrk="0" fontAlgn="base" hangingPunct="0">
        <a:spcBef>
          <a:spcPct val="0"/>
        </a:spcBef>
        <a:spcAft>
          <a:spcPct val="0"/>
        </a:spcAft>
        <a:defRPr sz="3520">
          <a:solidFill>
            <a:srgbClr val="9C4A35"/>
          </a:solidFill>
          <a:latin typeface="Arial" pitchFamily="34" charset="0"/>
          <a:cs typeface="Arial" pitchFamily="34" charset="0"/>
        </a:defRPr>
      </a:lvl2pPr>
      <a:lvl3pPr algn="l" rtl="0" eaLnBrk="0" fontAlgn="base" hangingPunct="0">
        <a:spcBef>
          <a:spcPct val="0"/>
        </a:spcBef>
        <a:spcAft>
          <a:spcPct val="0"/>
        </a:spcAft>
        <a:defRPr sz="3520">
          <a:solidFill>
            <a:srgbClr val="9C4A35"/>
          </a:solidFill>
          <a:latin typeface="Arial" pitchFamily="34" charset="0"/>
          <a:cs typeface="Arial" pitchFamily="34" charset="0"/>
        </a:defRPr>
      </a:lvl3pPr>
      <a:lvl4pPr algn="l" rtl="0" eaLnBrk="0" fontAlgn="base" hangingPunct="0">
        <a:spcBef>
          <a:spcPct val="0"/>
        </a:spcBef>
        <a:spcAft>
          <a:spcPct val="0"/>
        </a:spcAft>
        <a:defRPr sz="3520">
          <a:solidFill>
            <a:srgbClr val="9C4A35"/>
          </a:solidFill>
          <a:latin typeface="Arial" pitchFamily="34" charset="0"/>
          <a:cs typeface="Arial" pitchFamily="34" charset="0"/>
        </a:defRPr>
      </a:lvl4pPr>
      <a:lvl5pPr algn="l" rtl="0" eaLnBrk="0" fontAlgn="base" hangingPunct="0">
        <a:spcBef>
          <a:spcPct val="0"/>
        </a:spcBef>
        <a:spcAft>
          <a:spcPct val="0"/>
        </a:spcAft>
        <a:defRPr sz="3520">
          <a:solidFill>
            <a:srgbClr val="9C4A35"/>
          </a:solidFill>
          <a:latin typeface="Arial" pitchFamily="34" charset="0"/>
          <a:cs typeface="Arial" pitchFamily="34" charset="0"/>
        </a:defRPr>
      </a:lvl5pPr>
      <a:lvl6pPr marL="502920" algn="l" rtl="0" fontAlgn="base">
        <a:spcBef>
          <a:spcPct val="0"/>
        </a:spcBef>
        <a:spcAft>
          <a:spcPct val="0"/>
        </a:spcAft>
        <a:defRPr sz="3960">
          <a:solidFill>
            <a:srgbClr val="D7D3C6"/>
          </a:solidFill>
          <a:latin typeface="Franklin Gothic Medium Cond" pitchFamily="34" charset="0"/>
        </a:defRPr>
      </a:lvl6pPr>
      <a:lvl7pPr marL="1005840" algn="l" rtl="0" fontAlgn="base">
        <a:spcBef>
          <a:spcPct val="0"/>
        </a:spcBef>
        <a:spcAft>
          <a:spcPct val="0"/>
        </a:spcAft>
        <a:defRPr sz="3960">
          <a:solidFill>
            <a:srgbClr val="D7D3C6"/>
          </a:solidFill>
          <a:latin typeface="Franklin Gothic Medium Cond" pitchFamily="34" charset="0"/>
        </a:defRPr>
      </a:lvl7pPr>
      <a:lvl8pPr marL="1508760" algn="l" rtl="0" fontAlgn="base">
        <a:spcBef>
          <a:spcPct val="0"/>
        </a:spcBef>
        <a:spcAft>
          <a:spcPct val="0"/>
        </a:spcAft>
        <a:defRPr sz="3960">
          <a:solidFill>
            <a:srgbClr val="D7D3C6"/>
          </a:solidFill>
          <a:latin typeface="Franklin Gothic Medium Cond" pitchFamily="34" charset="0"/>
        </a:defRPr>
      </a:lvl8pPr>
      <a:lvl9pPr marL="2011680" algn="l" rtl="0" fontAlgn="base">
        <a:spcBef>
          <a:spcPct val="0"/>
        </a:spcBef>
        <a:spcAft>
          <a:spcPct val="0"/>
        </a:spcAft>
        <a:defRPr sz="3960">
          <a:solidFill>
            <a:srgbClr val="D7D3C6"/>
          </a:solidFill>
          <a:latin typeface="Franklin Gothic Medium Cond" pitchFamily="34" charset="0"/>
        </a:defRPr>
      </a:lvl9pPr>
    </p:titleStyle>
    <p:bodyStyle>
      <a:lvl1pPr marL="377190" indent="-377190" algn="l" rtl="0" eaLnBrk="0" fontAlgn="base" hangingPunct="0">
        <a:spcBef>
          <a:spcPct val="20000"/>
        </a:spcBef>
        <a:spcAft>
          <a:spcPct val="0"/>
        </a:spcAft>
        <a:buClr>
          <a:srgbClr val="9C4A35"/>
        </a:buClr>
        <a:buSzPct val="85000"/>
        <a:buFont typeface="Wingdings" pitchFamily="2" charset="2"/>
        <a:buChar char="§"/>
        <a:defRPr sz="2090" kern="1200">
          <a:solidFill>
            <a:srgbClr val="332618"/>
          </a:solidFill>
          <a:latin typeface="Arial" pitchFamily="34" charset="0"/>
          <a:ea typeface="+mn-ea"/>
          <a:cs typeface="Arial" pitchFamily="34" charset="0"/>
        </a:defRPr>
      </a:lvl1pPr>
      <a:lvl2pPr marL="817245" indent="-314325" algn="l" rtl="0" eaLnBrk="0" fontAlgn="base" hangingPunct="0">
        <a:spcBef>
          <a:spcPct val="20000"/>
        </a:spcBef>
        <a:spcAft>
          <a:spcPct val="0"/>
        </a:spcAft>
        <a:buClr>
          <a:srgbClr val="9C4A35"/>
        </a:buClr>
        <a:buFont typeface="Arial" charset="0"/>
        <a:buChar char="–"/>
        <a:defRPr sz="1650" kern="1200">
          <a:solidFill>
            <a:srgbClr val="332618"/>
          </a:solidFill>
          <a:latin typeface="Arial" pitchFamily="34" charset="0"/>
          <a:ea typeface="+mn-ea"/>
          <a:cs typeface="Arial" pitchFamily="34" charset="0"/>
        </a:defRPr>
      </a:lvl2pPr>
      <a:lvl3pPr marL="1257300" indent="-251460" algn="l" rtl="0" eaLnBrk="0" fontAlgn="base" hangingPunct="0">
        <a:spcBef>
          <a:spcPct val="20000"/>
        </a:spcBef>
        <a:spcAft>
          <a:spcPct val="0"/>
        </a:spcAft>
        <a:buClr>
          <a:srgbClr val="9C4A35"/>
        </a:buClr>
        <a:buFont typeface="Wingdings" pitchFamily="2" charset="2"/>
        <a:buChar char="§"/>
        <a:defRPr sz="1650" kern="1200">
          <a:solidFill>
            <a:srgbClr val="332618"/>
          </a:solidFill>
          <a:latin typeface="Arial" pitchFamily="34" charset="0"/>
          <a:ea typeface="+mn-ea"/>
          <a:cs typeface="Arial" pitchFamily="34" charset="0"/>
        </a:defRPr>
      </a:lvl3pPr>
      <a:lvl4pPr marL="1760220" indent="-251460" algn="l" rtl="0" eaLnBrk="0" fontAlgn="base" hangingPunct="0">
        <a:spcBef>
          <a:spcPct val="20000"/>
        </a:spcBef>
        <a:spcAft>
          <a:spcPct val="0"/>
        </a:spcAft>
        <a:buClr>
          <a:srgbClr val="9C4A35"/>
        </a:buClr>
        <a:buFont typeface="Arial" charset="0"/>
        <a:buChar char="–"/>
        <a:defRPr sz="1650" kern="1200">
          <a:solidFill>
            <a:srgbClr val="332618"/>
          </a:solidFill>
          <a:latin typeface="Arial" pitchFamily="34" charset="0"/>
          <a:ea typeface="+mn-ea"/>
          <a:cs typeface="Arial" pitchFamily="34" charset="0"/>
        </a:defRPr>
      </a:lvl4pPr>
      <a:lvl5pPr marL="2263140" indent="-251460" algn="l" rtl="0" eaLnBrk="0" fontAlgn="base" hangingPunct="0">
        <a:spcBef>
          <a:spcPct val="20000"/>
        </a:spcBef>
        <a:spcAft>
          <a:spcPct val="0"/>
        </a:spcAft>
        <a:buClr>
          <a:srgbClr val="9C4A35"/>
        </a:buClr>
        <a:buFont typeface="Wingdings" pitchFamily="2" charset="2"/>
        <a:buChar char="§"/>
        <a:defRPr sz="1650" kern="1200">
          <a:solidFill>
            <a:srgbClr val="332618"/>
          </a:solidFill>
          <a:latin typeface="Arial" pitchFamily="34" charset="0"/>
          <a:ea typeface="+mn-ea"/>
          <a:cs typeface="Arial" pitchFamily="34" charset="0"/>
        </a:defRPr>
      </a:lvl5pPr>
      <a:lvl6pPr marL="276606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898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90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82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rotWithShape="1">
          <a:blip r:embed="rId7" cstate="print"/>
          <a:srcRect t="87435" b="3859"/>
          <a:stretch/>
        </p:blipFill>
        <p:spPr bwMode="auto">
          <a:xfrm>
            <a:off x="0" y="7051249"/>
            <a:ext cx="10058400" cy="721152"/>
          </a:xfrm>
          <a:prstGeom prst="rect">
            <a:avLst/>
          </a:prstGeom>
          <a:noFill/>
          <a:ln w="9525">
            <a:noFill/>
            <a:miter lim="800000"/>
            <a:headEnd/>
            <a:tailEnd/>
          </a:ln>
        </p:spPr>
      </p:pic>
      <p:sp>
        <p:nvSpPr>
          <p:cNvPr id="1027" name="Title Placeholder 1"/>
          <p:cNvSpPr>
            <a:spLocks noGrp="1"/>
          </p:cNvSpPr>
          <p:nvPr>
            <p:ph type="title"/>
          </p:nvPr>
        </p:nvSpPr>
        <p:spPr bwMode="auto">
          <a:xfrm>
            <a:off x="502920" y="345440"/>
            <a:ext cx="8465820" cy="9499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508760" y="2245360"/>
            <a:ext cx="8046720" cy="41956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459980" y="7218257"/>
            <a:ext cx="2346960" cy="413808"/>
          </a:xfrm>
          <a:prstGeom prst="rect">
            <a:avLst/>
          </a:prstGeom>
        </p:spPr>
        <p:txBody>
          <a:bodyPr vert="horz" lIns="91440" tIns="45720" rIns="91440" bIns="45720" rtlCol="0" anchor="ctr"/>
          <a:lstStyle>
            <a:lvl1pPr algn="r" fontAlgn="auto">
              <a:spcBef>
                <a:spcPts val="0"/>
              </a:spcBef>
              <a:spcAft>
                <a:spcPts val="0"/>
              </a:spcAft>
              <a:defRPr sz="900">
                <a:solidFill>
                  <a:srgbClr val="332618"/>
                </a:solidFill>
                <a:latin typeface="Garamond" pitchFamily="18" charset="0"/>
                <a:cs typeface="+mn-cs"/>
              </a:defRPr>
            </a:lvl1pPr>
          </a:lstStyle>
          <a:p>
            <a:pPr defTabSz="1005840">
              <a:defRPr/>
            </a:pPr>
            <a:fld id="{98CCB753-5927-4B82-818A-61ACB3391D6E}" type="slidenum">
              <a:rPr lang="en-US" smtClean="0"/>
              <a:pPr defTabSz="1005840">
                <a:defRPr/>
              </a:pPr>
              <a:t>‹#›</a:t>
            </a:fld>
            <a:endParaRPr lang="en-US" dirty="0"/>
          </a:p>
        </p:txBody>
      </p:sp>
      <p:pic>
        <p:nvPicPr>
          <p:cNvPr id="1030" name="Picture 6"/>
          <p:cNvPicPr>
            <a:picLocks noChangeAspect="1"/>
          </p:cNvPicPr>
          <p:nvPr/>
        </p:nvPicPr>
        <p:blipFill>
          <a:blip r:embed="rId8" cstate="print"/>
          <a:srcRect/>
          <a:stretch>
            <a:fillRect/>
          </a:stretch>
        </p:blipFill>
        <p:spPr bwMode="auto">
          <a:xfrm>
            <a:off x="516890" y="7254240"/>
            <a:ext cx="2835910" cy="376026"/>
          </a:xfrm>
          <a:prstGeom prst="rect">
            <a:avLst/>
          </a:prstGeom>
          <a:noFill/>
          <a:ln w="9525">
            <a:noFill/>
            <a:miter lim="800000"/>
            <a:headEnd/>
            <a:tailEnd/>
          </a:ln>
        </p:spPr>
      </p:pic>
      <p:cxnSp>
        <p:nvCxnSpPr>
          <p:cNvPr id="3" name="Straight Connector 2">
            <a:extLst>
              <a:ext uri="{FF2B5EF4-FFF2-40B4-BE49-F238E27FC236}">
                <a16:creationId xmlns:a16="http://schemas.microsoft.com/office/drawing/2014/main" id="{C6678F48-9CC6-49F8-9D76-D17677E24654}"/>
              </a:ext>
            </a:extLst>
          </p:cNvPr>
          <p:cNvCxnSpPr/>
          <p:nvPr userDrawn="1"/>
        </p:nvCxnSpPr>
        <p:spPr>
          <a:xfrm>
            <a:off x="0" y="1305611"/>
            <a:ext cx="8968740" cy="0"/>
          </a:xfrm>
          <a:prstGeom prst="line">
            <a:avLst/>
          </a:prstGeom>
          <a:ln w="12700">
            <a:solidFill>
              <a:srgbClr val="A79B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49851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55" r:id="rId5"/>
  </p:sldLayoutIdLst>
  <p:hf hdr="0" ftr="0" dt="0"/>
  <p:txStyles>
    <p:titleStyle>
      <a:lvl1pPr algn="l" rtl="0" eaLnBrk="0" fontAlgn="base" hangingPunct="0">
        <a:spcBef>
          <a:spcPct val="0"/>
        </a:spcBef>
        <a:spcAft>
          <a:spcPct val="0"/>
        </a:spcAft>
        <a:defRPr sz="3520" kern="1200">
          <a:solidFill>
            <a:srgbClr val="9C4A35"/>
          </a:solidFill>
          <a:latin typeface="Franklin Gothic Medium Cond" panose="020B0606030402020204" pitchFamily="34" charset="0"/>
          <a:ea typeface="+mj-ea"/>
          <a:cs typeface="Arial" pitchFamily="34" charset="0"/>
        </a:defRPr>
      </a:lvl1pPr>
      <a:lvl2pPr algn="l" rtl="0" eaLnBrk="0" fontAlgn="base" hangingPunct="0">
        <a:spcBef>
          <a:spcPct val="0"/>
        </a:spcBef>
        <a:spcAft>
          <a:spcPct val="0"/>
        </a:spcAft>
        <a:defRPr sz="3520">
          <a:solidFill>
            <a:srgbClr val="9C4A35"/>
          </a:solidFill>
          <a:latin typeface="Arial" pitchFamily="34" charset="0"/>
          <a:cs typeface="Arial" pitchFamily="34" charset="0"/>
        </a:defRPr>
      </a:lvl2pPr>
      <a:lvl3pPr algn="l" rtl="0" eaLnBrk="0" fontAlgn="base" hangingPunct="0">
        <a:spcBef>
          <a:spcPct val="0"/>
        </a:spcBef>
        <a:spcAft>
          <a:spcPct val="0"/>
        </a:spcAft>
        <a:defRPr sz="3520">
          <a:solidFill>
            <a:srgbClr val="9C4A35"/>
          </a:solidFill>
          <a:latin typeface="Arial" pitchFamily="34" charset="0"/>
          <a:cs typeface="Arial" pitchFamily="34" charset="0"/>
        </a:defRPr>
      </a:lvl3pPr>
      <a:lvl4pPr algn="l" rtl="0" eaLnBrk="0" fontAlgn="base" hangingPunct="0">
        <a:spcBef>
          <a:spcPct val="0"/>
        </a:spcBef>
        <a:spcAft>
          <a:spcPct val="0"/>
        </a:spcAft>
        <a:defRPr sz="3520">
          <a:solidFill>
            <a:srgbClr val="9C4A35"/>
          </a:solidFill>
          <a:latin typeface="Arial" pitchFamily="34" charset="0"/>
          <a:cs typeface="Arial" pitchFamily="34" charset="0"/>
        </a:defRPr>
      </a:lvl4pPr>
      <a:lvl5pPr algn="l" rtl="0" eaLnBrk="0" fontAlgn="base" hangingPunct="0">
        <a:spcBef>
          <a:spcPct val="0"/>
        </a:spcBef>
        <a:spcAft>
          <a:spcPct val="0"/>
        </a:spcAft>
        <a:defRPr sz="3520">
          <a:solidFill>
            <a:srgbClr val="9C4A35"/>
          </a:solidFill>
          <a:latin typeface="Arial" pitchFamily="34" charset="0"/>
          <a:cs typeface="Arial" pitchFamily="34" charset="0"/>
        </a:defRPr>
      </a:lvl5pPr>
      <a:lvl6pPr marL="502920" algn="l" rtl="0" fontAlgn="base">
        <a:spcBef>
          <a:spcPct val="0"/>
        </a:spcBef>
        <a:spcAft>
          <a:spcPct val="0"/>
        </a:spcAft>
        <a:defRPr sz="3960">
          <a:solidFill>
            <a:srgbClr val="D7D3C6"/>
          </a:solidFill>
          <a:latin typeface="Franklin Gothic Medium Cond" pitchFamily="34" charset="0"/>
        </a:defRPr>
      </a:lvl6pPr>
      <a:lvl7pPr marL="1005840" algn="l" rtl="0" fontAlgn="base">
        <a:spcBef>
          <a:spcPct val="0"/>
        </a:spcBef>
        <a:spcAft>
          <a:spcPct val="0"/>
        </a:spcAft>
        <a:defRPr sz="3960">
          <a:solidFill>
            <a:srgbClr val="D7D3C6"/>
          </a:solidFill>
          <a:latin typeface="Franklin Gothic Medium Cond" pitchFamily="34" charset="0"/>
        </a:defRPr>
      </a:lvl7pPr>
      <a:lvl8pPr marL="1508760" algn="l" rtl="0" fontAlgn="base">
        <a:spcBef>
          <a:spcPct val="0"/>
        </a:spcBef>
        <a:spcAft>
          <a:spcPct val="0"/>
        </a:spcAft>
        <a:defRPr sz="3960">
          <a:solidFill>
            <a:srgbClr val="D7D3C6"/>
          </a:solidFill>
          <a:latin typeface="Franklin Gothic Medium Cond" pitchFamily="34" charset="0"/>
        </a:defRPr>
      </a:lvl8pPr>
      <a:lvl9pPr marL="2011680" algn="l" rtl="0" fontAlgn="base">
        <a:spcBef>
          <a:spcPct val="0"/>
        </a:spcBef>
        <a:spcAft>
          <a:spcPct val="0"/>
        </a:spcAft>
        <a:defRPr sz="3960">
          <a:solidFill>
            <a:srgbClr val="D7D3C6"/>
          </a:solidFill>
          <a:latin typeface="Franklin Gothic Medium Cond" pitchFamily="34" charset="0"/>
        </a:defRPr>
      </a:lvl9pPr>
    </p:titleStyle>
    <p:bodyStyle>
      <a:lvl1pPr marL="377190" indent="-377190" algn="l" rtl="0" eaLnBrk="0" fontAlgn="base" hangingPunct="0">
        <a:spcBef>
          <a:spcPct val="20000"/>
        </a:spcBef>
        <a:spcAft>
          <a:spcPct val="0"/>
        </a:spcAft>
        <a:buClr>
          <a:srgbClr val="9C4A35"/>
        </a:buClr>
        <a:buSzPct val="85000"/>
        <a:buFont typeface="Wingdings" pitchFamily="2" charset="2"/>
        <a:buChar char="§"/>
        <a:defRPr sz="2090" kern="1200">
          <a:solidFill>
            <a:srgbClr val="332618"/>
          </a:solidFill>
          <a:latin typeface="Garamond" panose="02020404030301010803" pitchFamily="18" charset="0"/>
          <a:ea typeface="+mn-ea"/>
          <a:cs typeface="Arial" pitchFamily="34" charset="0"/>
        </a:defRPr>
      </a:lvl1pPr>
      <a:lvl2pPr marL="817245" indent="-314325" algn="l" rtl="0" eaLnBrk="0" fontAlgn="base" hangingPunct="0">
        <a:spcBef>
          <a:spcPct val="20000"/>
        </a:spcBef>
        <a:spcAft>
          <a:spcPct val="0"/>
        </a:spcAft>
        <a:buClr>
          <a:srgbClr val="9C4A35"/>
        </a:buClr>
        <a:buFont typeface="Arial" charset="0"/>
        <a:buChar char="–"/>
        <a:defRPr sz="1650" kern="1200">
          <a:solidFill>
            <a:srgbClr val="332618"/>
          </a:solidFill>
          <a:latin typeface="Garamond" panose="02020404030301010803" pitchFamily="18" charset="0"/>
          <a:ea typeface="+mn-ea"/>
          <a:cs typeface="Arial" pitchFamily="34" charset="0"/>
        </a:defRPr>
      </a:lvl2pPr>
      <a:lvl3pPr marL="1257300" indent="-251460" algn="l" rtl="0" eaLnBrk="0" fontAlgn="base" hangingPunct="0">
        <a:spcBef>
          <a:spcPct val="20000"/>
        </a:spcBef>
        <a:spcAft>
          <a:spcPct val="0"/>
        </a:spcAft>
        <a:buClr>
          <a:srgbClr val="9C4A35"/>
        </a:buClr>
        <a:buFont typeface="Wingdings" pitchFamily="2" charset="2"/>
        <a:buChar char="§"/>
        <a:defRPr sz="1650" kern="1200">
          <a:solidFill>
            <a:srgbClr val="332618"/>
          </a:solidFill>
          <a:latin typeface="Garamond" panose="02020404030301010803" pitchFamily="18" charset="0"/>
          <a:ea typeface="+mn-ea"/>
          <a:cs typeface="Arial" pitchFamily="34" charset="0"/>
        </a:defRPr>
      </a:lvl3pPr>
      <a:lvl4pPr marL="1760220" indent="-251460" algn="l" rtl="0" eaLnBrk="0" fontAlgn="base" hangingPunct="0">
        <a:spcBef>
          <a:spcPct val="20000"/>
        </a:spcBef>
        <a:spcAft>
          <a:spcPct val="0"/>
        </a:spcAft>
        <a:buClr>
          <a:srgbClr val="9C4A35"/>
        </a:buClr>
        <a:buFont typeface="Arial" charset="0"/>
        <a:buChar char="–"/>
        <a:defRPr sz="1650" kern="1200">
          <a:solidFill>
            <a:srgbClr val="332618"/>
          </a:solidFill>
          <a:latin typeface="Garamond" panose="02020404030301010803" pitchFamily="18" charset="0"/>
          <a:ea typeface="+mn-ea"/>
          <a:cs typeface="Arial" pitchFamily="34" charset="0"/>
        </a:defRPr>
      </a:lvl4pPr>
      <a:lvl5pPr marL="2263140" indent="-251460" algn="l" rtl="0" eaLnBrk="0" fontAlgn="base" hangingPunct="0">
        <a:spcBef>
          <a:spcPct val="20000"/>
        </a:spcBef>
        <a:spcAft>
          <a:spcPct val="0"/>
        </a:spcAft>
        <a:buClr>
          <a:srgbClr val="9C4A35"/>
        </a:buClr>
        <a:buFont typeface="Wingdings" pitchFamily="2" charset="2"/>
        <a:buChar char="§"/>
        <a:defRPr sz="1650" kern="1200">
          <a:solidFill>
            <a:srgbClr val="332618"/>
          </a:solidFill>
          <a:latin typeface="Garamond" panose="02020404030301010803" pitchFamily="18" charset="0"/>
          <a:ea typeface="+mn-ea"/>
          <a:cs typeface="Arial" pitchFamily="34" charset="0"/>
        </a:defRPr>
      </a:lvl5pPr>
      <a:lvl6pPr marL="276606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898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90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82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1431" y="0"/>
            <a:ext cx="10089833" cy="6131560"/>
          </a:xfrm>
          <a:prstGeom prst="rect">
            <a:avLst/>
          </a:prstGeom>
          <a:solidFill>
            <a:srgbClr val="332618"/>
          </a:solidFill>
          <a:ln>
            <a:noFill/>
          </a:ln>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anchor="ctr"/>
          <a:lstStyle/>
          <a:p>
            <a:pPr algn="ctr">
              <a:defRPr/>
            </a:pPr>
            <a:endParaRPr lang="en-US" dirty="0"/>
          </a:p>
        </p:txBody>
      </p:sp>
      <p:pic>
        <p:nvPicPr>
          <p:cNvPr id="2051"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419100" y="5357446"/>
            <a:ext cx="4358640" cy="454336"/>
          </a:xfrm>
          <a:prstGeom prst="rect">
            <a:avLst/>
          </a:prstGeom>
          <a:noFill/>
          <a:ln w="9525">
            <a:noFill/>
            <a:miter lim="800000"/>
            <a:headEnd/>
            <a:tailEnd/>
          </a:ln>
        </p:spPr>
      </p:pic>
      <p:pic>
        <p:nvPicPr>
          <p:cNvPr id="2052" name="Picture 1"/>
          <p:cNvPicPr>
            <a:picLocks noChangeAspect="1"/>
          </p:cNvPicPr>
          <p:nvPr userDrawn="1"/>
        </p:nvPicPr>
        <p:blipFill>
          <a:blip r:embed="rId6" cstate="print"/>
          <a:srcRect l="7854" t="15237" r="7574" b="81238"/>
          <a:stretch>
            <a:fillRect/>
          </a:stretch>
        </p:blipFill>
        <p:spPr bwMode="auto">
          <a:xfrm>
            <a:off x="0" y="7426960"/>
            <a:ext cx="10058400" cy="345440"/>
          </a:xfrm>
          <a:prstGeom prst="rect">
            <a:avLst/>
          </a:prstGeom>
          <a:noFill/>
          <a:ln w="9525">
            <a:noFill/>
            <a:miter lim="800000"/>
            <a:headEnd/>
            <a:tailEnd/>
          </a:ln>
        </p:spPr>
      </p:pic>
      <p:sp>
        <p:nvSpPr>
          <p:cNvPr id="2" name="Right Triangle 1"/>
          <p:cNvSpPr/>
          <p:nvPr userDrawn="1"/>
        </p:nvSpPr>
        <p:spPr>
          <a:xfrm rot="16200000">
            <a:off x="8071195" y="4174940"/>
            <a:ext cx="2016866" cy="195754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anchor="ctr"/>
          <a:lstStyle/>
          <a:p>
            <a:pPr algn="ctr">
              <a:defRPr/>
            </a:pPr>
            <a:endParaRPr lang="en-US" dirty="0"/>
          </a:p>
        </p:txBody>
      </p:sp>
    </p:spTree>
    <p:extLst>
      <p:ext uri="{BB962C8B-B14F-4D97-AF65-F5344CB8AC3E}">
        <p14:creationId xmlns:p14="http://schemas.microsoft.com/office/powerpoint/2010/main" val="23762193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hf hdr="0" ftr="0" dt="0"/>
  <p:txStyles>
    <p:titleStyle>
      <a:lvl1pPr algn="ctr" rtl="0" eaLnBrk="0" fontAlgn="base" hangingPunct="0">
        <a:spcBef>
          <a:spcPct val="0"/>
        </a:spcBef>
        <a:spcAft>
          <a:spcPct val="0"/>
        </a:spcAft>
        <a:defRPr sz="4900" kern="1200">
          <a:solidFill>
            <a:schemeClr val="tx1"/>
          </a:solidFill>
          <a:latin typeface="+mj-lt"/>
          <a:ea typeface="+mj-ea"/>
          <a:cs typeface="+mj-cs"/>
        </a:defRPr>
      </a:lvl1pPr>
      <a:lvl2pPr algn="ctr" rtl="0" eaLnBrk="0" fontAlgn="base" hangingPunct="0">
        <a:spcBef>
          <a:spcPct val="0"/>
        </a:spcBef>
        <a:spcAft>
          <a:spcPct val="0"/>
        </a:spcAft>
        <a:defRPr sz="4900">
          <a:solidFill>
            <a:schemeClr val="tx1"/>
          </a:solidFill>
          <a:latin typeface="Calibri" pitchFamily="34" charset="0"/>
        </a:defRPr>
      </a:lvl2pPr>
      <a:lvl3pPr algn="ctr" rtl="0" eaLnBrk="0" fontAlgn="base" hangingPunct="0">
        <a:spcBef>
          <a:spcPct val="0"/>
        </a:spcBef>
        <a:spcAft>
          <a:spcPct val="0"/>
        </a:spcAft>
        <a:defRPr sz="4900">
          <a:solidFill>
            <a:schemeClr val="tx1"/>
          </a:solidFill>
          <a:latin typeface="Calibri" pitchFamily="34" charset="0"/>
        </a:defRPr>
      </a:lvl3pPr>
      <a:lvl4pPr algn="ctr" rtl="0" eaLnBrk="0" fontAlgn="base" hangingPunct="0">
        <a:spcBef>
          <a:spcPct val="0"/>
        </a:spcBef>
        <a:spcAft>
          <a:spcPct val="0"/>
        </a:spcAft>
        <a:defRPr sz="4900">
          <a:solidFill>
            <a:schemeClr val="tx1"/>
          </a:solidFill>
          <a:latin typeface="Calibri" pitchFamily="34" charset="0"/>
        </a:defRPr>
      </a:lvl4pPr>
      <a:lvl5pPr algn="ctr" rtl="0" eaLnBrk="0" fontAlgn="base" hangingPunct="0">
        <a:spcBef>
          <a:spcPct val="0"/>
        </a:spcBef>
        <a:spcAft>
          <a:spcPct val="0"/>
        </a:spcAft>
        <a:defRPr sz="4900">
          <a:solidFill>
            <a:schemeClr val="tx1"/>
          </a:solidFill>
          <a:latin typeface="Calibri" pitchFamily="34" charset="0"/>
        </a:defRPr>
      </a:lvl5pPr>
      <a:lvl6pPr marL="509352" algn="ctr" rtl="0" fontAlgn="base">
        <a:spcBef>
          <a:spcPct val="0"/>
        </a:spcBef>
        <a:spcAft>
          <a:spcPct val="0"/>
        </a:spcAft>
        <a:defRPr sz="4900">
          <a:solidFill>
            <a:schemeClr val="tx1"/>
          </a:solidFill>
          <a:latin typeface="Calibri" pitchFamily="34" charset="0"/>
        </a:defRPr>
      </a:lvl6pPr>
      <a:lvl7pPr marL="1018705" algn="ctr" rtl="0" fontAlgn="base">
        <a:spcBef>
          <a:spcPct val="0"/>
        </a:spcBef>
        <a:spcAft>
          <a:spcPct val="0"/>
        </a:spcAft>
        <a:defRPr sz="4900">
          <a:solidFill>
            <a:schemeClr val="tx1"/>
          </a:solidFill>
          <a:latin typeface="Calibri" pitchFamily="34" charset="0"/>
        </a:defRPr>
      </a:lvl7pPr>
      <a:lvl8pPr marL="1528058" algn="ctr" rtl="0" fontAlgn="base">
        <a:spcBef>
          <a:spcPct val="0"/>
        </a:spcBef>
        <a:spcAft>
          <a:spcPct val="0"/>
        </a:spcAft>
        <a:defRPr sz="4900">
          <a:solidFill>
            <a:schemeClr val="tx1"/>
          </a:solidFill>
          <a:latin typeface="Calibri" pitchFamily="34" charset="0"/>
        </a:defRPr>
      </a:lvl8pPr>
      <a:lvl9pPr marL="2037411" algn="ctr" rtl="0" fontAlgn="base">
        <a:spcBef>
          <a:spcPct val="0"/>
        </a:spcBef>
        <a:spcAft>
          <a:spcPct val="0"/>
        </a:spcAft>
        <a:defRPr sz="4900">
          <a:solidFill>
            <a:schemeClr val="tx1"/>
          </a:solidFill>
          <a:latin typeface="Calibri" pitchFamily="34" charset="0"/>
        </a:defRPr>
      </a:lvl9pPr>
    </p:titleStyle>
    <p:bodyStyle>
      <a:lvl1pPr marL="382015" indent="-382015" algn="l"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27698" indent="-318346" algn="l"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73382" indent="-254676"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82734" indent="-254676"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92087" indent="-254676"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rotWithShape="1">
          <a:blip r:embed="rId10" cstate="print"/>
          <a:srcRect t="87571" b="3859"/>
          <a:stretch/>
        </p:blipFill>
        <p:spPr bwMode="auto">
          <a:xfrm>
            <a:off x="0" y="7062537"/>
            <a:ext cx="10058400" cy="709864"/>
          </a:xfrm>
          <a:prstGeom prst="rect">
            <a:avLst/>
          </a:prstGeom>
          <a:noFill/>
          <a:ln w="9525">
            <a:noFill/>
            <a:miter lim="800000"/>
            <a:headEnd/>
            <a:tailEnd/>
          </a:ln>
        </p:spPr>
      </p:pic>
      <p:sp>
        <p:nvSpPr>
          <p:cNvPr id="1027" name="Title Placeholder 1"/>
          <p:cNvSpPr>
            <a:spLocks noGrp="1"/>
          </p:cNvSpPr>
          <p:nvPr>
            <p:ph type="title"/>
          </p:nvPr>
        </p:nvSpPr>
        <p:spPr bwMode="auto">
          <a:xfrm>
            <a:off x="502920" y="345440"/>
            <a:ext cx="8465820" cy="94996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508760" y="2245360"/>
            <a:ext cx="8046720" cy="4195657"/>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459980" y="7218257"/>
            <a:ext cx="2346960" cy="413808"/>
          </a:xfrm>
          <a:prstGeom prst="rect">
            <a:avLst/>
          </a:prstGeom>
        </p:spPr>
        <p:txBody>
          <a:bodyPr vert="horz" lIns="101882" tIns="50941" rIns="101882" bIns="50941" rtlCol="0" anchor="ctr"/>
          <a:lstStyle>
            <a:lvl1pPr algn="r" fontAlgn="auto">
              <a:spcBef>
                <a:spcPts val="0"/>
              </a:spcBef>
              <a:spcAft>
                <a:spcPts val="0"/>
              </a:spcAft>
              <a:defRPr sz="900">
                <a:solidFill>
                  <a:srgbClr val="332618"/>
                </a:solidFill>
                <a:latin typeface="Garamond" pitchFamily="18" charset="0"/>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CCB753-5927-4B82-818A-61ACB3391D6E}" type="slidenum">
              <a:rPr kumimoji="0" lang="en-US" sz="900" b="1" i="0" u="none" strike="noStrike" kern="1200" cap="none" spc="0" normalizeH="0" baseline="0" noProof="0">
                <a:ln>
                  <a:noFill/>
                </a:ln>
                <a:solidFill>
                  <a:srgbClr val="332618"/>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srgbClr val="332618"/>
              </a:solidFill>
              <a:effectLst/>
              <a:uLnTx/>
              <a:uFillTx/>
              <a:latin typeface="Garamond" pitchFamily="18" charset="0"/>
              <a:ea typeface="+mn-ea"/>
              <a:cs typeface="+mn-cs"/>
            </a:endParaRPr>
          </a:p>
        </p:txBody>
      </p:sp>
      <p:pic>
        <p:nvPicPr>
          <p:cNvPr id="1030" name="Picture 6"/>
          <p:cNvPicPr>
            <a:picLocks noChangeAspect="1"/>
          </p:cNvPicPr>
          <p:nvPr/>
        </p:nvPicPr>
        <p:blipFill>
          <a:blip r:embed="rId11" cstate="print"/>
          <a:srcRect/>
          <a:stretch>
            <a:fillRect/>
          </a:stretch>
        </p:blipFill>
        <p:spPr bwMode="auto">
          <a:xfrm>
            <a:off x="516890" y="7254240"/>
            <a:ext cx="2835910" cy="376026"/>
          </a:xfrm>
          <a:prstGeom prst="rect">
            <a:avLst/>
          </a:prstGeom>
          <a:noFill/>
          <a:ln w="9525">
            <a:noFill/>
            <a:miter lim="800000"/>
            <a:headEnd/>
            <a:tailEnd/>
          </a:ln>
        </p:spPr>
      </p:pic>
      <p:cxnSp>
        <p:nvCxnSpPr>
          <p:cNvPr id="3" name="Straight Connector 2">
            <a:extLst>
              <a:ext uri="{FF2B5EF4-FFF2-40B4-BE49-F238E27FC236}">
                <a16:creationId xmlns:a16="http://schemas.microsoft.com/office/drawing/2014/main" id="{72DF6557-EF89-411A-AB9B-6BA8B6DCC90C}"/>
              </a:ext>
            </a:extLst>
          </p:cNvPr>
          <p:cNvCxnSpPr/>
          <p:nvPr userDrawn="1"/>
        </p:nvCxnSpPr>
        <p:spPr>
          <a:xfrm>
            <a:off x="0" y="1297203"/>
            <a:ext cx="9052560" cy="0"/>
          </a:xfrm>
          <a:prstGeom prst="line">
            <a:avLst/>
          </a:prstGeom>
          <a:ln w="6350">
            <a:solidFill>
              <a:srgbClr val="A79B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29098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rtl="0" eaLnBrk="0" fontAlgn="base" hangingPunct="0">
        <a:spcBef>
          <a:spcPct val="0"/>
        </a:spcBef>
        <a:spcAft>
          <a:spcPct val="0"/>
        </a:spcAft>
        <a:defRPr sz="3600" kern="1200">
          <a:solidFill>
            <a:srgbClr val="9C4A35"/>
          </a:solidFill>
          <a:latin typeface="Franklin Gothic Medium Cond" panose="020B0606030402020204" pitchFamily="34" charset="0"/>
          <a:ea typeface="+mj-ea"/>
          <a:cs typeface="Arial" pitchFamily="34" charset="0"/>
        </a:defRPr>
      </a:lvl1pPr>
      <a:lvl2pPr algn="l" rtl="0" eaLnBrk="0" fontAlgn="base" hangingPunct="0">
        <a:spcBef>
          <a:spcPct val="0"/>
        </a:spcBef>
        <a:spcAft>
          <a:spcPct val="0"/>
        </a:spcAft>
        <a:defRPr sz="3600">
          <a:solidFill>
            <a:srgbClr val="9C4A35"/>
          </a:solidFill>
          <a:latin typeface="Arial" pitchFamily="34" charset="0"/>
          <a:cs typeface="Arial" pitchFamily="34" charset="0"/>
        </a:defRPr>
      </a:lvl2pPr>
      <a:lvl3pPr algn="l" rtl="0" eaLnBrk="0" fontAlgn="base" hangingPunct="0">
        <a:spcBef>
          <a:spcPct val="0"/>
        </a:spcBef>
        <a:spcAft>
          <a:spcPct val="0"/>
        </a:spcAft>
        <a:defRPr sz="3600">
          <a:solidFill>
            <a:srgbClr val="9C4A35"/>
          </a:solidFill>
          <a:latin typeface="Arial" pitchFamily="34" charset="0"/>
          <a:cs typeface="Arial" pitchFamily="34" charset="0"/>
        </a:defRPr>
      </a:lvl3pPr>
      <a:lvl4pPr algn="l" rtl="0" eaLnBrk="0" fontAlgn="base" hangingPunct="0">
        <a:spcBef>
          <a:spcPct val="0"/>
        </a:spcBef>
        <a:spcAft>
          <a:spcPct val="0"/>
        </a:spcAft>
        <a:defRPr sz="3600">
          <a:solidFill>
            <a:srgbClr val="9C4A35"/>
          </a:solidFill>
          <a:latin typeface="Arial" pitchFamily="34" charset="0"/>
          <a:cs typeface="Arial" pitchFamily="34" charset="0"/>
        </a:defRPr>
      </a:lvl4pPr>
      <a:lvl5pPr algn="l" rtl="0" eaLnBrk="0" fontAlgn="base" hangingPunct="0">
        <a:spcBef>
          <a:spcPct val="0"/>
        </a:spcBef>
        <a:spcAft>
          <a:spcPct val="0"/>
        </a:spcAft>
        <a:defRPr sz="3600">
          <a:solidFill>
            <a:srgbClr val="9C4A35"/>
          </a:solidFill>
          <a:latin typeface="Arial" pitchFamily="34" charset="0"/>
          <a:cs typeface="Arial" pitchFamily="34" charset="0"/>
        </a:defRPr>
      </a:lvl5pPr>
      <a:lvl6pPr marL="509412" algn="l" rtl="0" fontAlgn="base">
        <a:spcBef>
          <a:spcPct val="0"/>
        </a:spcBef>
        <a:spcAft>
          <a:spcPct val="0"/>
        </a:spcAft>
        <a:defRPr sz="4000">
          <a:solidFill>
            <a:srgbClr val="D7D3C6"/>
          </a:solidFill>
          <a:latin typeface="Franklin Gothic Medium Cond" pitchFamily="34" charset="0"/>
        </a:defRPr>
      </a:lvl6pPr>
      <a:lvl7pPr marL="1018824" algn="l" rtl="0" fontAlgn="base">
        <a:spcBef>
          <a:spcPct val="0"/>
        </a:spcBef>
        <a:spcAft>
          <a:spcPct val="0"/>
        </a:spcAft>
        <a:defRPr sz="4000">
          <a:solidFill>
            <a:srgbClr val="D7D3C6"/>
          </a:solidFill>
          <a:latin typeface="Franklin Gothic Medium Cond" pitchFamily="34" charset="0"/>
        </a:defRPr>
      </a:lvl7pPr>
      <a:lvl8pPr marL="1528237" algn="l" rtl="0" fontAlgn="base">
        <a:spcBef>
          <a:spcPct val="0"/>
        </a:spcBef>
        <a:spcAft>
          <a:spcPct val="0"/>
        </a:spcAft>
        <a:defRPr sz="4000">
          <a:solidFill>
            <a:srgbClr val="D7D3C6"/>
          </a:solidFill>
          <a:latin typeface="Franklin Gothic Medium Cond" pitchFamily="34" charset="0"/>
        </a:defRPr>
      </a:lvl8pPr>
      <a:lvl9pPr marL="2037649" algn="l" rtl="0" fontAlgn="base">
        <a:spcBef>
          <a:spcPct val="0"/>
        </a:spcBef>
        <a:spcAft>
          <a:spcPct val="0"/>
        </a:spcAft>
        <a:defRPr sz="4000">
          <a:solidFill>
            <a:srgbClr val="D7D3C6"/>
          </a:solidFill>
          <a:latin typeface="Franklin Gothic Medium Cond" pitchFamily="34" charset="0"/>
        </a:defRPr>
      </a:lvl9pPr>
    </p:titleStyle>
    <p:bodyStyle>
      <a:lvl1pPr marL="382059" indent="-382059" algn="l" rtl="0" eaLnBrk="0" fontAlgn="base" hangingPunct="0">
        <a:spcBef>
          <a:spcPct val="20000"/>
        </a:spcBef>
        <a:spcAft>
          <a:spcPct val="0"/>
        </a:spcAft>
        <a:buClr>
          <a:srgbClr val="9C4A35"/>
        </a:buClr>
        <a:buSzPct val="85000"/>
        <a:buFont typeface="Wingdings" pitchFamily="2" charset="2"/>
        <a:buChar char="§"/>
        <a:defRPr sz="2100" kern="1200">
          <a:solidFill>
            <a:srgbClr val="332618"/>
          </a:solidFill>
          <a:latin typeface="Garamond" panose="02020404030301010803" pitchFamily="18" charset="0"/>
          <a:ea typeface="+mn-ea"/>
          <a:cs typeface="Arial" pitchFamily="34" charset="0"/>
        </a:defRPr>
      </a:lvl1pPr>
      <a:lvl2pPr marL="827795" indent="-318383" algn="l" rtl="0" eaLnBrk="0" fontAlgn="base" hangingPunct="0">
        <a:spcBef>
          <a:spcPct val="20000"/>
        </a:spcBef>
        <a:spcAft>
          <a:spcPct val="0"/>
        </a:spcAft>
        <a:buClr>
          <a:srgbClr val="9C4A35"/>
        </a:buClr>
        <a:buFont typeface="Arial" charset="0"/>
        <a:buChar char="–"/>
        <a:defRPr sz="1700" kern="1200">
          <a:solidFill>
            <a:srgbClr val="332618"/>
          </a:solidFill>
          <a:latin typeface="Garamond" panose="02020404030301010803" pitchFamily="18" charset="0"/>
          <a:ea typeface="+mn-ea"/>
          <a:cs typeface="Arial" pitchFamily="34" charset="0"/>
        </a:defRPr>
      </a:lvl2pPr>
      <a:lvl3pPr marL="1273531" indent="-254706" algn="l" rtl="0" eaLnBrk="0" fontAlgn="base" hangingPunct="0">
        <a:spcBef>
          <a:spcPct val="20000"/>
        </a:spcBef>
        <a:spcAft>
          <a:spcPct val="0"/>
        </a:spcAft>
        <a:buClr>
          <a:srgbClr val="9C4A35"/>
        </a:buClr>
        <a:buFont typeface="Wingdings" pitchFamily="2" charset="2"/>
        <a:buChar char="§"/>
        <a:defRPr sz="1700" kern="1200">
          <a:solidFill>
            <a:srgbClr val="332618"/>
          </a:solidFill>
          <a:latin typeface="Garamond" panose="02020404030301010803" pitchFamily="18" charset="0"/>
          <a:ea typeface="+mn-ea"/>
          <a:cs typeface="Arial" pitchFamily="34" charset="0"/>
        </a:defRPr>
      </a:lvl3pPr>
      <a:lvl4pPr marL="1782943" indent="-254706" algn="l" rtl="0" eaLnBrk="0" fontAlgn="base" hangingPunct="0">
        <a:spcBef>
          <a:spcPct val="20000"/>
        </a:spcBef>
        <a:spcAft>
          <a:spcPct val="0"/>
        </a:spcAft>
        <a:buClr>
          <a:srgbClr val="9C4A35"/>
        </a:buClr>
        <a:buFont typeface="Arial" charset="0"/>
        <a:buChar char="–"/>
        <a:defRPr sz="1700" kern="1200">
          <a:solidFill>
            <a:srgbClr val="332618"/>
          </a:solidFill>
          <a:latin typeface="Garamond" panose="02020404030301010803" pitchFamily="18" charset="0"/>
          <a:ea typeface="+mn-ea"/>
          <a:cs typeface="Arial" pitchFamily="34" charset="0"/>
        </a:defRPr>
      </a:lvl4pPr>
      <a:lvl5pPr marL="2292355" indent="-254706" algn="l" rtl="0" eaLnBrk="0" fontAlgn="base" hangingPunct="0">
        <a:spcBef>
          <a:spcPct val="20000"/>
        </a:spcBef>
        <a:spcAft>
          <a:spcPct val="0"/>
        </a:spcAft>
        <a:buClr>
          <a:srgbClr val="9C4A35"/>
        </a:buClr>
        <a:buFont typeface="Wingdings" pitchFamily="2" charset="2"/>
        <a:buChar char="§"/>
        <a:defRPr sz="1700" kern="1200">
          <a:solidFill>
            <a:srgbClr val="332618"/>
          </a:solidFill>
          <a:latin typeface="Garamond" panose="02020404030301010803" pitchFamily="18"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54.xml"/><Relationship Id="rId6" Type="http://schemas.openxmlformats.org/officeDocument/2006/relationships/image" Target="../media/image14.png"/><Relationship Id="rId5" Type="http://schemas.openxmlformats.org/officeDocument/2006/relationships/chart" Target="../charts/char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4.xml"/><Relationship Id="rId5" Type="http://schemas.openxmlformats.org/officeDocument/2006/relationships/chart" Target="../charts/chart1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1.xml"/><Relationship Id="rId1" Type="http://schemas.openxmlformats.org/officeDocument/2006/relationships/slideLayout" Target="../slideLayouts/slideLayout5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4.xml"/><Relationship Id="rId5" Type="http://schemas.openxmlformats.org/officeDocument/2006/relationships/chart" Target="../charts/chart7.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4.xml"/><Relationship Id="rId5" Type="http://schemas.openxmlformats.org/officeDocument/2006/relationships/chart" Target="../charts/chart11.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ctr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latin typeface="+mj-lt"/>
              </a:rPr>
              <a:t>2022 ECONOMIC OUTLOOK </a:t>
            </a:r>
            <a:br>
              <a:rPr lang="en-US" dirty="0">
                <a:latin typeface="+mj-lt"/>
              </a:rPr>
            </a:br>
            <a:r>
              <a:rPr lang="en-US" dirty="0">
                <a:latin typeface="+mj-lt"/>
              </a:rPr>
              <a:t> AND FINANCIAL MARKET UPDATE</a:t>
            </a:r>
          </a:p>
        </p:txBody>
      </p:sp>
      <p:sp>
        <p:nvSpPr>
          <p:cNvPr id="19458" name="Rectangle 2"/>
          <p:cNvSpPr>
            <a:spLocks noGrp="1" noChangeArrowheads="1"/>
          </p:cNvSpPr>
          <p:nvPr>
            <p:ph type="subTitle" idx="1"/>
          </p:nvPr>
        </p:nvSpPr>
        <p:spPr>
          <a:xfrm>
            <a:off x="1508760" y="4404360"/>
            <a:ext cx="7040880" cy="1986280"/>
          </a:xfrm>
          <a:noFill/>
          <a:ln w="9525">
            <a:noFill/>
            <a:miter lim="800000"/>
            <a:headEnd/>
            <a:tailEnd/>
          </a:ln>
        </p:spPr>
        <p:txBody>
          <a:bodyPr vert="horz" wrap="square" lIns="91440" tIns="45720" rIns="91440" bIns="45720" numCol="1" anchor="t" anchorCtr="0" compatLnSpc="1">
            <a:prstTxWarp prst="textNoShape">
              <a:avLst/>
            </a:prstTxWarp>
          </a:bodyPr>
          <a:lstStyle/>
          <a:p>
            <a:r>
              <a:rPr lang="en-US" i="1" dirty="0">
                <a:solidFill>
                  <a:srgbClr val="332618"/>
                </a:solidFill>
                <a:latin typeface="+mn-lt"/>
              </a:rPr>
              <a:t>January </a:t>
            </a:r>
            <a:r>
              <a:rPr lang="en-US" sz="2090" i="1" dirty="0">
                <a:solidFill>
                  <a:srgbClr val="332618"/>
                </a:solidFill>
                <a:latin typeface="+mn-lt"/>
              </a:rPr>
              <a:t>2022</a:t>
            </a:r>
          </a:p>
        </p:txBody>
      </p:sp>
      <p:sp>
        <p:nvSpPr>
          <p:cNvPr id="4" name="Rectangle 3">
            <a:extLst>
              <a:ext uri="{FF2B5EF4-FFF2-40B4-BE49-F238E27FC236}">
                <a16:creationId xmlns:a16="http://schemas.microsoft.com/office/drawing/2014/main" id="{10A353AE-2DC7-4E6A-AB88-AA7268C4F903}"/>
              </a:ext>
            </a:extLst>
          </p:cNvPr>
          <p:cNvSpPr txBox="1">
            <a:spLocks noChangeArrowheads="1"/>
          </p:cNvSpPr>
          <p:nvPr/>
        </p:nvSpPr>
        <p:spPr bwMode="auto">
          <a:xfrm>
            <a:off x="3200400" y="6124893"/>
            <a:ext cx="3657600" cy="914400"/>
          </a:xfrm>
          <a:prstGeom prst="rect">
            <a:avLst/>
          </a:prstGeom>
          <a:noFill/>
          <a:ln w="9525">
            <a:noFill/>
            <a:miter lim="800000"/>
            <a:headEnd/>
            <a:tailEnd/>
          </a:ln>
          <a:effectLst/>
        </p:spPr>
        <p:txBody>
          <a:bodyPr vert="horz" wrap="square" lIns="101858" tIns="100584" rIns="101858" bIns="100584" numCol="1" anchor="t" anchorCtr="0" compatLnSpc="1">
            <a:prstTxWarp prst="textNoShape">
              <a:avLst/>
            </a:prstTxWarp>
          </a:bodyPr>
          <a:lstStyle/>
          <a:p>
            <a:pPr marL="0" marR="0" lvl="0" indent="0" algn="ctr" defTabSz="1019175" rtl="0" eaLnBrk="1" fontAlgn="base" latinLnBrk="0" hangingPunct="1">
              <a:lnSpc>
                <a:spcPct val="55000"/>
              </a:lnSpc>
              <a:spcBef>
                <a:spcPct val="50000"/>
              </a:spcBef>
              <a:spcAft>
                <a:spcPct val="0"/>
              </a:spcAft>
              <a:buClr>
                <a:srgbClr val="0000FF"/>
              </a:buClr>
              <a:buSzPct val="125000"/>
              <a:buFontTx/>
              <a:buNone/>
              <a:tabLst/>
              <a:defRPr/>
            </a:pPr>
            <a:r>
              <a:rPr kumimoji="0" lang="en-US" sz="1400" b="1" i="0" u="none" strike="noStrike" kern="0" cap="none" spc="0" normalizeH="0" baseline="0" noProof="0" dirty="0">
                <a:ln>
                  <a:noFill/>
                </a:ln>
                <a:solidFill>
                  <a:srgbClr val="332618"/>
                </a:solidFill>
                <a:effectLst/>
                <a:uLnTx/>
                <a:uFillTx/>
                <a:latin typeface="Garamond"/>
                <a:ea typeface="+mn-ea"/>
                <a:cs typeface="+mn-cs"/>
              </a:rPr>
              <a:t>Scott Colbert, CFA</a:t>
            </a:r>
          </a:p>
          <a:p>
            <a:pPr marL="0" marR="0" lvl="0" indent="0" algn="ctr" defTabSz="1019175" rtl="0" eaLnBrk="1" fontAlgn="base" latinLnBrk="0" hangingPunct="1">
              <a:lnSpc>
                <a:spcPct val="55000"/>
              </a:lnSpc>
              <a:spcBef>
                <a:spcPct val="50000"/>
              </a:spcBef>
              <a:spcAft>
                <a:spcPct val="0"/>
              </a:spcAft>
              <a:buClr>
                <a:srgbClr val="0000FF"/>
              </a:buClr>
              <a:buSzPct val="125000"/>
              <a:buFontTx/>
              <a:buNone/>
              <a:tabLst/>
              <a:defRPr/>
            </a:pPr>
            <a:r>
              <a:rPr kumimoji="0" lang="en-US" sz="1400" b="0" i="1" u="none" strike="noStrike" kern="0" cap="none" spc="0" normalizeH="0" baseline="0" noProof="0" dirty="0">
                <a:ln>
                  <a:noFill/>
                </a:ln>
                <a:solidFill>
                  <a:prstClr val="black"/>
                </a:solidFill>
                <a:effectLst/>
                <a:uLnTx/>
                <a:uFillTx/>
                <a:latin typeface="Garamond"/>
                <a:ea typeface="+mn-ea"/>
                <a:cs typeface="+mn-cs"/>
              </a:rPr>
              <a:t> </a:t>
            </a:r>
            <a:r>
              <a:rPr kumimoji="0" lang="en-US" sz="1400" b="0" i="1" u="none" strike="noStrike" kern="0" cap="none" spc="0" normalizeH="0" baseline="0" noProof="0" dirty="0">
                <a:ln>
                  <a:noFill/>
                </a:ln>
                <a:solidFill>
                  <a:srgbClr val="332618"/>
                </a:solidFill>
                <a:effectLst/>
                <a:uLnTx/>
                <a:uFillTx/>
                <a:latin typeface="Garamond"/>
                <a:ea typeface="+mn-ea"/>
                <a:cs typeface="+mn-cs"/>
              </a:rPr>
              <a:t>Executive Vice President</a:t>
            </a:r>
          </a:p>
          <a:p>
            <a:pPr marL="0" marR="0" lvl="0" indent="0" algn="ctr" defTabSz="1019175" rtl="0" eaLnBrk="1" fontAlgn="base" latinLnBrk="0" hangingPunct="1">
              <a:lnSpc>
                <a:spcPct val="55000"/>
              </a:lnSpc>
              <a:spcBef>
                <a:spcPct val="50000"/>
              </a:spcBef>
              <a:spcAft>
                <a:spcPct val="0"/>
              </a:spcAft>
              <a:buClr>
                <a:srgbClr val="0000FF"/>
              </a:buClr>
              <a:buSzPct val="125000"/>
              <a:buFontTx/>
              <a:buNone/>
              <a:tabLst/>
              <a:defRPr/>
            </a:pPr>
            <a:r>
              <a:rPr kumimoji="0" lang="en-US" sz="1400" b="0" i="0" u="none" strike="noStrike" kern="0" cap="none" spc="0" normalizeH="0" baseline="0" noProof="0" dirty="0">
                <a:ln>
                  <a:noFill/>
                </a:ln>
                <a:solidFill>
                  <a:srgbClr val="332618"/>
                </a:solidFill>
                <a:effectLst/>
                <a:uLnTx/>
                <a:uFillTx/>
                <a:latin typeface="Garamond"/>
                <a:ea typeface="+mn-ea"/>
                <a:cs typeface="+mn-cs"/>
              </a:rPr>
              <a:t>Director of Fixed Income &amp; Chief Economist</a:t>
            </a:r>
          </a:p>
          <a:p>
            <a:pPr marL="0" marR="0" lvl="0" indent="0" algn="ctr" defTabSz="1019175" rtl="0" eaLnBrk="1" fontAlgn="base" latinLnBrk="0" hangingPunct="1">
              <a:lnSpc>
                <a:spcPct val="55000"/>
              </a:lnSpc>
              <a:spcBef>
                <a:spcPct val="50000"/>
              </a:spcBef>
              <a:spcAft>
                <a:spcPct val="0"/>
              </a:spcAft>
              <a:buClr>
                <a:srgbClr val="0000FF"/>
              </a:buClr>
              <a:buSzPct val="125000"/>
              <a:buFontTx/>
              <a:buNone/>
              <a:tabLst/>
              <a:defRPr/>
            </a:pPr>
            <a:r>
              <a:rPr kumimoji="0" lang="en-US" sz="1400" b="0" i="0" u="none" strike="noStrike" kern="0" cap="none" spc="0" normalizeH="0" baseline="0" noProof="0" dirty="0">
                <a:ln>
                  <a:noFill/>
                </a:ln>
                <a:solidFill>
                  <a:srgbClr val="332618"/>
                </a:solidFill>
                <a:effectLst/>
                <a:uLnTx/>
                <a:uFillTx/>
                <a:latin typeface="Garamond"/>
                <a:ea typeface="+mn-ea"/>
                <a:cs typeface="+mn-cs"/>
              </a:rPr>
              <a:t>scott.colbert@commercebank.com</a:t>
            </a:r>
          </a:p>
        </p:txBody>
      </p:sp>
    </p:spTree>
    <p:extLst>
      <p:ext uri="{BB962C8B-B14F-4D97-AF65-F5344CB8AC3E}">
        <p14:creationId xmlns:p14="http://schemas.microsoft.com/office/powerpoint/2010/main" val="4199493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E3CDC3-F9E2-4D81-A580-296282996AB4}"/>
              </a:ext>
            </a:extLst>
          </p:cNvPr>
          <p:cNvPicPr>
            <a:picLocks noChangeAspect="1"/>
          </p:cNvPicPr>
          <p:nvPr/>
        </p:nvPicPr>
        <p:blipFill>
          <a:blip r:embed="rId3">
            <a:clrChange>
              <a:clrFrom>
                <a:srgbClr val="E8E8E7"/>
              </a:clrFrom>
              <a:clrTo>
                <a:srgbClr val="E8E8E7">
                  <a:alpha val="0"/>
                </a:srgbClr>
              </a:clrTo>
            </a:clrChange>
          </a:blip>
          <a:stretch>
            <a:fillRect/>
          </a:stretch>
        </p:blipFill>
        <p:spPr>
          <a:xfrm>
            <a:off x="5640704" y="4296215"/>
            <a:ext cx="4361688" cy="2368296"/>
          </a:xfrm>
          <a:prstGeom prst="rect">
            <a:avLst/>
          </a:prstGeom>
        </p:spPr>
      </p:pic>
      <p:pic>
        <p:nvPicPr>
          <p:cNvPr id="5" name="Picture 4">
            <a:extLst>
              <a:ext uri="{FF2B5EF4-FFF2-40B4-BE49-F238E27FC236}">
                <a16:creationId xmlns:a16="http://schemas.microsoft.com/office/drawing/2014/main" id="{04E41831-BE62-4782-87C0-F4756A3D4611}"/>
              </a:ext>
            </a:extLst>
          </p:cNvPr>
          <p:cNvPicPr>
            <a:picLocks noChangeAspect="1"/>
          </p:cNvPicPr>
          <p:nvPr/>
        </p:nvPicPr>
        <p:blipFill>
          <a:blip r:embed="rId4">
            <a:clrChange>
              <a:clrFrom>
                <a:srgbClr val="E8E8E7"/>
              </a:clrFrom>
              <a:clrTo>
                <a:srgbClr val="E8E8E7">
                  <a:alpha val="0"/>
                </a:srgbClr>
              </a:clrTo>
            </a:clrChange>
          </a:blip>
          <a:stretch>
            <a:fillRect/>
          </a:stretch>
        </p:blipFill>
        <p:spPr>
          <a:xfrm>
            <a:off x="5700140" y="1711730"/>
            <a:ext cx="4242816" cy="2085638"/>
          </a:xfrm>
          <a:prstGeom prst="rect">
            <a:avLst/>
          </a:prstGeom>
        </p:spPr>
      </p:pic>
      <p:graphicFrame>
        <p:nvGraphicFramePr>
          <p:cNvPr id="42" name="Chart 41">
            <a:extLst>
              <a:ext uri="{FF2B5EF4-FFF2-40B4-BE49-F238E27FC236}">
                <a16:creationId xmlns:a16="http://schemas.microsoft.com/office/drawing/2014/main" id="{E18403A0-E159-4E80-B339-D0AA187B3752}"/>
              </a:ext>
            </a:extLst>
          </p:cNvPr>
          <p:cNvGraphicFramePr/>
          <p:nvPr>
            <p:extLst>
              <p:ext uri="{D42A27DB-BD31-4B8C-83A1-F6EECF244321}">
                <p14:modId xmlns:p14="http://schemas.microsoft.com/office/powerpoint/2010/main" val="2307897102"/>
              </p:ext>
            </p:extLst>
          </p:nvPr>
        </p:nvGraphicFramePr>
        <p:xfrm>
          <a:off x="204629" y="1547466"/>
          <a:ext cx="4659206" cy="5486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Table 20">
            <a:extLst>
              <a:ext uri="{FF2B5EF4-FFF2-40B4-BE49-F238E27FC236}">
                <a16:creationId xmlns:a16="http://schemas.microsoft.com/office/drawing/2014/main" id="{E02D99B6-9464-42A4-B9E2-A8B23E644AA0}"/>
              </a:ext>
            </a:extLst>
          </p:cNvPr>
          <p:cNvGraphicFramePr>
            <a:graphicFrameLocks noGrp="1"/>
          </p:cNvGraphicFramePr>
          <p:nvPr>
            <p:extLst>
              <p:ext uri="{D42A27DB-BD31-4B8C-83A1-F6EECF244321}">
                <p14:modId xmlns:p14="http://schemas.microsoft.com/office/powerpoint/2010/main" val="2893869391"/>
              </p:ext>
            </p:extLst>
          </p:nvPr>
        </p:nvGraphicFramePr>
        <p:xfrm>
          <a:off x="5121280" y="4231100"/>
          <a:ext cx="548640" cy="2560320"/>
        </p:xfrm>
        <a:graphic>
          <a:graphicData uri="http://schemas.openxmlformats.org/drawingml/2006/table">
            <a:tbl>
              <a:tblPr firstRow="1" bandRow="1">
                <a:tableStyleId>{5C22544A-7EE6-4342-B048-85BDC9FD1C3A}</a:tableStyleId>
              </a:tblPr>
              <a:tblGrid>
                <a:gridCol w="548640">
                  <a:extLst>
                    <a:ext uri="{9D8B030D-6E8A-4147-A177-3AD203B41FA5}">
                      <a16:colId xmlns:a16="http://schemas.microsoft.com/office/drawing/2014/main" val="20000"/>
                    </a:ext>
                  </a:extLst>
                </a:gridCol>
              </a:tblGrid>
              <a:tr h="365760">
                <a:tc>
                  <a: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lang="en-US" sz="1100" b="0" dirty="0">
                          <a:solidFill>
                            <a:sysClr val="windowText" lastClr="000000"/>
                          </a:solidFill>
                          <a:latin typeface="Garamond" panose="02020404030301010803" pitchFamily="18" charset="0"/>
                        </a:rPr>
                        <a:t>$140,000</a:t>
                      </a:r>
                    </a:p>
                  </a:txBody>
                  <a:tcPr marL="0" marR="0" marT="0" marB="0" anchor="ctr">
                    <a:noFill/>
                  </a:tcPr>
                </a:tc>
                <a:extLst>
                  <a:ext uri="{0D108BD9-81ED-4DB2-BD59-A6C34878D82A}">
                    <a16:rowId xmlns:a16="http://schemas.microsoft.com/office/drawing/2014/main" val="2685677595"/>
                  </a:ext>
                </a:extLst>
              </a:tr>
              <a:tr h="365760">
                <a:tc>
                  <a:txBody>
                    <a:bodyPr/>
                    <a:lstStyle/>
                    <a:p>
                      <a:pPr algn="r"/>
                      <a:r>
                        <a:rPr lang="en-US" sz="1100" b="0" dirty="0">
                          <a:solidFill>
                            <a:sysClr val="windowText" lastClr="000000"/>
                          </a:solidFill>
                          <a:latin typeface="Garamond" panose="02020404030301010803" pitchFamily="18" charset="0"/>
                        </a:rPr>
                        <a:t>$120,000</a:t>
                      </a:r>
                    </a:p>
                  </a:txBody>
                  <a:tcPr marL="0" marR="0" marT="0" marB="0" anchor="ctr">
                    <a:noFill/>
                  </a:tcPr>
                </a:tc>
                <a:extLst>
                  <a:ext uri="{0D108BD9-81ED-4DB2-BD59-A6C34878D82A}">
                    <a16:rowId xmlns:a16="http://schemas.microsoft.com/office/drawing/2014/main" val="10000"/>
                  </a:ext>
                </a:extLst>
              </a:tr>
              <a:tr h="365760">
                <a:tc>
                  <a:txBody>
                    <a:bodyPr/>
                    <a:lstStyle/>
                    <a:p>
                      <a:pPr algn="r"/>
                      <a:r>
                        <a:rPr lang="en-US" sz="1100" b="0" dirty="0">
                          <a:solidFill>
                            <a:sysClr val="windowText" lastClr="000000"/>
                          </a:solidFill>
                          <a:latin typeface="Garamond" panose="02020404030301010803" pitchFamily="18" charset="0"/>
                        </a:rPr>
                        <a:t>$100,000</a:t>
                      </a:r>
                    </a:p>
                  </a:txBody>
                  <a:tcPr marL="0" marR="0" marT="0" marB="0" anchor="ctr">
                    <a:noFill/>
                  </a:tcPr>
                </a:tc>
                <a:extLst>
                  <a:ext uri="{0D108BD9-81ED-4DB2-BD59-A6C34878D82A}">
                    <a16:rowId xmlns:a16="http://schemas.microsoft.com/office/drawing/2014/main" val="10001"/>
                  </a:ext>
                </a:extLst>
              </a:tr>
              <a:tr h="365760">
                <a:tc>
                  <a:txBody>
                    <a:bodyPr/>
                    <a:lstStyle/>
                    <a:p>
                      <a:pPr algn="r"/>
                      <a:r>
                        <a:rPr lang="en-US" sz="1100" b="0" dirty="0">
                          <a:solidFill>
                            <a:sysClr val="windowText" lastClr="000000"/>
                          </a:solidFill>
                          <a:latin typeface="Garamond" panose="02020404030301010803" pitchFamily="18" charset="0"/>
                        </a:rPr>
                        <a:t>$80,000</a:t>
                      </a:r>
                    </a:p>
                  </a:txBody>
                  <a:tcPr marL="0" marR="0" marT="0" marB="0" anchor="ctr">
                    <a:noFill/>
                  </a:tcPr>
                </a:tc>
                <a:extLst>
                  <a:ext uri="{0D108BD9-81ED-4DB2-BD59-A6C34878D82A}">
                    <a16:rowId xmlns:a16="http://schemas.microsoft.com/office/drawing/2014/main" val="10002"/>
                  </a:ext>
                </a:extLst>
              </a:tr>
              <a:tr h="365760">
                <a:tc>
                  <a:txBody>
                    <a:bodyPr/>
                    <a:lstStyle/>
                    <a:p>
                      <a:pPr algn="r"/>
                      <a:r>
                        <a:rPr lang="en-US" sz="1100" b="0" dirty="0">
                          <a:solidFill>
                            <a:sysClr val="windowText" lastClr="000000"/>
                          </a:solidFill>
                          <a:latin typeface="Garamond" panose="02020404030301010803" pitchFamily="18" charset="0"/>
                        </a:rPr>
                        <a:t>$60,000</a:t>
                      </a:r>
                    </a:p>
                  </a:txBody>
                  <a:tcPr marL="0" marR="0" marT="0" marB="0" anchor="ctr">
                    <a:noFill/>
                  </a:tcPr>
                </a:tc>
                <a:extLst>
                  <a:ext uri="{0D108BD9-81ED-4DB2-BD59-A6C34878D82A}">
                    <a16:rowId xmlns:a16="http://schemas.microsoft.com/office/drawing/2014/main" val="10003"/>
                  </a:ext>
                </a:extLst>
              </a:tr>
              <a:tr h="365760">
                <a:tc>
                  <a:txBody>
                    <a:bodyPr/>
                    <a:lstStyle/>
                    <a:p>
                      <a:pPr algn="r"/>
                      <a:r>
                        <a:rPr lang="en-US" sz="1100" b="0" dirty="0">
                          <a:solidFill>
                            <a:sysClr val="windowText" lastClr="000000"/>
                          </a:solidFill>
                          <a:latin typeface="Garamond" panose="02020404030301010803" pitchFamily="18" charset="0"/>
                        </a:rPr>
                        <a:t>$40,000</a:t>
                      </a:r>
                    </a:p>
                  </a:txBody>
                  <a:tcPr marL="0" marR="0" marT="0" marB="0" anchor="ctr">
                    <a:noFill/>
                  </a:tcPr>
                </a:tc>
                <a:extLst>
                  <a:ext uri="{0D108BD9-81ED-4DB2-BD59-A6C34878D82A}">
                    <a16:rowId xmlns:a16="http://schemas.microsoft.com/office/drawing/2014/main" val="10004"/>
                  </a:ext>
                </a:extLst>
              </a:tr>
              <a:tr h="365760">
                <a:tc>
                  <a:txBody>
                    <a:bodyPr/>
                    <a:lstStyle/>
                    <a:p>
                      <a:pPr algn="r"/>
                      <a:r>
                        <a:rPr lang="en-US" sz="1100" b="0" dirty="0">
                          <a:solidFill>
                            <a:sysClr val="windowText" lastClr="000000"/>
                          </a:solidFill>
                          <a:latin typeface="Garamond" panose="02020404030301010803" pitchFamily="18" charset="0"/>
                        </a:rPr>
                        <a:t>$20,000</a:t>
                      </a:r>
                    </a:p>
                  </a:txBody>
                  <a:tcPr marL="0" marR="0" marT="0" marB="0" anchor="ctr">
                    <a:noFill/>
                  </a:tcPr>
                </a:tc>
                <a:extLst>
                  <a:ext uri="{0D108BD9-81ED-4DB2-BD59-A6C34878D82A}">
                    <a16:rowId xmlns:a16="http://schemas.microsoft.com/office/drawing/2014/main" val="10005"/>
                  </a:ext>
                </a:extLst>
              </a:tr>
            </a:tbl>
          </a:graphicData>
        </a:graphic>
      </p:graphicFrame>
      <p:sp>
        <p:nvSpPr>
          <p:cNvPr id="2" name="Title 1">
            <a:extLst>
              <a:ext uri="{FF2B5EF4-FFF2-40B4-BE49-F238E27FC236}">
                <a16:creationId xmlns:a16="http://schemas.microsoft.com/office/drawing/2014/main" id="{1D3CA962-96B4-4BCF-A825-2972CA028C5D}"/>
              </a:ext>
            </a:extLst>
          </p:cNvPr>
          <p:cNvSpPr>
            <a:spLocks noGrp="1"/>
          </p:cNvSpPr>
          <p:nvPr>
            <p:ph type="title"/>
          </p:nvPr>
        </p:nvSpPr>
        <p:spPr/>
        <p:txBody>
          <a:bodyPr/>
          <a:lstStyle/>
          <a:p>
            <a:r>
              <a:rPr lang="en-US" sz="3400" dirty="0"/>
              <a:t>CONSUMER FINANCES – LARGE POSITIVE WEALTH EFFECT</a:t>
            </a:r>
          </a:p>
        </p:txBody>
      </p:sp>
      <p:sp>
        <p:nvSpPr>
          <p:cNvPr id="44" name="TextBox 43">
            <a:extLst>
              <a:ext uri="{FF2B5EF4-FFF2-40B4-BE49-F238E27FC236}">
                <a16:creationId xmlns:a16="http://schemas.microsoft.com/office/drawing/2014/main" id="{F7D5CEA3-0ECA-4F8A-81A5-50D20688E21D}"/>
              </a:ext>
            </a:extLst>
          </p:cNvPr>
          <p:cNvSpPr txBox="1"/>
          <p:nvPr/>
        </p:nvSpPr>
        <p:spPr>
          <a:xfrm>
            <a:off x="147235" y="1299683"/>
            <a:ext cx="406354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dirty="0">
                <a:solidFill>
                  <a:srgbClr val="332618"/>
                </a:solidFill>
                <a:latin typeface="Garamond" panose="02020404030301010803" pitchFamily="18" charset="0"/>
              </a:rPr>
              <a:t>Consumer Balance Sheet</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solidFill>
                  <a:srgbClr val="332618"/>
                </a:solidFill>
                <a:latin typeface="Garamond" panose="02020404030301010803" pitchFamily="18" charset="0"/>
              </a:rPr>
              <a:t>2</a:t>
            </a:r>
            <a:r>
              <a:rPr kumimoji="0" lang="en-US" sz="1200"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Q21, Trillions of Dollars Outstanding, Not Seasonally Adjusted</a:t>
            </a:r>
          </a:p>
        </p:txBody>
      </p:sp>
      <p:sp>
        <p:nvSpPr>
          <p:cNvPr id="45" name="TextBox 44">
            <a:extLst>
              <a:ext uri="{FF2B5EF4-FFF2-40B4-BE49-F238E27FC236}">
                <a16:creationId xmlns:a16="http://schemas.microsoft.com/office/drawing/2014/main" id="{B1188943-1828-446F-A0DB-4C902E56DF06}"/>
              </a:ext>
            </a:extLst>
          </p:cNvPr>
          <p:cNvSpPr txBox="1"/>
          <p:nvPr/>
        </p:nvSpPr>
        <p:spPr>
          <a:xfrm>
            <a:off x="936421" y="1915269"/>
            <a:ext cx="1807867"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Total Assets: $159.3tn</a:t>
            </a:r>
          </a:p>
        </p:txBody>
      </p:sp>
      <p:sp>
        <p:nvSpPr>
          <p:cNvPr id="46" name="TextBox 45">
            <a:extLst>
              <a:ext uri="{FF2B5EF4-FFF2-40B4-BE49-F238E27FC236}">
                <a16:creationId xmlns:a16="http://schemas.microsoft.com/office/drawing/2014/main" id="{22795AEC-5261-4E61-8C0A-59D37F0B4378}"/>
              </a:ext>
            </a:extLst>
          </p:cNvPr>
          <p:cNvSpPr txBox="1"/>
          <p:nvPr/>
        </p:nvSpPr>
        <p:spPr>
          <a:xfrm>
            <a:off x="2856753" y="5761053"/>
            <a:ext cx="1987211"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Total Liabilities: $17.7tn</a:t>
            </a:r>
          </a:p>
        </p:txBody>
      </p:sp>
      <p:sp>
        <p:nvSpPr>
          <p:cNvPr id="47" name="Left Brace 46">
            <a:extLst>
              <a:ext uri="{FF2B5EF4-FFF2-40B4-BE49-F238E27FC236}">
                <a16:creationId xmlns:a16="http://schemas.microsoft.com/office/drawing/2014/main" id="{03BFECC9-7CCA-47BA-B5CB-CE1E8051D196}"/>
              </a:ext>
            </a:extLst>
          </p:cNvPr>
          <p:cNvSpPr/>
          <p:nvPr/>
        </p:nvSpPr>
        <p:spPr>
          <a:xfrm flipH="1">
            <a:off x="4855536" y="6141136"/>
            <a:ext cx="83233" cy="211245"/>
          </a:xfrm>
          <a:prstGeom prst="leftBrace">
            <a:avLst>
              <a:gd name="adj1" fmla="val 147059"/>
              <a:gd name="adj2" fmla="val 50000"/>
            </a:avLst>
          </a:prstGeom>
          <a:noFill/>
          <a:ln w="9525" cap="flat" cmpd="sng" algn="ctr">
            <a:solidFill>
              <a:srgbClr val="631717"/>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48" name="Straight Arrow Connector 47">
            <a:extLst>
              <a:ext uri="{FF2B5EF4-FFF2-40B4-BE49-F238E27FC236}">
                <a16:creationId xmlns:a16="http://schemas.microsoft.com/office/drawing/2014/main" id="{E3FD5CC1-EFFE-4CD5-B7B3-7D9E16279729}"/>
              </a:ext>
            </a:extLst>
          </p:cNvPr>
          <p:cNvCxnSpPr/>
          <p:nvPr/>
        </p:nvCxnSpPr>
        <p:spPr>
          <a:xfrm>
            <a:off x="2692014" y="2099634"/>
            <a:ext cx="731520" cy="0"/>
          </a:xfrm>
          <a:prstGeom prst="straightConnector1">
            <a:avLst/>
          </a:prstGeom>
          <a:noFill/>
          <a:ln w="19050" cap="flat" cmpd="sng" algn="ctr">
            <a:solidFill>
              <a:srgbClr val="631717"/>
            </a:solidFill>
            <a:prstDash val="solid"/>
            <a:tailEnd type="arrow"/>
          </a:ln>
          <a:effectLst/>
        </p:spPr>
      </p:cxnSp>
      <p:sp>
        <p:nvSpPr>
          <p:cNvPr id="49" name="TextBox 48">
            <a:extLst>
              <a:ext uri="{FF2B5EF4-FFF2-40B4-BE49-F238E27FC236}">
                <a16:creationId xmlns:a16="http://schemas.microsoft.com/office/drawing/2014/main" id="{D8238ACB-963D-4006-8D8B-9A16A26D514F}"/>
              </a:ext>
            </a:extLst>
          </p:cNvPr>
          <p:cNvSpPr txBox="1"/>
          <p:nvPr/>
        </p:nvSpPr>
        <p:spPr>
          <a:xfrm>
            <a:off x="3395196" y="1954249"/>
            <a:ext cx="140961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3Q07 Peak: $85.1tn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1Q09 Low: $73.9tn</a:t>
            </a:r>
          </a:p>
        </p:txBody>
      </p:sp>
      <p:pic>
        <p:nvPicPr>
          <p:cNvPr id="50" name="Picture 49">
            <a:extLst>
              <a:ext uri="{FF2B5EF4-FFF2-40B4-BE49-F238E27FC236}">
                <a16:creationId xmlns:a16="http://schemas.microsoft.com/office/drawing/2014/main" id="{05B46E35-307C-4837-ACB4-DE9A97C3CB14}"/>
              </a:ext>
            </a:extLst>
          </p:cNvPr>
          <p:cNvPicPr>
            <a:picLocks noChangeAspect="1"/>
          </p:cNvPicPr>
          <p:nvPr/>
        </p:nvPicPr>
        <p:blipFill>
          <a:blip r:embed="rId6">
            <a:clrChange>
              <a:clrFrom>
                <a:srgbClr val="FFFFFF"/>
              </a:clrFrom>
              <a:clrTo>
                <a:srgbClr val="FFFFFF">
                  <a:alpha val="0"/>
                </a:srgbClr>
              </a:clrTo>
            </a:clrChange>
            <a:grayscl/>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rot="20880841">
            <a:off x="4859428" y="5649254"/>
            <a:ext cx="314778" cy="712766"/>
          </a:xfrm>
          <a:prstGeom prst="rect">
            <a:avLst/>
          </a:prstGeom>
        </p:spPr>
      </p:pic>
      <p:sp>
        <p:nvSpPr>
          <p:cNvPr id="14" name="Slide Number Placeholder 3">
            <a:extLst>
              <a:ext uri="{FF2B5EF4-FFF2-40B4-BE49-F238E27FC236}">
                <a16:creationId xmlns:a16="http://schemas.microsoft.com/office/drawing/2014/main" id="{76A453EB-C7DC-4B3B-BD18-D0B1B7B54617}"/>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aphicFrame>
        <p:nvGraphicFramePr>
          <p:cNvPr id="17" name="Table 16">
            <a:extLst>
              <a:ext uri="{FF2B5EF4-FFF2-40B4-BE49-F238E27FC236}">
                <a16:creationId xmlns:a16="http://schemas.microsoft.com/office/drawing/2014/main" id="{32946C0D-2089-4B30-8DB8-E6B6B4146573}"/>
              </a:ext>
            </a:extLst>
          </p:cNvPr>
          <p:cNvGraphicFramePr>
            <a:graphicFrameLocks noGrp="1"/>
          </p:cNvGraphicFramePr>
          <p:nvPr>
            <p:extLst>
              <p:ext uri="{D42A27DB-BD31-4B8C-83A1-F6EECF244321}">
                <p14:modId xmlns:p14="http://schemas.microsoft.com/office/powerpoint/2010/main" val="3905017784"/>
              </p:ext>
            </p:extLst>
          </p:nvPr>
        </p:nvGraphicFramePr>
        <p:xfrm>
          <a:off x="5563003" y="3735890"/>
          <a:ext cx="4361688" cy="182880"/>
        </p:xfrm>
        <a:graphic>
          <a:graphicData uri="http://schemas.openxmlformats.org/drawingml/2006/table">
            <a:tbl>
              <a:tblPr firstRow="1" bandRow="1">
                <a:tableStyleId>{5C22544A-7EE6-4342-B048-85BDC9FD1C3A}</a:tableStyleId>
              </a:tblPr>
              <a:tblGrid>
                <a:gridCol w="484632">
                  <a:extLst>
                    <a:ext uri="{9D8B030D-6E8A-4147-A177-3AD203B41FA5}">
                      <a16:colId xmlns:a16="http://schemas.microsoft.com/office/drawing/2014/main" val="20000"/>
                    </a:ext>
                  </a:extLst>
                </a:gridCol>
                <a:gridCol w="484632">
                  <a:extLst>
                    <a:ext uri="{9D8B030D-6E8A-4147-A177-3AD203B41FA5}">
                      <a16:colId xmlns:a16="http://schemas.microsoft.com/office/drawing/2014/main" val="20001"/>
                    </a:ext>
                  </a:extLst>
                </a:gridCol>
                <a:gridCol w="484632">
                  <a:extLst>
                    <a:ext uri="{9D8B030D-6E8A-4147-A177-3AD203B41FA5}">
                      <a16:colId xmlns:a16="http://schemas.microsoft.com/office/drawing/2014/main" val="20002"/>
                    </a:ext>
                  </a:extLst>
                </a:gridCol>
                <a:gridCol w="484632">
                  <a:extLst>
                    <a:ext uri="{9D8B030D-6E8A-4147-A177-3AD203B41FA5}">
                      <a16:colId xmlns:a16="http://schemas.microsoft.com/office/drawing/2014/main" val="20003"/>
                    </a:ext>
                  </a:extLst>
                </a:gridCol>
                <a:gridCol w="484632">
                  <a:extLst>
                    <a:ext uri="{9D8B030D-6E8A-4147-A177-3AD203B41FA5}">
                      <a16:colId xmlns:a16="http://schemas.microsoft.com/office/drawing/2014/main" val="20004"/>
                    </a:ext>
                  </a:extLst>
                </a:gridCol>
                <a:gridCol w="484632">
                  <a:extLst>
                    <a:ext uri="{9D8B030D-6E8A-4147-A177-3AD203B41FA5}">
                      <a16:colId xmlns:a16="http://schemas.microsoft.com/office/drawing/2014/main" val="20005"/>
                    </a:ext>
                  </a:extLst>
                </a:gridCol>
                <a:gridCol w="484632">
                  <a:extLst>
                    <a:ext uri="{9D8B030D-6E8A-4147-A177-3AD203B41FA5}">
                      <a16:colId xmlns:a16="http://schemas.microsoft.com/office/drawing/2014/main" val="20006"/>
                    </a:ext>
                  </a:extLst>
                </a:gridCol>
                <a:gridCol w="484632">
                  <a:extLst>
                    <a:ext uri="{9D8B030D-6E8A-4147-A177-3AD203B41FA5}">
                      <a16:colId xmlns:a16="http://schemas.microsoft.com/office/drawing/2014/main" val="20007"/>
                    </a:ext>
                  </a:extLst>
                </a:gridCol>
                <a:gridCol w="484632">
                  <a:extLst>
                    <a:ext uri="{9D8B030D-6E8A-4147-A177-3AD203B41FA5}">
                      <a16:colId xmlns:a16="http://schemas.microsoft.com/office/drawing/2014/main" val="1195442437"/>
                    </a:ext>
                  </a:extLst>
                </a:gridCol>
              </a:tblGrid>
              <a:tr h="182880">
                <a:tc>
                  <a:txBody>
                    <a:bodyPr/>
                    <a:lstStyle/>
                    <a:p>
                      <a:pPr algn="ctr"/>
                      <a:r>
                        <a:rPr lang="en-US" sz="1100" b="0" dirty="0">
                          <a:solidFill>
                            <a:sysClr val="windowText" lastClr="000000"/>
                          </a:solidFill>
                          <a:latin typeface="Garamond" panose="02020404030301010803" pitchFamily="18" charset="0"/>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ysClr val="windowText" lastClr="000000"/>
                          </a:solidFill>
                          <a:latin typeface="Garamond" panose="02020404030301010803" pitchFamily="18" charset="0"/>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ysClr val="windowText" lastClr="000000"/>
                          </a:solidFill>
                          <a:latin typeface="Garamond" panose="02020404030301010803" pitchFamily="18" charset="0"/>
                        </a:rPr>
                        <a:t>’90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ysClr val="windowText" lastClr="000000"/>
                          </a:solidFill>
                          <a:latin typeface="Garamond" panose="02020404030301010803" pitchFamily="18" charset="0"/>
                        </a:rPr>
                        <a:t>’95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ysClr val="windowText" lastClr="000000"/>
                          </a:solidFill>
                          <a:latin typeface="Garamond" panose="02020404030301010803" pitchFamily="18" charset="0"/>
                        </a:rPr>
                        <a:t>’00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ysClr val="windowText" lastClr="000000"/>
                          </a:solidFill>
                          <a:latin typeface="Garamond" panose="02020404030301010803" pitchFamily="18" charset="0"/>
                        </a:rPr>
                        <a:t>’05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ysClr val="windowText" lastClr="000000"/>
                          </a:solidFill>
                          <a:latin typeface="Garamond" panose="02020404030301010803" pitchFamily="18"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ysClr val="windowText" lastClr="000000"/>
                          </a:solidFill>
                          <a:latin typeface="Garamond" panose="02020404030301010803" pitchFamily="18" charset="0"/>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ysClr val="windowText" lastClr="000000"/>
                          </a:solidFill>
                          <a:latin typeface="Garamond" panose="02020404030301010803" pitchFamily="18" charset="0"/>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8" name="Table 17">
            <a:extLst>
              <a:ext uri="{FF2B5EF4-FFF2-40B4-BE49-F238E27FC236}">
                <a16:creationId xmlns:a16="http://schemas.microsoft.com/office/drawing/2014/main" id="{2DEDFAD5-9F6E-429F-925F-2C88E08E1E80}"/>
              </a:ext>
            </a:extLst>
          </p:cNvPr>
          <p:cNvGraphicFramePr>
            <a:graphicFrameLocks noGrp="1"/>
          </p:cNvGraphicFramePr>
          <p:nvPr>
            <p:extLst>
              <p:ext uri="{D42A27DB-BD31-4B8C-83A1-F6EECF244321}">
                <p14:modId xmlns:p14="http://schemas.microsoft.com/office/powerpoint/2010/main" val="3173741689"/>
              </p:ext>
            </p:extLst>
          </p:nvPr>
        </p:nvGraphicFramePr>
        <p:xfrm>
          <a:off x="5321024" y="1677073"/>
          <a:ext cx="347472" cy="2112264"/>
        </p:xfrm>
        <a:graphic>
          <a:graphicData uri="http://schemas.openxmlformats.org/drawingml/2006/table">
            <a:tbl>
              <a:tblPr firstRow="1" bandRow="1">
                <a:tableStyleId>{5C22544A-7EE6-4342-B048-85BDC9FD1C3A}</a:tableStyleId>
              </a:tblPr>
              <a:tblGrid>
                <a:gridCol w="347472">
                  <a:extLst>
                    <a:ext uri="{9D8B030D-6E8A-4147-A177-3AD203B41FA5}">
                      <a16:colId xmlns:a16="http://schemas.microsoft.com/office/drawing/2014/main" val="20000"/>
                    </a:ext>
                  </a:extLst>
                </a:gridCol>
              </a:tblGrid>
              <a:tr h="301752">
                <a:tc>
                  <a:txBody>
                    <a:bodyPr/>
                    <a:lstStyle/>
                    <a:p>
                      <a:pPr algn="r"/>
                      <a:r>
                        <a:rPr lang="en-US" sz="1100" b="0" dirty="0">
                          <a:solidFill>
                            <a:sysClr val="windowText" lastClr="000000"/>
                          </a:solidFill>
                          <a:latin typeface="Garamond" panose="02020404030301010803" pitchFamily="18" charset="0"/>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1752">
                <a:tc>
                  <a:txBody>
                    <a:bodyPr/>
                    <a:lstStyle/>
                    <a:p>
                      <a:pPr algn="r"/>
                      <a:r>
                        <a:rPr lang="en-US" sz="1100" b="0" dirty="0">
                          <a:solidFill>
                            <a:sysClr val="windowText" lastClr="000000"/>
                          </a:solidFill>
                          <a:latin typeface="Garamond" panose="02020404030301010803" pitchFamily="18" charset="0"/>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1752">
                <a:tc>
                  <a:txBody>
                    <a:bodyPr/>
                    <a:lstStyle/>
                    <a:p>
                      <a:pPr algn="r"/>
                      <a:r>
                        <a:rPr lang="en-US" sz="1100" b="0" dirty="0">
                          <a:solidFill>
                            <a:sysClr val="windowText" lastClr="000000"/>
                          </a:solidFill>
                          <a:latin typeface="Garamond" panose="02020404030301010803" pitchFamily="18"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1752">
                <a:tc>
                  <a:txBody>
                    <a:bodyPr/>
                    <a:lstStyle/>
                    <a:p>
                      <a:pPr algn="r"/>
                      <a:r>
                        <a:rPr lang="en-US" sz="1100" b="0" dirty="0">
                          <a:solidFill>
                            <a:sysClr val="windowText" lastClr="000000"/>
                          </a:solidFill>
                          <a:latin typeface="Garamond" panose="02020404030301010803" pitchFamily="18"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1752">
                <a:tc>
                  <a:txBody>
                    <a:bodyPr/>
                    <a:lstStyle/>
                    <a:p>
                      <a:pPr algn="r"/>
                      <a:r>
                        <a:rPr lang="en-US" sz="1100" b="0" dirty="0">
                          <a:solidFill>
                            <a:sysClr val="windowText" lastClr="000000"/>
                          </a:solidFill>
                          <a:latin typeface="Garamond" panose="02020404030301010803" pitchFamily="18"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1752">
                <a:tc>
                  <a:txBody>
                    <a:bodyPr/>
                    <a:lstStyle/>
                    <a:p>
                      <a:pPr algn="r"/>
                      <a:r>
                        <a:rPr lang="en-US" sz="1100" b="0" dirty="0">
                          <a:solidFill>
                            <a:sysClr val="windowText" lastClr="000000"/>
                          </a:solidFill>
                          <a:latin typeface="Garamond" panose="02020404030301010803" pitchFamily="18"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1752">
                <a:tc>
                  <a: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lang="en-US" sz="1100" b="0" dirty="0">
                          <a:solidFill>
                            <a:sysClr val="windowText" lastClr="000000"/>
                          </a:solidFill>
                          <a:latin typeface="Garamond" panose="02020404030301010803" pitchFamily="18"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1072890"/>
                  </a:ext>
                </a:extLst>
              </a:tr>
            </a:tbl>
          </a:graphicData>
        </a:graphic>
      </p:graphicFrame>
      <p:graphicFrame>
        <p:nvGraphicFramePr>
          <p:cNvPr id="19" name="Table 18">
            <a:extLst>
              <a:ext uri="{FF2B5EF4-FFF2-40B4-BE49-F238E27FC236}">
                <a16:creationId xmlns:a16="http://schemas.microsoft.com/office/drawing/2014/main" id="{2AB72861-476A-475F-90C3-340E1CA54F69}"/>
              </a:ext>
            </a:extLst>
          </p:cNvPr>
          <p:cNvGraphicFramePr>
            <a:graphicFrameLocks noGrp="1"/>
          </p:cNvGraphicFramePr>
          <p:nvPr/>
        </p:nvGraphicFramePr>
        <p:xfrm>
          <a:off x="5609971" y="6689493"/>
          <a:ext cx="4224525" cy="182880"/>
        </p:xfrm>
        <a:graphic>
          <a:graphicData uri="http://schemas.openxmlformats.org/drawingml/2006/table">
            <a:tbl>
              <a:tblPr firstRow="1" bandRow="1">
                <a:tableStyleId>{5C22544A-7EE6-4342-B048-85BDC9FD1C3A}</a:tableStyleId>
              </a:tblPr>
              <a:tblGrid>
                <a:gridCol w="281635">
                  <a:extLst>
                    <a:ext uri="{9D8B030D-6E8A-4147-A177-3AD203B41FA5}">
                      <a16:colId xmlns:a16="http://schemas.microsoft.com/office/drawing/2014/main" val="20000"/>
                    </a:ext>
                  </a:extLst>
                </a:gridCol>
                <a:gridCol w="281635">
                  <a:extLst>
                    <a:ext uri="{9D8B030D-6E8A-4147-A177-3AD203B41FA5}">
                      <a16:colId xmlns:a16="http://schemas.microsoft.com/office/drawing/2014/main" val="20001"/>
                    </a:ext>
                  </a:extLst>
                </a:gridCol>
                <a:gridCol w="281635">
                  <a:extLst>
                    <a:ext uri="{9D8B030D-6E8A-4147-A177-3AD203B41FA5}">
                      <a16:colId xmlns:a16="http://schemas.microsoft.com/office/drawing/2014/main" val="20002"/>
                    </a:ext>
                  </a:extLst>
                </a:gridCol>
                <a:gridCol w="281635">
                  <a:extLst>
                    <a:ext uri="{9D8B030D-6E8A-4147-A177-3AD203B41FA5}">
                      <a16:colId xmlns:a16="http://schemas.microsoft.com/office/drawing/2014/main" val="20003"/>
                    </a:ext>
                  </a:extLst>
                </a:gridCol>
                <a:gridCol w="281635">
                  <a:extLst>
                    <a:ext uri="{9D8B030D-6E8A-4147-A177-3AD203B41FA5}">
                      <a16:colId xmlns:a16="http://schemas.microsoft.com/office/drawing/2014/main" val="20004"/>
                    </a:ext>
                  </a:extLst>
                </a:gridCol>
                <a:gridCol w="281635">
                  <a:extLst>
                    <a:ext uri="{9D8B030D-6E8A-4147-A177-3AD203B41FA5}">
                      <a16:colId xmlns:a16="http://schemas.microsoft.com/office/drawing/2014/main" val="20005"/>
                    </a:ext>
                  </a:extLst>
                </a:gridCol>
                <a:gridCol w="281635">
                  <a:extLst>
                    <a:ext uri="{9D8B030D-6E8A-4147-A177-3AD203B41FA5}">
                      <a16:colId xmlns:a16="http://schemas.microsoft.com/office/drawing/2014/main" val="20006"/>
                    </a:ext>
                  </a:extLst>
                </a:gridCol>
                <a:gridCol w="281635">
                  <a:extLst>
                    <a:ext uri="{9D8B030D-6E8A-4147-A177-3AD203B41FA5}">
                      <a16:colId xmlns:a16="http://schemas.microsoft.com/office/drawing/2014/main" val="20007"/>
                    </a:ext>
                  </a:extLst>
                </a:gridCol>
                <a:gridCol w="281635">
                  <a:extLst>
                    <a:ext uri="{9D8B030D-6E8A-4147-A177-3AD203B41FA5}">
                      <a16:colId xmlns:a16="http://schemas.microsoft.com/office/drawing/2014/main" val="20008"/>
                    </a:ext>
                  </a:extLst>
                </a:gridCol>
                <a:gridCol w="281635">
                  <a:extLst>
                    <a:ext uri="{9D8B030D-6E8A-4147-A177-3AD203B41FA5}">
                      <a16:colId xmlns:a16="http://schemas.microsoft.com/office/drawing/2014/main" val="20009"/>
                    </a:ext>
                  </a:extLst>
                </a:gridCol>
                <a:gridCol w="281635">
                  <a:extLst>
                    <a:ext uri="{9D8B030D-6E8A-4147-A177-3AD203B41FA5}">
                      <a16:colId xmlns:a16="http://schemas.microsoft.com/office/drawing/2014/main" val="20010"/>
                    </a:ext>
                  </a:extLst>
                </a:gridCol>
                <a:gridCol w="281635">
                  <a:extLst>
                    <a:ext uri="{9D8B030D-6E8A-4147-A177-3AD203B41FA5}">
                      <a16:colId xmlns:a16="http://schemas.microsoft.com/office/drawing/2014/main" val="999465455"/>
                    </a:ext>
                  </a:extLst>
                </a:gridCol>
                <a:gridCol w="281635">
                  <a:extLst>
                    <a:ext uri="{9D8B030D-6E8A-4147-A177-3AD203B41FA5}">
                      <a16:colId xmlns:a16="http://schemas.microsoft.com/office/drawing/2014/main" val="2293968058"/>
                    </a:ext>
                  </a:extLst>
                </a:gridCol>
                <a:gridCol w="281635">
                  <a:extLst>
                    <a:ext uri="{9D8B030D-6E8A-4147-A177-3AD203B41FA5}">
                      <a16:colId xmlns:a16="http://schemas.microsoft.com/office/drawing/2014/main" val="2393602045"/>
                    </a:ext>
                  </a:extLst>
                </a:gridCol>
                <a:gridCol w="281635">
                  <a:extLst>
                    <a:ext uri="{9D8B030D-6E8A-4147-A177-3AD203B41FA5}">
                      <a16:colId xmlns:a16="http://schemas.microsoft.com/office/drawing/2014/main" val="4144601234"/>
                    </a:ext>
                  </a:extLst>
                </a:gridCol>
              </a:tblGrid>
              <a:tr h="182880">
                <a:tc>
                  <a:txBody>
                    <a:bodyPr/>
                    <a:lstStyle/>
                    <a:p>
                      <a:pPr algn="ctr"/>
                      <a:r>
                        <a:rPr lang="en-US" sz="1100" b="0" dirty="0">
                          <a:solidFill>
                            <a:sysClr val="windowText" lastClr="000000"/>
                          </a:solidFill>
                          <a:latin typeface="Garamond" panose="02020404030301010803" pitchFamily="18" charset="0"/>
                        </a:rPr>
                        <a:t>’90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ysClr val="windowText" lastClr="000000"/>
                          </a:solidFill>
                          <a:latin typeface="Garamond" panose="02020404030301010803" pitchFamily="18" charset="0"/>
                        </a:rPr>
                        <a:t>’92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ysClr val="windowText" lastClr="000000"/>
                          </a:solidFill>
                          <a:latin typeface="Garamond" panose="02020404030301010803" pitchFamily="18" charset="0"/>
                        </a:rPr>
                        <a:t>’94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ysClr val="windowText" lastClr="000000"/>
                          </a:solidFill>
                          <a:latin typeface="Garamond" panose="02020404030301010803" pitchFamily="18" charset="0"/>
                        </a:rPr>
                        <a:t>’96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ysClr val="windowText" lastClr="000000"/>
                          </a:solidFill>
                          <a:latin typeface="Garamond" panose="02020404030301010803" pitchFamily="18" charset="0"/>
                        </a:rPr>
                        <a:t>’98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ysClr val="windowText" lastClr="000000"/>
                          </a:solidFill>
                          <a:latin typeface="Garamond" panose="02020404030301010803" pitchFamily="18" charset="0"/>
                        </a:rPr>
                        <a:t>’00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ysClr val="windowText" lastClr="000000"/>
                          </a:solidFill>
                          <a:latin typeface="Garamond" panose="02020404030301010803" pitchFamily="18" charset="0"/>
                        </a:rPr>
                        <a:t>’02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ysClr val="windowText" lastClr="000000"/>
                          </a:solidFill>
                          <a:latin typeface="Garamond" panose="02020404030301010803" pitchFamily="18" charset="0"/>
                        </a:rPr>
                        <a:t>‘04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ysClr val="windowText" lastClr="000000"/>
                          </a:solidFill>
                          <a:latin typeface="Garamond" panose="02020404030301010803" pitchFamily="18" charset="0"/>
                        </a:rPr>
                        <a:t>’08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ysClr val="windowText" lastClr="000000"/>
                          </a:solidFill>
                          <a:latin typeface="Garamond" panose="02020404030301010803" pitchFamily="18"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ysClr val="windowText" lastClr="000000"/>
                          </a:solidFill>
                          <a:latin typeface="Garamond" panose="02020404030301010803" pitchFamily="18"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ysClr val="windowText" lastClr="000000"/>
                          </a:solidFill>
                          <a:latin typeface="Garamond" panose="02020404030301010803" pitchFamily="18" charset="0"/>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ysClr val="windowText" lastClr="000000"/>
                          </a:solidFill>
                          <a:latin typeface="Garamond" panose="02020404030301010803" pitchFamily="18" charset="0"/>
                        </a:rPr>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ysClr val="windowText" lastClr="000000"/>
                          </a:solidFill>
                          <a:latin typeface="Garamond" panose="02020404030301010803" pitchFamily="18" charset="0"/>
                        </a:rPr>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lang="en-US" sz="1100" b="0" dirty="0">
                          <a:solidFill>
                            <a:sysClr val="windowText" lastClr="000000"/>
                          </a:solidFill>
                          <a:latin typeface="Garamond" panose="02020404030301010803" pitchFamily="18" charset="0"/>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TextBox 21">
            <a:extLst>
              <a:ext uri="{FF2B5EF4-FFF2-40B4-BE49-F238E27FC236}">
                <a16:creationId xmlns:a16="http://schemas.microsoft.com/office/drawing/2014/main" id="{758359C0-CD1A-4E01-9CC0-2D2118CFF478}"/>
              </a:ext>
            </a:extLst>
          </p:cNvPr>
          <p:cNvSpPr txBox="1"/>
          <p:nvPr/>
        </p:nvSpPr>
        <p:spPr>
          <a:xfrm>
            <a:off x="9250612" y="4161153"/>
            <a:ext cx="647933" cy="415498"/>
          </a:xfrm>
          <a:prstGeom prst="rect">
            <a:avLst/>
          </a:prstGeom>
          <a:noFill/>
        </p:spPr>
        <p:txBody>
          <a:bodyPr wrap="none" rtlCol="0">
            <a:spAutoFit/>
          </a:bodyPr>
          <a:lstStyle>
            <a:defPPr>
              <a:defRPr lang="en-US"/>
            </a:defPPr>
            <a:lvl1pPr marL="0" marR="0" lvl="0" indent="0" algn="ctr" defTabSz="914400" eaLnBrk="1" latinLnBrk="0" hangingPunct="1">
              <a:lnSpc>
                <a:spcPct val="100000"/>
              </a:lnSpc>
              <a:buClrTx/>
              <a:buSzTx/>
              <a:buFontTx/>
              <a:buNone/>
              <a:tabLst/>
              <a:defRPr kumimoji="0" sz="1050" b="1" i="0" u="none" strike="noStrike" cap="none" spc="0" normalizeH="0" baseline="0">
                <a:ln>
                  <a:noFill/>
                </a:ln>
                <a:solidFill>
                  <a:srgbClr val="4A8261"/>
                </a:solidFill>
                <a:effectLst/>
                <a:uLnTx/>
                <a:uFillTx/>
                <a:latin typeface="Garamond" panose="02020404030301010803" pitchFamily="18"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a:t>3</a:t>
            </a:r>
            <a:r>
              <a:rPr kumimoji="0" lang="en-US" sz="1050" b="1" i="0" u="none" strike="noStrike" kern="1200" cap="none" spc="0" normalizeH="0" baseline="0" noProof="0" dirty="0">
                <a:ln>
                  <a:noFill/>
                </a:ln>
                <a:solidFill>
                  <a:srgbClr val="4A8261"/>
                </a:solidFill>
                <a:effectLst/>
                <a:uLnTx/>
                <a:uFillTx/>
                <a:latin typeface="Garamond" panose="02020404030301010803" pitchFamily="18" charset="0"/>
                <a:ea typeface="+mn-ea"/>
                <a:cs typeface="+mn-cs"/>
              </a:rPr>
              <a:t>Q21**: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4A8261"/>
                </a:solidFill>
                <a:effectLst/>
                <a:uLnTx/>
                <a:uFillTx/>
                <a:latin typeface="Garamond" panose="02020404030301010803" pitchFamily="18" charset="0"/>
                <a:ea typeface="+mn-ea"/>
                <a:cs typeface="+mn-cs"/>
              </a:rPr>
              <a:t>$144,564</a:t>
            </a:r>
          </a:p>
        </p:txBody>
      </p:sp>
      <p:sp>
        <p:nvSpPr>
          <p:cNvPr id="23" name="TextBox 22">
            <a:extLst>
              <a:ext uri="{FF2B5EF4-FFF2-40B4-BE49-F238E27FC236}">
                <a16:creationId xmlns:a16="http://schemas.microsoft.com/office/drawing/2014/main" id="{73D9178D-5BF9-496E-A602-EB3FE3C99128}"/>
              </a:ext>
            </a:extLst>
          </p:cNvPr>
          <p:cNvSpPr txBox="1"/>
          <p:nvPr/>
        </p:nvSpPr>
        <p:spPr>
          <a:xfrm>
            <a:off x="7729374" y="4701790"/>
            <a:ext cx="595035"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4A8261"/>
                </a:solidFill>
                <a:effectLst/>
                <a:uLnTx/>
                <a:uFillTx/>
                <a:latin typeface="Garamond" panose="02020404030301010803" pitchFamily="18" charset="0"/>
                <a:ea typeface="+mn-ea"/>
                <a:cs typeface="+mn-cs"/>
              </a:rPr>
              <a:t>3Q07: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4A8261"/>
                </a:solidFill>
                <a:effectLst/>
                <a:uLnTx/>
                <a:uFillTx/>
                <a:latin typeface="Garamond" panose="02020404030301010803" pitchFamily="18" charset="0"/>
                <a:ea typeface="+mn-ea"/>
                <a:cs typeface="+mn-cs"/>
              </a:rPr>
              <a:t>$70,730</a:t>
            </a:r>
          </a:p>
        </p:txBody>
      </p:sp>
      <p:cxnSp>
        <p:nvCxnSpPr>
          <p:cNvPr id="24" name="Straight Arrow Connector 23">
            <a:extLst>
              <a:ext uri="{FF2B5EF4-FFF2-40B4-BE49-F238E27FC236}">
                <a16:creationId xmlns:a16="http://schemas.microsoft.com/office/drawing/2014/main" id="{A17C39F7-4E29-4B98-98E6-139480A2B175}"/>
              </a:ext>
            </a:extLst>
          </p:cNvPr>
          <p:cNvCxnSpPr/>
          <p:nvPr/>
        </p:nvCxnSpPr>
        <p:spPr bwMode="auto">
          <a:xfrm rot="5400000">
            <a:off x="7836391" y="5337175"/>
            <a:ext cx="457200" cy="0"/>
          </a:xfrm>
          <a:prstGeom prst="straightConnector1">
            <a:avLst/>
          </a:prstGeom>
          <a:solidFill>
            <a:schemeClr val="accent1"/>
          </a:solidFill>
          <a:ln w="19050" cap="flat" cmpd="sng" algn="ctr">
            <a:solidFill>
              <a:srgbClr val="4A8261"/>
            </a:solidFill>
            <a:prstDash val="solid"/>
            <a:round/>
            <a:headEnd type="none" w="med" len="med"/>
            <a:tailEnd type="triangle"/>
          </a:ln>
          <a:effectLst/>
        </p:spPr>
      </p:cxnSp>
      <p:sp>
        <p:nvSpPr>
          <p:cNvPr id="20" name="TextBox 19">
            <a:extLst>
              <a:ext uri="{FF2B5EF4-FFF2-40B4-BE49-F238E27FC236}">
                <a16:creationId xmlns:a16="http://schemas.microsoft.com/office/drawing/2014/main" id="{DB5990B9-E83A-4A9C-9B48-F44412C888CA}"/>
              </a:ext>
            </a:extLst>
          </p:cNvPr>
          <p:cNvSpPr txBox="1"/>
          <p:nvPr/>
        </p:nvSpPr>
        <p:spPr>
          <a:xfrm>
            <a:off x="207128" y="6757988"/>
            <a:ext cx="2103120" cy="365760"/>
          </a:xfrm>
          <a:prstGeom prst="rect">
            <a:avLst/>
          </a:prstGeom>
          <a:noFill/>
        </p:spPr>
        <p:txBody>
          <a:bodyPr wrap="square" rtlCol="0">
            <a:noAutofit/>
          </a:bodyPr>
          <a:lstStyle>
            <a:defPPr>
              <a:defRPr lang="en-US"/>
            </a:defPPr>
            <a:lvl1pPr marL="0" marR="0" lvl="0" indent="0" defTabSz="914400" eaLnBrk="1" latinLnBrk="0" hangingPunct="1">
              <a:lnSpc>
                <a:spcPct val="100000"/>
              </a:lnSpc>
              <a:buClrTx/>
              <a:buSzTx/>
              <a:buFontTx/>
              <a:buNone/>
              <a:tabLst/>
              <a:defRPr kumimoji="0" sz="1050" b="0" i="1" u="none" strike="noStrike" cap="none" spc="0" normalizeH="0" baseline="0">
                <a:ln>
                  <a:noFill/>
                </a:ln>
                <a:solidFill>
                  <a:prstClr val="black"/>
                </a:solidFill>
                <a:effectLst/>
                <a:uLnTx/>
                <a:uFillTx/>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50" b="0" i="1"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Source: FactSet, FRB, JP Morgan, BEA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50" b="0" i="1"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*Revolving includes credit cards</a:t>
            </a:r>
          </a:p>
        </p:txBody>
      </p:sp>
      <p:sp>
        <p:nvSpPr>
          <p:cNvPr id="3" name="TextBox 2">
            <a:extLst>
              <a:ext uri="{FF2B5EF4-FFF2-40B4-BE49-F238E27FC236}">
                <a16:creationId xmlns:a16="http://schemas.microsoft.com/office/drawing/2014/main" id="{0F8A33B3-C29D-40BF-8FEB-256DEC4B08DD}"/>
              </a:ext>
            </a:extLst>
          </p:cNvPr>
          <p:cNvSpPr txBox="1"/>
          <p:nvPr/>
        </p:nvSpPr>
        <p:spPr>
          <a:xfrm>
            <a:off x="5767075" y="6881485"/>
            <a:ext cx="4114800" cy="182880"/>
          </a:xfrm>
          <a:prstGeom prst="rect">
            <a:avLst/>
          </a:prstGeom>
          <a:noFill/>
        </p:spPr>
        <p:txBody>
          <a:bodyPr wrap="square" rtlCol="0">
            <a:noAutofit/>
          </a:bodyPr>
          <a:lstStyle>
            <a:defPPr>
              <a:defRPr lang="en-US"/>
            </a:defPPr>
            <a:lvl1pPr marL="0" marR="0" lvl="0" indent="0" defTabSz="914400" eaLnBrk="1" latinLnBrk="0" hangingPunct="1">
              <a:lnSpc>
                <a:spcPct val="100000"/>
              </a:lnSpc>
              <a:buClrTx/>
              <a:buSzTx/>
              <a:buFontTx/>
              <a:buNone/>
              <a:tabLst/>
              <a:defRPr kumimoji="0" sz="850" b="0" i="1" u="none" strike="noStrike" cap="none" spc="0" normalizeH="0" baseline="0">
                <a:ln>
                  <a:noFill/>
                </a:ln>
                <a:solidFill>
                  <a:prstClr val="black"/>
                </a:solidFill>
                <a:effectLst/>
                <a:uLnTx/>
                <a:uFillTx/>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50" b="0" i="1"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**3Q21 figures for debt service ratio and household net worth are J.P. Morgan Asset Management estimates.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50" b="0" i="1"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26" name="TextBox 25">
            <a:extLst>
              <a:ext uri="{FF2B5EF4-FFF2-40B4-BE49-F238E27FC236}">
                <a16:creationId xmlns:a16="http://schemas.microsoft.com/office/drawing/2014/main" id="{0DF4BA25-F964-4F6F-900D-924E60911FE4}"/>
              </a:ext>
            </a:extLst>
          </p:cNvPr>
          <p:cNvSpPr txBox="1"/>
          <p:nvPr/>
        </p:nvSpPr>
        <p:spPr>
          <a:xfrm>
            <a:off x="9082105" y="3227504"/>
            <a:ext cx="635110" cy="415498"/>
          </a:xfrm>
          <a:prstGeom prst="rect">
            <a:avLst/>
          </a:prstGeom>
          <a:noFill/>
        </p:spPr>
        <p:txBody>
          <a:bodyPr wrap="none" rtlCol="0">
            <a:spAutoFit/>
          </a:bodyPr>
          <a:lstStyle>
            <a:defPPr>
              <a:defRPr lang="en-US"/>
            </a:defPPr>
            <a:lvl1pPr marL="0" marR="0" lvl="0" indent="0" algn="ctr" defTabSz="914400" eaLnBrk="1" latinLnBrk="0" hangingPunct="1">
              <a:lnSpc>
                <a:spcPct val="100000"/>
              </a:lnSpc>
              <a:buClrTx/>
              <a:buSzTx/>
              <a:buFontTx/>
              <a:buNone/>
              <a:tabLst/>
              <a:defRPr kumimoji="0" sz="1050" b="1" i="0" u="none" strike="noStrike" cap="none" spc="0" normalizeH="0" baseline="0">
                <a:ln>
                  <a:noFill/>
                </a:ln>
                <a:solidFill>
                  <a:srgbClr val="4A8261"/>
                </a:solidFill>
                <a:effectLst/>
                <a:uLnTx/>
                <a:uFillTx/>
                <a:latin typeface="Garamond" panose="02020404030301010803" pitchFamily="18"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a:t>3</a:t>
            </a:r>
            <a:r>
              <a:rPr kumimoji="0" lang="en-US" sz="1050" b="1" i="0" u="none" strike="noStrike" kern="1200" cap="none" spc="0" normalizeH="0" baseline="0" noProof="0" dirty="0">
                <a:ln>
                  <a:noFill/>
                </a:ln>
                <a:solidFill>
                  <a:srgbClr val="4A8261"/>
                </a:solidFill>
                <a:effectLst/>
                <a:uLnTx/>
                <a:uFillTx/>
                <a:latin typeface="Garamond" panose="02020404030301010803" pitchFamily="18" charset="0"/>
                <a:ea typeface="+mn-ea"/>
                <a:cs typeface="+mn-cs"/>
              </a:rPr>
              <a:t>Q21**: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4A8261"/>
                </a:solidFill>
                <a:effectLst/>
                <a:uLnTx/>
                <a:uFillTx/>
                <a:latin typeface="Garamond" panose="02020404030301010803" pitchFamily="18" charset="0"/>
                <a:ea typeface="+mn-ea"/>
                <a:cs typeface="+mn-cs"/>
              </a:rPr>
              <a:t>8.5%</a:t>
            </a:r>
          </a:p>
        </p:txBody>
      </p:sp>
      <p:sp>
        <p:nvSpPr>
          <p:cNvPr id="27" name="TextBox 26">
            <a:extLst>
              <a:ext uri="{FF2B5EF4-FFF2-40B4-BE49-F238E27FC236}">
                <a16:creationId xmlns:a16="http://schemas.microsoft.com/office/drawing/2014/main" id="{E651C6FC-A50D-4C70-AFE9-E30E5A01EC23}"/>
              </a:ext>
            </a:extLst>
          </p:cNvPr>
          <p:cNvSpPr txBox="1"/>
          <p:nvPr/>
        </p:nvSpPr>
        <p:spPr>
          <a:xfrm>
            <a:off x="7828610" y="1788565"/>
            <a:ext cx="731520" cy="415498"/>
          </a:xfrm>
          <a:prstGeom prst="rect">
            <a:avLst/>
          </a:prstGeom>
          <a:noFill/>
        </p:spPr>
        <p:txBody>
          <a:bodyPr wrap="none" rtlCol="0">
            <a:spAutoFit/>
          </a:bodyPr>
          <a:lstStyle>
            <a:defPPr>
              <a:defRPr lang="en-US"/>
            </a:defPPr>
            <a:lvl1pPr marL="0" marR="0" lvl="0" indent="0" algn="ctr" defTabSz="914400" eaLnBrk="1" latinLnBrk="0" hangingPunct="1">
              <a:lnSpc>
                <a:spcPct val="100000"/>
              </a:lnSpc>
              <a:buClrTx/>
              <a:buSzTx/>
              <a:buFontTx/>
              <a:buNone/>
              <a:tabLst/>
              <a:defRPr kumimoji="0" sz="1050" b="1" i="0" u="none" strike="noStrike" cap="none" spc="0" normalizeH="0" baseline="0">
                <a:ln>
                  <a:noFill/>
                </a:ln>
                <a:solidFill>
                  <a:srgbClr val="4A8261"/>
                </a:solidFill>
                <a:effectLst/>
                <a:uLnTx/>
                <a:uFillTx/>
                <a:latin typeface="Garamond" panose="02020404030301010803" pitchFamily="18"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4A8261"/>
                </a:solidFill>
                <a:effectLst/>
                <a:uLnTx/>
                <a:uFillTx/>
                <a:latin typeface="Garamond" panose="02020404030301010803" pitchFamily="18" charset="0"/>
                <a:ea typeface="+mn-ea"/>
                <a:cs typeface="+mn-cs"/>
              </a:rPr>
              <a:t>4Q07: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4A8261"/>
                </a:solidFill>
                <a:effectLst/>
                <a:uLnTx/>
                <a:uFillTx/>
                <a:latin typeface="Garamond" panose="02020404030301010803" pitchFamily="18" charset="0"/>
                <a:ea typeface="+mn-ea"/>
                <a:cs typeface="+mn-cs"/>
              </a:rPr>
              <a:t>13.2%</a:t>
            </a:r>
          </a:p>
        </p:txBody>
      </p:sp>
      <p:sp>
        <p:nvSpPr>
          <p:cNvPr id="28" name="TextBox 27">
            <a:extLst>
              <a:ext uri="{FF2B5EF4-FFF2-40B4-BE49-F238E27FC236}">
                <a16:creationId xmlns:a16="http://schemas.microsoft.com/office/drawing/2014/main" id="{A372CDB8-7A5A-4DAD-9A0A-5C4BD6E84450}"/>
              </a:ext>
            </a:extLst>
          </p:cNvPr>
          <p:cNvSpPr txBox="1"/>
          <p:nvPr/>
        </p:nvSpPr>
        <p:spPr>
          <a:xfrm>
            <a:off x="5767075" y="2477235"/>
            <a:ext cx="522899"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4A8261"/>
                </a:solidFill>
                <a:effectLst/>
                <a:uLnTx/>
                <a:uFillTx/>
                <a:latin typeface="Garamond" panose="02020404030301010803" pitchFamily="18" charset="0"/>
                <a:ea typeface="+mn-ea"/>
                <a:cs typeface="+mn-cs"/>
              </a:rPr>
              <a:t>1Q80: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4A8261"/>
                </a:solidFill>
                <a:effectLst/>
                <a:uLnTx/>
                <a:uFillTx/>
                <a:latin typeface="Garamond" panose="02020404030301010803" pitchFamily="18" charset="0"/>
                <a:ea typeface="+mn-ea"/>
                <a:cs typeface="+mn-cs"/>
              </a:rPr>
              <a:t>10.6%</a:t>
            </a:r>
          </a:p>
        </p:txBody>
      </p:sp>
      <p:sp>
        <p:nvSpPr>
          <p:cNvPr id="32" name="TextBox 31">
            <a:extLst>
              <a:ext uri="{FF2B5EF4-FFF2-40B4-BE49-F238E27FC236}">
                <a16:creationId xmlns:a16="http://schemas.microsoft.com/office/drawing/2014/main" id="{6E48837F-B60E-4F88-8359-785A3BD1FC57}"/>
              </a:ext>
            </a:extLst>
          </p:cNvPr>
          <p:cNvSpPr txBox="1"/>
          <p:nvPr/>
        </p:nvSpPr>
        <p:spPr>
          <a:xfrm>
            <a:off x="5267675" y="1299683"/>
            <a:ext cx="3657600" cy="45720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Household Debt Service Ratio</a:t>
            </a:r>
          </a:p>
          <a:p>
            <a:pPr algn="l">
              <a:defRPr/>
            </a:pPr>
            <a:r>
              <a:rPr lang="en-US" sz="1200" dirty="0">
                <a:solidFill>
                  <a:prstClr val="black"/>
                </a:solidFill>
                <a:latin typeface="Garamond" panose="02020404030301010803" pitchFamily="18" charset="0"/>
              </a:rPr>
              <a:t>Debt Payments as % of Disposable Personal Income, SA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36" name="Oval 35">
            <a:extLst>
              <a:ext uri="{FF2B5EF4-FFF2-40B4-BE49-F238E27FC236}">
                <a16:creationId xmlns:a16="http://schemas.microsoft.com/office/drawing/2014/main" id="{6DB90F37-25EC-4BBB-9837-E9C9446CE12B}"/>
              </a:ext>
            </a:extLst>
          </p:cNvPr>
          <p:cNvSpPr/>
          <p:nvPr/>
        </p:nvSpPr>
        <p:spPr>
          <a:xfrm>
            <a:off x="5750884" y="2808779"/>
            <a:ext cx="109728" cy="109728"/>
          </a:xfrm>
          <a:prstGeom prst="ellipse">
            <a:avLst/>
          </a:prstGeom>
          <a:solidFill>
            <a:srgbClr val="4A8261"/>
          </a:solidFill>
          <a:ln>
            <a:solidFill>
              <a:srgbClr val="4A82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A79B69"/>
              </a:solidFill>
              <a:effectLst/>
              <a:uLnTx/>
              <a:uFillTx/>
              <a:latin typeface="Calibri"/>
              <a:ea typeface="+mn-ea"/>
              <a:cs typeface="+mn-cs"/>
            </a:endParaRPr>
          </a:p>
        </p:txBody>
      </p:sp>
      <p:sp>
        <p:nvSpPr>
          <p:cNvPr id="37" name="Oval 36">
            <a:extLst>
              <a:ext uri="{FF2B5EF4-FFF2-40B4-BE49-F238E27FC236}">
                <a16:creationId xmlns:a16="http://schemas.microsoft.com/office/drawing/2014/main" id="{1941157F-4E88-4BB5-97A3-9D22782F4BCE}"/>
              </a:ext>
            </a:extLst>
          </p:cNvPr>
          <p:cNvSpPr/>
          <p:nvPr/>
        </p:nvSpPr>
        <p:spPr>
          <a:xfrm>
            <a:off x="8449912" y="2006334"/>
            <a:ext cx="109728" cy="109728"/>
          </a:xfrm>
          <a:prstGeom prst="ellipse">
            <a:avLst/>
          </a:prstGeom>
          <a:solidFill>
            <a:srgbClr val="4A8261"/>
          </a:solidFill>
          <a:ln>
            <a:solidFill>
              <a:srgbClr val="4A82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A79B69"/>
              </a:solidFill>
              <a:effectLst/>
              <a:uLnTx/>
              <a:uFillTx/>
              <a:latin typeface="Calibri"/>
              <a:ea typeface="+mn-ea"/>
              <a:cs typeface="+mn-cs"/>
            </a:endParaRPr>
          </a:p>
        </p:txBody>
      </p:sp>
      <p:sp>
        <p:nvSpPr>
          <p:cNvPr id="38" name="Oval 37">
            <a:extLst>
              <a:ext uri="{FF2B5EF4-FFF2-40B4-BE49-F238E27FC236}">
                <a16:creationId xmlns:a16="http://schemas.microsoft.com/office/drawing/2014/main" id="{BFE46894-9B60-462B-B172-5B4102E486B6}"/>
              </a:ext>
            </a:extLst>
          </p:cNvPr>
          <p:cNvSpPr/>
          <p:nvPr/>
        </p:nvSpPr>
        <p:spPr>
          <a:xfrm>
            <a:off x="9788817" y="3454145"/>
            <a:ext cx="109728" cy="109728"/>
          </a:xfrm>
          <a:prstGeom prst="ellipse">
            <a:avLst/>
          </a:prstGeom>
          <a:solidFill>
            <a:srgbClr val="4A8261"/>
          </a:solidFill>
          <a:ln>
            <a:solidFill>
              <a:srgbClr val="4A82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A79B69"/>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8D2688D1-1815-4E2B-A49A-63D91B6F0C64}"/>
              </a:ext>
            </a:extLst>
          </p:cNvPr>
          <p:cNvSpPr txBox="1"/>
          <p:nvPr/>
        </p:nvSpPr>
        <p:spPr>
          <a:xfrm>
            <a:off x="5267675" y="3888922"/>
            <a:ext cx="2509020" cy="461665"/>
          </a:xfrm>
          <a:prstGeom prst="rect">
            <a:avLst/>
          </a:prstGeom>
          <a:noFill/>
        </p:spPr>
        <p:txBody>
          <a:bodyPr wrap="none" rtlCol="0">
            <a:spAutoFit/>
          </a:bodyPr>
          <a:lstStyle/>
          <a:p>
            <a:pPr lvl="0" algn="l">
              <a:defRPr/>
            </a:pPr>
            <a:r>
              <a:rPr lang="en-US" sz="1200" b="1" dirty="0">
                <a:solidFill>
                  <a:prstClr val="black"/>
                </a:solidFill>
                <a:latin typeface="Garamond" panose="02020404030301010803" pitchFamily="18" charset="0"/>
              </a:rPr>
              <a:t>Household Net Worth</a:t>
            </a:r>
          </a:p>
          <a:p>
            <a:pPr lvl="0" algn="l">
              <a:defRPr/>
            </a:pPr>
            <a:r>
              <a:rPr lang="en-US" sz="1200" dirty="0">
                <a:solidFill>
                  <a:prstClr val="black"/>
                </a:solidFill>
                <a:latin typeface="Garamond" panose="02020404030301010803" pitchFamily="18" charset="0"/>
              </a:rPr>
              <a:t>Not Seasonally Adjusted, USD Billions</a:t>
            </a:r>
            <a:endPar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3204309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4B73988-EAF0-4D70-AA50-B0EC5A3353F2}"/>
              </a:ext>
            </a:extLst>
          </p:cNvPr>
          <p:cNvPicPr>
            <a:picLocks noChangeAspect="1"/>
          </p:cNvPicPr>
          <p:nvPr/>
        </p:nvPicPr>
        <p:blipFill>
          <a:blip r:embed="rId3">
            <a:clrChange>
              <a:clrFrom>
                <a:srgbClr val="E8E8E7"/>
              </a:clrFrom>
              <a:clrTo>
                <a:srgbClr val="E8E8E7">
                  <a:alpha val="0"/>
                </a:srgbClr>
              </a:clrTo>
            </a:clrChange>
          </a:blip>
          <a:stretch>
            <a:fillRect/>
          </a:stretch>
        </p:blipFill>
        <p:spPr>
          <a:xfrm>
            <a:off x="5228336" y="4460736"/>
            <a:ext cx="4626864" cy="2295663"/>
          </a:xfrm>
          <a:prstGeom prst="rect">
            <a:avLst/>
          </a:prstGeom>
        </p:spPr>
      </p:pic>
      <p:pic>
        <p:nvPicPr>
          <p:cNvPr id="4" name="Picture 3">
            <a:extLst>
              <a:ext uri="{FF2B5EF4-FFF2-40B4-BE49-F238E27FC236}">
                <a16:creationId xmlns:a16="http://schemas.microsoft.com/office/drawing/2014/main" id="{B07FCD92-7B02-4252-B53E-E4AED7EAFC4A}"/>
              </a:ext>
            </a:extLst>
          </p:cNvPr>
          <p:cNvPicPr>
            <a:picLocks noChangeAspect="1"/>
          </p:cNvPicPr>
          <p:nvPr/>
        </p:nvPicPr>
        <p:blipFill>
          <a:blip r:embed="rId4">
            <a:clrChange>
              <a:clrFrom>
                <a:srgbClr val="E8E8E7"/>
              </a:clrFrom>
              <a:clrTo>
                <a:srgbClr val="E8E8E7">
                  <a:alpha val="0"/>
                </a:srgbClr>
              </a:clrTo>
            </a:clrChange>
          </a:blip>
          <a:stretch>
            <a:fillRect/>
          </a:stretch>
        </p:blipFill>
        <p:spPr>
          <a:xfrm>
            <a:off x="5063411" y="1468613"/>
            <a:ext cx="4941824" cy="2340864"/>
          </a:xfrm>
          <a:prstGeom prst="rect">
            <a:avLst/>
          </a:prstGeom>
        </p:spPr>
      </p:pic>
      <p:sp>
        <p:nvSpPr>
          <p:cNvPr id="8" name="TextBox 7"/>
          <p:cNvSpPr txBox="1"/>
          <p:nvPr/>
        </p:nvSpPr>
        <p:spPr>
          <a:xfrm>
            <a:off x="7229475" y="6791324"/>
            <a:ext cx="2828925" cy="274320"/>
          </a:xfrm>
          <a:prstGeom prst="rect">
            <a:avLst/>
          </a:prstGeom>
          <a:noFill/>
        </p:spPr>
        <p:txBody>
          <a:bodyPr wrap="square" rtlCol="0">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Source: JP Morgan, CBO, BEA, Treasury Dept</a:t>
            </a:r>
            <a:endParaRPr kumimoji="0" lang="en-US" sz="105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2890914310"/>
              </p:ext>
            </p:extLst>
          </p:nvPr>
        </p:nvGraphicFramePr>
        <p:xfrm>
          <a:off x="4758200" y="1667658"/>
          <a:ext cx="329184" cy="2011680"/>
        </p:xfrm>
        <a:graphic>
          <a:graphicData uri="http://schemas.openxmlformats.org/drawingml/2006/table">
            <a:tbl>
              <a:tblPr firstRow="1" bandRow="1">
                <a:tableStyleId>{5C22544A-7EE6-4342-B048-85BDC9FD1C3A}</a:tableStyleId>
              </a:tblPr>
              <a:tblGrid>
                <a:gridCol w="329184">
                  <a:extLst>
                    <a:ext uri="{9D8B030D-6E8A-4147-A177-3AD203B41FA5}">
                      <a16:colId xmlns:a16="http://schemas.microsoft.com/office/drawing/2014/main" val="20000"/>
                    </a:ext>
                  </a:extLst>
                </a:gridCol>
              </a:tblGrid>
              <a:tr h="182880">
                <a:tc>
                  <a:txBody>
                    <a:bodyPr/>
                    <a:lstStyle/>
                    <a:p>
                      <a:pPr algn="r"/>
                      <a:r>
                        <a:rPr lang="en-US" sz="1100" b="1" dirty="0">
                          <a:solidFill>
                            <a:sysClr val="windowText" lastClr="000000"/>
                          </a:solidFill>
                          <a:latin typeface="Garamond" panose="02020404030301010803" pitchFamily="18" charset="0"/>
                        </a:rPr>
                        <a:t>-18%</a:t>
                      </a:r>
                    </a:p>
                  </a:txBody>
                  <a:tcPr marL="0" marR="0" marT="0" marB="0" anchor="ctr">
                    <a:noFill/>
                  </a:tcPr>
                </a:tc>
                <a:extLst>
                  <a:ext uri="{0D108BD9-81ED-4DB2-BD59-A6C34878D82A}">
                    <a16:rowId xmlns:a16="http://schemas.microsoft.com/office/drawing/2014/main" val="3693643100"/>
                  </a:ext>
                </a:extLst>
              </a:tr>
              <a:tr h="182880">
                <a:tc>
                  <a:txBody>
                    <a:bodyPr/>
                    <a:lstStyle/>
                    <a:p>
                      <a:pPr algn="r"/>
                      <a:endParaRPr lang="en-US" sz="1100" b="1" dirty="0">
                        <a:solidFill>
                          <a:sysClr val="windowText" lastClr="000000"/>
                        </a:solidFill>
                        <a:latin typeface="Garamond" panose="02020404030301010803" pitchFamily="18" charset="0"/>
                      </a:endParaRPr>
                    </a:p>
                  </a:txBody>
                  <a:tcPr marL="0" marR="0" marT="0" marB="0" anchor="ctr">
                    <a:noFill/>
                  </a:tcPr>
                </a:tc>
                <a:extLst>
                  <a:ext uri="{0D108BD9-81ED-4DB2-BD59-A6C34878D82A}">
                    <a16:rowId xmlns:a16="http://schemas.microsoft.com/office/drawing/2014/main" val="2135149880"/>
                  </a:ext>
                </a:extLst>
              </a:tr>
              <a:tr h="182880">
                <a:tc>
                  <a:txBody>
                    <a:bodyPr/>
                    <a:lstStyle/>
                    <a:p>
                      <a:pPr algn="r"/>
                      <a:r>
                        <a:rPr lang="en-US" sz="1100" b="1" dirty="0">
                          <a:solidFill>
                            <a:sysClr val="windowText" lastClr="000000"/>
                          </a:solidFill>
                          <a:latin typeface="Garamond" panose="02020404030301010803" pitchFamily="18" charset="0"/>
                        </a:rPr>
                        <a:t>-14%</a:t>
                      </a:r>
                    </a:p>
                  </a:txBody>
                  <a:tcPr marL="0" marR="0" marT="0" marB="0" anchor="ctr">
                    <a:noFill/>
                  </a:tcPr>
                </a:tc>
                <a:extLst>
                  <a:ext uri="{0D108BD9-81ED-4DB2-BD59-A6C34878D82A}">
                    <a16:rowId xmlns:a16="http://schemas.microsoft.com/office/drawing/2014/main" val="1064891791"/>
                  </a:ext>
                </a:extLst>
              </a:tr>
              <a:tr h="182880">
                <a:tc>
                  <a:txBody>
                    <a:bodyPr/>
                    <a:lstStyle/>
                    <a:p>
                      <a:pPr algn="r"/>
                      <a:endParaRPr lang="en-US" sz="1100" b="1" dirty="0">
                        <a:solidFill>
                          <a:sysClr val="windowText" lastClr="000000"/>
                        </a:solidFill>
                        <a:latin typeface="Garamond" panose="02020404030301010803" pitchFamily="18" charset="0"/>
                      </a:endParaRPr>
                    </a:p>
                  </a:txBody>
                  <a:tcPr marL="0" marR="0" marT="0" marB="0" anchor="ctr">
                    <a:noFill/>
                  </a:tcPr>
                </a:tc>
                <a:extLst>
                  <a:ext uri="{0D108BD9-81ED-4DB2-BD59-A6C34878D82A}">
                    <a16:rowId xmlns:a16="http://schemas.microsoft.com/office/drawing/2014/main" val="2618210274"/>
                  </a:ext>
                </a:extLst>
              </a:tr>
              <a:tr h="182880">
                <a:tc>
                  <a:txBody>
                    <a:bodyPr/>
                    <a:lstStyle/>
                    <a:p>
                      <a:pPr algn="r"/>
                      <a:r>
                        <a:rPr lang="en-US" sz="1100" b="1" dirty="0">
                          <a:solidFill>
                            <a:sysClr val="windowText" lastClr="000000"/>
                          </a:solidFill>
                          <a:latin typeface="Garamond" panose="02020404030301010803" pitchFamily="18" charset="0"/>
                        </a:rPr>
                        <a:t>-10%</a:t>
                      </a:r>
                    </a:p>
                  </a:txBody>
                  <a:tcPr marL="0" marR="0" marT="0" marB="0" anchor="ctr">
                    <a:noFill/>
                  </a:tcPr>
                </a:tc>
                <a:extLst>
                  <a:ext uri="{0D108BD9-81ED-4DB2-BD59-A6C34878D82A}">
                    <a16:rowId xmlns:a16="http://schemas.microsoft.com/office/drawing/2014/main" val="3941412957"/>
                  </a:ext>
                </a:extLst>
              </a:tr>
              <a:tr h="182880">
                <a:tc>
                  <a:txBody>
                    <a:bodyPr/>
                    <a:lstStyle/>
                    <a:p>
                      <a:pPr algn="r"/>
                      <a:endParaRPr lang="en-US" sz="1100" b="1" dirty="0">
                        <a:solidFill>
                          <a:sysClr val="windowText" lastClr="000000"/>
                        </a:solidFill>
                        <a:latin typeface="Garamond" panose="02020404030301010803" pitchFamily="18" charset="0"/>
                      </a:endParaRPr>
                    </a:p>
                  </a:txBody>
                  <a:tcPr marL="0" marR="0" marT="0" marB="0" anchor="ctr">
                    <a:noFill/>
                  </a:tcPr>
                </a:tc>
                <a:extLst>
                  <a:ext uri="{0D108BD9-81ED-4DB2-BD59-A6C34878D82A}">
                    <a16:rowId xmlns:a16="http://schemas.microsoft.com/office/drawing/2014/main" val="10000"/>
                  </a:ext>
                </a:extLst>
              </a:tr>
              <a:tr h="182880">
                <a:tc>
                  <a:txBody>
                    <a:bodyPr/>
                    <a:lstStyle/>
                    <a:p>
                      <a:pPr algn="r"/>
                      <a:r>
                        <a:rPr lang="en-US" sz="1100" b="1" dirty="0">
                          <a:solidFill>
                            <a:sysClr val="windowText" lastClr="000000"/>
                          </a:solidFill>
                          <a:latin typeface="Garamond" panose="02020404030301010803" pitchFamily="18" charset="0"/>
                        </a:rPr>
                        <a:t>-6%</a:t>
                      </a:r>
                    </a:p>
                  </a:txBody>
                  <a:tcPr marL="0" marR="0" marT="0" marB="0" anchor="ctr">
                    <a:noFill/>
                  </a:tcPr>
                </a:tc>
                <a:extLst>
                  <a:ext uri="{0D108BD9-81ED-4DB2-BD59-A6C34878D82A}">
                    <a16:rowId xmlns:a16="http://schemas.microsoft.com/office/drawing/2014/main" val="10002"/>
                  </a:ext>
                </a:extLst>
              </a:tr>
              <a:tr h="182880">
                <a:tc>
                  <a:txBody>
                    <a:bodyPr/>
                    <a:lstStyle/>
                    <a:p>
                      <a:pPr algn="r"/>
                      <a:endParaRPr lang="en-US" sz="1100" b="1" dirty="0">
                        <a:solidFill>
                          <a:sysClr val="windowText" lastClr="000000"/>
                        </a:solidFill>
                        <a:latin typeface="Garamond" panose="02020404030301010803" pitchFamily="18" charset="0"/>
                      </a:endParaRPr>
                    </a:p>
                  </a:txBody>
                  <a:tcPr marL="0" marR="0" marT="0" marB="0" anchor="ctr">
                    <a:noFill/>
                  </a:tcPr>
                </a:tc>
                <a:extLst>
                  <a:ext uri="{0D108BD9-81ED-4DB2-BD59-A6C34878D82A}">
                    <a16:rowId xmlns:a16="http://schemas.microsoft.com/office/drawing/2014/main" val="10003"/>
                  </a:ext>
                </a:extLst>
              </a:tr>
              <a:tr h="182880">
                <a:tc>
                  <a:txBody>
                    <a:bodyPr/>
                    <a:lstStyle/>
                    <a:p>
                      <a:pPr algn="r"/>
                      <a:r>
                        <a:rPr lang="en-US" sz="1100" b="1" dirty="0">
                          <a:solidFill>
                            <a:sysClr val="windowText" lastClr="000000"/>
                          </a:solidFill>
                          <a:latin typeface="Garamond" panose="02020404030301010803" pitchFamily="18" charset="0"/>
                        </a:rPr>
                        <a:t>-2%</a:t>
                      </a:r>
                    </a:p>
                  </a:txBody>
                  <a:tcPr marL="0" marR="0" marT="0" marB="0" anchor="ctr">
                    <a:noFill/>
                  </a:tcPr>
                </a:tc>
                <a:extLst>
                  <a:ext uri="{0D108BD9-81ED-4DB2-BD59-A6C34878D82A}">
                    <a16:rowId xmlns:a16="http://schemas.microsoft.com/office/drawing/2014/main" val="10004"/>
                  </a:ext>
                </a:extLst>
              </a:tr>
              <a:tr h="182880">
                <a:tc>
                  <a:txBody>
                    <a:bodyPr/>
                    <a:lstStyle/>
                    <a:p>
                      <a:pPr algn="r"/>
                      <a:endParaRPr lang="en-US" sz="1100" b="1" dirty="0">
                        <a:solidFill>
                          <a:sysClr val="windowText" lastClr="000000"/>
                        </a:solidFill>
                        <a:latin typeface="Garamond" panose="02020404030301010803" pitchFamily="18" charset="0"/>
                      </a:endParaRPr>
                    </a:p>
                  </a:txBody>
                  <a:tcPr marL="0" marR="0" marT="0" marB="0" anchor="ctr">
                    <a:noFill/>
                  </a:tcPr>
                </a:tc>
                <a:extLst>
                  <a:ext uri="{0D108BD9-81ED-4DB2-BD59-A6C34878D82A}">
                    <a16:rowId xmlns:a16="http://schemas.microsoft.com/office/drawing/2014/main" val="10005"/>
                  </a:ext>
                </a:extLst>
              </a:tr>
              <a:tr h="182880">
                <a:tc>
                  <a:txBody>
                    <a:bodyPr/>
                    <a:lstStyle/>
                    <a:p>
                      <a:pPr algn="r"/>
                      <a:r>
                        <a:rPr lang="en-US" sz="1100" b="1" dirty="0">
                          <a:solidFill>
                            <a:sysClr val="windowText" lastClr="000000"/>
                          </a:solidFill>
                          <a:latin typeface="Garamond" panose="02020404030301010803" pitchFamily="18" charset="0"/>
                        </a:rPr>
                        <a:t>2%</a:t>
                      </a:r>
                    </a:p>
                  </a:txBody>
                  <a:tcPr marL="0" marR="0" marT="0" marB="0" anchor="ctr">
                    <a:noFill/>
                  </a:tcPr>
                </a:tc>
                <a:extLst>
                  <a:ext uri="{0D108BD9-81ED-4DB2-BD59-A6C34878D82A}">
                    <a16:rowId xmlns:a16="http://schemas.microsoft.com/office/drawing/2014/main" val="10006"/>
                  </a:ext>
                </a:extLst>
              </a:tr>
            </a:tbl>
          </a:graphicData>
        </a:graphic>
      </p:graphicFrame>
      <p:graphicFrame>
        <p:nvGraphicFramePr>
          <p:cNvPr id="11" name="Table 10"/>
          <p:cNvGraphicFramePr>
            <a:graphicFrameLocks noGrp="1"/>
          </p:cNvGraphicFramePr>
          <p:nvPr/>
        </p:nvGraphicFramePr>
        <p:xfrm>
          <a:off x="4933463" y="3842896"/>
          <a:ext cx="5102352" cy="201168"/>
        </p:xfrm>
        <a:graphic>
          <a:graphicData uri="http://schemas.openxmlformats.org/drawingml/2006/table">
            <a:tbl>
              <a:tblPr firstRow="1" bandRow="1">
                <a:tableStyleId>{5C22544A-7EE6-4342-B048-85BDC9FD1C3A}</a:tableStyleId>
              </a:tblPr>
              <a:tblGrid>
                <a:gridCol w="566928">
                  <a:extLst>
                    <a:ext uri="{9D8B030D-6E8A-4147-A177-3AD203B41FA5}">
                      <a16:colId xmlns:a16="http://schemas.microsoft.com/office/drawing/2014/main" val="20000"/>
                    </a:ext>
                  </a:extLst>
                </a:gridCol>
                <a:gridCol w="566928">
                  <a:extLst>
                    <a:ext uri="{9D8B030D-6E8A-4147-A177-3AD203B41FA5}">
                      <a16:colId xmlns:a16="http://schemas.microsoft.com/office/drawing/2014/main" val="20001"/>
                    </a:ext>
                  </a:extLst>
                </a:gridCol>
                <a:gridCol w="566928">
                  <a:extLst>
                    <a:ext uri="{9D8B030D-6E8A-4147-A177-3AD203B41FA5}">
                      <a16:colId xmlns:a16="http://schemas.microsoft.com/office/drawing/2014/main" val="20002"/>
                    </a:ext>
                  </a:extLst>
                </a:gridCol>
                <a:gridCol w="566928">
                  <a:extLst>
                    <a:ext uri="{9D8B030D-6E8A-4147-A177-3AD203B41FA5}">
                      <a16:colId xmlns:a16="http://schemas.microsoft.com/office/drawing/2014/main" val="20003"/>
                    </a:ext>
                  </a:extLst>
                </a:gridCol>
                <a:gridCol w="566928">
                  <a:extLst>
                    <a:ext uri="{9D8B030D-6E8A-4147-A177-3AD203B41FA5}">
                      <a16:colId xmlns:a16="http://schemas.microsoft.com/office/drawing/2014/main" val="20004"/>
                    </a:ext>
                  </a:extLst>
                </a:gridCol>
                <a:gridCol w="566928">
                  <a:extLst>
                    <a:ext uri="{9D8B030D-6E8A-4147-A177-3AD203B41FA5}">
                      <a16:colId xmlns:a16="http://schemas.microsoft.com/office/drawing/2014/main" val="20005"/>
                    </a:ext>
                  </a:extLst>
                </a:gridCol>
                <a:gridCol w="566928">
                  <a:extLst>
                    <a:ext uri="{9D8B030D-6E8A-4147-A177-3AD203B41FA5}">
                      <a16:colId xmlns:a16="http://schemas.microsoft.com/office/drawing/2014/main" val="20006"/>
                    </a:ext>
                  </a:extLst>
                </a:gridCol>
                <a:gridCol w="566928">
                  <a:extLst>
                    <a:ext uri="{9D8B030D-6E8A-4147-A177-3AD203B41FA5}">
                      <a16:colId xmlns:a16="http://schemas.microsoft.com/office/drawing/2014/main" val="20007"/>
                    </a:ext>
                  </a:extLst>
                </a:gridCol>
                <a:gridCol w="566928">
                  <a:extLst>
                    <a:ext uri="{9D8B030D-6E8A-4147-A177-3AD203B41FA5}">
                      <a16:colId xmlns:a16="http://schemas.microsoft.com/office/drawing/2014/main" val="2791062806"/>
                    </a:ext>
                  </a:extLst>
                </a:gridCol>
              </a:tblGrid>
              <a:tr h="182880">
                <a:tc>
                  <a:txBody>
                    <a:bodyPr/>
                    <a:lstStyle/>
                    <a:p>
                      <a:pPr algn="ctr"/>
                      <a:r>
                        <a:rPr lang="en-US" sz="1200" b="1" dirty="0">
                          <a:solidFill>
                            <a:sysClr val="windowText" lastClr="000000"/>
                          </a:solidFill>
                          <a:latin typeface="Garamond" panose="02020404030301010803" pitchFamily="18" charset="0"/>
                        </a:rPr>
                        <a:t>’90</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ysClr val="windowText" lastClr="000000"/>
                          </a:solidFill>
                          <a:latin typeface="Garamond" panose="02020404030301010803" pitchFamily="18" charset="0"/>
                        </a:rPr>
                        <a:t>’95</a:t>
                      </a:r>
                      <a:endParaRPr lang="en-US" sz="1200" b="1" dirty="0">
                        <a:solidFill>
                          <a:sysClr val="windowText" lastClr="000000"/>
                        </a:solidFill>
                        <a:latin typeface="Garamond" panose="02020404030301010803" pitchFamily="18" charset="0"/>
                      </a:endParaRP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ysClr val="windowText" lastClr="000000"/>
                          </a:solidFill>
                          <a:latin typeface="Garamond" panose="02020404030301010803" pitchFamily="18" charset="0"/>
                        </a:rPr>
                        <a:t>’00</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ysClr val="windowText" lastClr="000000"/>
                          </a:solidFill>
                          <a:latin typeface="Garamond" panose="02020404030301010803" pitchFamily="18" charset="0"/>
                        </a:rPr>
                        <a:t>’05</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ysClr val="windowText" lastClr="000000"/>
                          </a:solidFill>
                          <a:latin typeface="Garamond" panose="02020404030301010803" pitchFamily="18" charset="0"/>
                        </a:rPr>
                        <a:t>’10</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ysClr val="windowText" lastClr="000000"/>
                          </a:solidFill>
                          <a:latin typeface="Garamond" panose="02020404030301010803" pitchFamily="18" charset="0"/>
                        </a:rPr>
                        <a:t>’15</a:t>
                      </a:r>
                    </a:p>
                  </a:txBody>
                  <a:tcPr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ysClr val="windowText" lastClr="000000"/>
                          </a:solidFill>
                          <a:latin typeface="Garamond" panose="02020404030301010803" pitchFamily="18" charset="0"/>
                        </a:rPr>
                        <a:t>’20</a:t>
                      </a:r>
                    </a:p>
                  </a:txBody>
                  <a:tcPr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lang="en-US" sz="1200" b="1" dirty="0">
                          <a:solidFill>
                            <a:sysClr val="windowText" lastClr="000000"/>
                          </a:solidFill>
                          <a:latin typeface="Garamond" panose="02020404030301010803" pitchFamily="18" charset="0"/>
                        </a:rPr>
                        <a:t>’25</a:t>
                      </a:r>
                    </a:p>
                  </a:txBody>
                  <a:tcPr marL="9144" marR="13716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lang="en-US" sz="1200" b="1" dirty="0">
                          <a:solidFill>
                            <a:sysClr val="windowText" lastClr="000000"/>
                          </a:solidFill>
                          <a:latin typeface="Garamond" panose="02020404030301010803" pitchFamily="18" charset="0"/>
                        </a:rPr>
                        <a:t>’30</a:t>
                      </a:r>
                    </a:p>
                  </a:txBody>
                  <a:tcPr marL="9144" marR="13716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6" name="Group 5">
            <a:extLst>
              <a:ext uri="{FF2B5EF4-FFF2-40B4-BE49-F238E27FC236}">
                <a16:creationId xmlns:a16="http://schemas.microsoft.com/office/drawing/2014/main" id="{EC4D6DA5-25C7-4C66-A9A0-24898B9F92F7}"/>
              </a:ext>
            </a:extLst>
          </p:cNvPr>
          <p:cNvGrpSpPr/>
          <p:nvPr/>
        </p:nvGrpSpPr>
        <p:grpSpPr>
          <a:xfrm>
            <a:off x="5030002" y="1355725"/>
            <a:ext cx="3066737" cy="433384"/>
            <a:chOff x="5030002" y="1355725"/>
            <a:chExt cx="3066737" cy="433384"/>
          </a:xfrm>
        </p:grpSpPr>
        <p:sp>
          <p:nvSpPr>
            <p:cNvPr id="12" name="TextBox 11"/>
            <p:cNvSpPr txBox="1"/>
            <p:nvPr/>
          </p:nvSpPr>
          <p:spPr>
            <a:xfrm>
              <a:off x="5030002" y="1355725"/>
              <a:ext cx="2251770"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Federal Budget Surplus/Deficit</a:t>
              </a:r>
            </a:p>
          </p:txBody>
        </p:sp>
        <p:sp>
          <p:nvSpPr>
            <p:cNvPr id="13" name="TextBox 12"/>
            <p:cNvSpPr txBox="1"/>
            <p:nvPr/>
          </p:nvSpPr>
          <p:spPr>
            <a:xfrm>
              <a:off x="5030002" y="1512110"/>
              <a:ext cx="3066737"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of GDP, 1990-2031, CBO Baseline Forecast</a:t>
              </a:r>
            </a:p>
          </p:txBody>
        </p:sp>
      </p:grpSp>
      <p:sp>
        <p:nvSpPr>
          <p:cNvPr id="18" name="TextBox 17"/>
          <p:cNvSpPr txBox="1"/>
          <p:nvPr/>
        </p:nvSpPr>
        <p:spPr>
          <a:xfrm>
            <a:off x="9565025" y="2180957"/>
            <a:ext cx="516488" cy="43088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2667F"/>
                </a:solidFill>
                <a:effectLst/>
                <a:uLnTx/>
                <a:uFillTx/>
                <a:latin typeface="Garamond" panose="02020404030301010803" pitchFamily="18" charset="0"/>
                <a:ea typeface="+mn-ea"/>
                <a:cs typeface="+mn-cs"/>
              </a:rPr>
              <a:t>2031:</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2667F"/>
                </a:solidFill>
                <a:effectLst/>
                <a:uLnTx/>
                <a:uFillTx/>
                <a:latin typeface="Garamond" panose="02020404030301010803" pitchFamily="18" charset="0"/>
                <a:ea typeface="+mn-ea"/>
                <a:cs typeface="+mn-cs"/>
              </a:rPr>
              <a:t>-5.5%</a:t>
            </a:r>
          </a:p>
        </p:txBody>
      </p:sp>
      <p:grpSp>
        <p:nvGrpSpPr>
          <p:cNvPr id="14" name="Group 13">
            <a:extLst>
              <a:ext uri="{FF2B5EF4-FFF2-40B4-BE49-F238E27FC236}">
                <a16:creationId xmlns:a16="http://schemas.microsoft.com/office/drawing/2014/main" id="{5D488A60-5FE3-4319-B023-300E82979C7C}"/>
              </a:ext>
            </a:extLst>
          </p:cNvPr>
          <p:cNvGrpSpPr/>
          <p:nvPr/>
        </p:nvGrpSpPr>
        <p:grpSpPr>
          <a:xfrm>
            <a:off x="5030002" y="4086225"/>
            <a:ext cx="3718710" cy="458056"/>
            <a:chOff x="5030002" y="4086225"/>
            <a:chExt cx="3718710" cy="458056"/>
          </a:xfrm>
        </p:grpSpPr>
        <p:sp>
          <p:nvSpPr>
            <p:cNvPr id="23" name="TextBox 22"/>
            <p:cNvSpPr txBox="1"/>
            <p:nvPr/>
          </p:nvSpPr>
          <p:spPr>
            <a:xfrm>
              <a:off x="5030002" y="4086225"/>
              <a:ext cx="2817438"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Federal Net Debt (accumulated deficits)</a:t>
              </a:r>
            </a:p>
          </p:txBody>
        </p:sp>
        <p:sp>
          <p:nvSpPr>
            <p:cNvPr id="24" name="TextBox 23"/>
            <p:cNvSpPr txBox="1"/>
            <p:nvPr/>
          </p:nvSpPr>
          <p:spPr>
            <a:xfrm>
              <a:off x="5030002" y="4267282"/>
              <a:ext cx="3718710"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of GDP, 1940-2031, CBO Baseline, End of Fiscal Year</a:t>
              </a:r>
            </a:p>
          </p:txBody>
        </p:sp>
      </p:grpSp>
      <p:sp>
        <p:nvSpPr>
          <p:cNvPr id="28" name="TextBox 27"/>
          <p:cNvSpPr txBox="1"/>
          <p:nvPr/>
        </p:nvSpPr>
        <p:spPr>
          <a:xfrm>
            <a:off x="8704805" y="4698090"/>
            <a:ext cx="535724" cy="430887"/>
          </a:xfrm>
          <a:prstGeom prst="rect">
            <a:avLst/>
          </a:prstGeom>
          <a:noFill/>
        </p:spPr>
        <p:txBody>
          <a:bodyPr wrap="none" rtlCol="0">
            <a:spAutoFit/>
          </a:bodyPr>
          <a:lstStyle>
            <a:defPPr>
              <a:defRPr lang="en-US"/>
            </a:defPPr>
            <a:lvl1pPr marL="0" marR="0" lvl="0" indent="0" algn="r" defTabSz="914400" eaLnBrk="1" latinLnBrk="0" hangingPunct="1">
              <a:lnSpc>
                <a:spcPct val="100000"/>
              </a:lnSpc>
              <a:buClrTx/>
              <a:buSzTx/>
              <a:buFontTx/>
              <a:buNone/>
              <a:tabLst/>
              <a:defRPr kumimoji="0" sz="1100" b="1" i="0" u="none" strike="noStrike" cap="none" spc="0" normalizeH="0" baseline="0">
                <a:ln>
                  <a:noFill/>
                </a:ln>
                <a:solidFill>
                  <a:srgbClr val="22667F"/>
                </a:solidFill>
                <a:effectLst/>
                <a:uLnTx/>
                <a:uFillTx/>
                <a:latin typeface="Garamond" panose="02020404030301010803"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2667F"/>
                </a:solidFill>
                <a:effectLst/>
                <a:uLnTx/>
                <a:uFillTx/>
                <a:latin typeface="Garamond" panose="02020404030301010803" pitchFamily="18" charset="0"/>
                <a:ea typeface="+mn-ea"/>
                <a:cs typeface="+mn-cs"/>
              </a:rPr>
              <a:t>2021:</a:t>
            </a:r>
          </a:p>
          <a:p>
            <a:pPr marL="0" marR="0" lvl="0" indent="0" algn="r" defTabSz="914400" rtl="0" eaLnBrk="1" fontAlgn="base" latinLnBrk="0" hangingPunct="1">
              <a:lnSpc>
                <a:spcPct val="100000"/>
              </a:lnSpc>
              <a:spcBef>
                <a:spcPct val="0"/>
              </a:spcBef>
              <a:spcAft>
                <a:spcPct val="0"/>
              </a:spcAft>
              <a:buClrTx/>
              <a:buSzTx/>
              <a:buFontTx/>
              <a:buNone/>
              <a:tabLst/>
              <a:defRPr/>
            </a:pPr>
            <a:r>
              <a:rPr lang="en-US" dirty="0"/>
              <a:t>99</a:t>
            </a:r>
            <a:r>
              <a:rPr kumimoji="0" lang="en-US" sz="1100" b="1" i="0" u="none" strike="noStrike" kern="1200" cap="none" spc="0" normalizeH="0" baseline="0" noProof="0" dirty="0">
                <a:ln>
                  <a:noFill/>
                </a:ln>
                <a:solidFill>
                  <a:srgbClr val="22667F"/>
                </a:solidFill>
                <a:effectLst/>
                <a:uLnTx/>
                <a:uFillTx/>
                <a:latin typeface="Garamond" panose="02020404030301010803" pitchFamily="18" charset="0"/>
                <a:ea typeface="+mn-ea"/>
                <a:cs typeface="+mn-cs"/>
              </a:rPr>
              <a:t>.7%</a:t>
            </a:r>
          </a:p>
        </p:txBody>
      </p:sp>
      <p:graphicFrame>
        <p:nvGraphicFramePr>
          <p:cNvPr id="29" name="Table 28"/>
          <p:cNvGraphicFramePr>
            <a:graphicFrameLocks noGrp="1"/>
          </p:cNvGraphicFramePr>
          <p:nvPr/>
        </p:nvGraphicFramePr>
        <p:xfrm>
          <a:off x="4902415" y="4438926"/>
          <a:ext cx="338328" cy="2359152"/>
        </p:xfrm>
        <a:graphic>
          <a:graphicData uri="http://schemas.openxmlformats.org/drawingml/2006/table">
            <a:tbl>
              <a:tblPr firstRow="1" bandRow="1">
                <a:tableStyleId>{5C22544A-7EE6-4342-B048-85BDC9FD1C3A}</a:tableStyleId>
              </a:tblPr>
              <a:tblGrid>
                <a:gridCol w="338328">
                  <a:extLst>
                    <a:ext uri="{9D8B030D-6E8A-4147-A177-3AD203B41FA5}">
                      <a16:colId xmlns:a16="http://schemas.microsoft.com/office/drawing/2014/main" val="20000"/>
                    </a:ext>
                  </a:extLst>
                </a:gridCol>
              </a:tblGrid>
              <a:tr h="393192">
                <a:tc>
                  <a:txBody>
                    <a:bodyPr/>
                    <a:lstStyle/>
                    <a:p>
                      <a:pPr algn="r"/>
                      <a:r>
                        <a:rPr lang="en-US" sz="1100" b="1" dirty="0">
                          <a:solidFill>
                            <a:sysClr val="windowText" lastClr="000000"/>
                          </a:solidFill>
                          <a:latin typeface="Garamond" panose="02020404030301010803" pitchFamily="18" charset="0"/>
                        </a:rPr>
                        <a:t>120%</a:t>
                      </a:r>
                    </a:p>
                  </a:txBody>
                  <a:tcPr marL="0" marR="0" marT="0" marB="0" anchor="ctr">
                    <a:noFill/>
                  </a:tcPr>
                </a:tc>
                <a:extLst>
                  <a:ext uri="{0D108BD9-81ED-4DB2-BD59-A6C34878D82A}">
                    <a16:rowId xmlns:a16="http://schemas.microsoft.com/office/drawing/2014/main" val="10001"/>
                  </a:ext>
                </a:extLst>
              </a:tr>
              <a:tr h="393192">
                <a:tc>
                  <a:txBody>
                    <a:bodyPr/>
                    <a:lstStyle/>
                    <a:p>
                      <a:pPr algn="r"/>
                      <a:r>
                        <a:rPr lang="en-US" sz="1100" b="1" dirty="0">
                          <a:solidFill>
                            <a:sysClr val="windowText" lastClr="000000"/>
                          </a:solidFill>
                          <a:latin typeface="Garamond" panose="02020404030301010803" pitchFamily="18" charset="0"/>
                        </a:rPr>
                        <a:t>100%</a:t>
                      </a:r>
                    </a:p>
                  </a:txBody>
                  <a:tcPr marL="0" marR="0" marT="0" marB="0" anchor="ctr">
                    <a:noFill/>
                  </a:tcPr>
                </a:tc>
                <a:extLst>
                  <a:ext uri="{0D108BD9-81ED-4DB2-BD59-A6C34878D82A}">
                    <a16:rowId xmlns:a16="http://schemas.microsoft.com/office/drawing/2014/main" val="10002"/>
                  </a:ext>
                </a:extLst>
              </a:tr>
              <a:tr h="393192">
                <a:tc>
                  <a:txBody>
                    <a:bodyPr/>
                    <a:lstStyle/>
                    <a:p>
                      <a:pPr algn="r"/>
                      <a:r>
                        <a:rPr lang="en-US" sz="1100" b="1" dirty="0">
                          <a:solidFill>
                            <a:sysClr val="windowText" lastClr="000000"/>
                          </a:solidFill>
                          <a:latin typeface="Garamond" panose="02020404030301010803" pitchFamily="18" charset="0"/>
                        </a:rPr>
                        <a:t>80%</a:t>
                      </a:r>
                    </a:p>
                  </a:txBody>
                  <a:tcPr marL="0" marR="0" marT="0" marB="0" anchor="ctr">
                    <a:noFill/>
                  </a:tcPr>
                </a:tc>
                <a:extLst>
                  <a:ext uri="{0D108BD9-81ED-4DB2-BD59-A6C34878D82A}">
                    <a16:rowId xmlns:a16="http://schemas.microsoft.com/office/drawing/2014/main" val="10003"/>
                  </a:ext>
                </a:extLst>
              </a:tr>
              <a:tr h="393192">
                <a:tc>
                  <a:txBody>
                    <a:bodyPr/>
                    <a:lstStyle/>
                    <a:p>
                      <a:pPr algn="r"/>
                      <a:r>
                        <a:rPr lang="en-US" sz="1100" b="1" dirty="0">
                          <a:solidFill>
                            <a:sysClr val="windowText" lastClr="000000"/>
                          </a:solidFill>
                          <a:latin typeface="Garamond" panose="02020404030301010803" pitchFamily="18" charset="0"/>
                        </a:rPr>
                        <a:t>60%</a:t>
                      </a:r>
                    </a:p>
                  </a:txBody>
                  <a:tcPr marL="0" marR="0" marT="0" marB="0" anchor="ctr">
                    <a:noFill/>
                  </a:tcPr>
                </a:tc>
                <a:extLst>
                  <a:ext uri="{0D108BD9-81ED-4DB2-BD59-A6C34878D82A}">
                    <a16:rowId xmlns:a16="http://schemas.microsoft.com/office/drawing/2014/main" val="10004"/>
                  </a:ext>
                </a:extLst>
              </a:tr>
              <a:tr h="393192">
                <a:tc>
                  <a:txBody>
                    <a:bodyPr/>
                    <a:lstStyle/>
                    <a:p>
                      <a:pPr algn="r"/>
                      <a:r>
                        <a:rPr lang="en-US" sz="1100" b="1" dirty="0">
                          <a:solidFill>
                            <a:sysClr val="windowText" lastClr="000000"/>
                          </a:solidFill>
                          <a:latin typeface="Garamond" panose="02020404030301010803" pitchFamily="18" charset="0"/>
                        </a:rPr>
                        <a:t>40%</a:t>
                      </a:r>
                    </a:p>
                  </a:txBody>
                  <a:tcPr marL="0" marR="0" marT="0" marB="0" anchor="ctr">
                    <a:noFill/>
                  </a:tcPr>
                </a:tc>
                <a:extLst>
                  <a:ext uri="{0D108BD9-81ED-4DB2-BD59-A6C34878D82A}">
                    <a16:rowId xmlns:a16="http://schemas.microsoft.com/office/drawing/2014/main" val="10005"/>
                  </a:ext>
                </a:extLst>
              </a:tr>
              <a:tr h="393192">
                <a:tc>
                  <a:txBody>
                    <a:bodyPr/>
                    <a:lstStyle/>
                    <a:p>
                      <a:pPr algn="r"/>
                      <a:r>
                        <a:rPr lang="en-US" sz="1100" b="1" dirty="0">
                          <a:solidFill>
                            <a:sysClr val="windowText" lastClr="000000"/>
                          </a:solidFill>
                          <a:latin typeface="Garamond" panose="02020404030301010803" pitchFamily="18" charset="0"/>
                        </a:rPr>
                        <a:t>20%</a:t>
                      </a:r>
                    </a:p>
                  </a:txBody>
                  <a:tcPr marL="0" marR="0" marT="0" marB="0" anchor="ctr">
                    <a:noFill/>
                  </a:tcPr>
                </a:tc>
                <a:extLst>
                  <a:ext uri="{0D108BD9-81ED-4DB2-BD59-A6C34878D82A}">
                    <a16:rowId xmlns:a16="http://schemas.microsoft.com/office/drawing/2014/main" val="613316014"/>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1707420917"/>
              </p:ext>
            </p:extLst>
          </p:nvPr>
        </p:nvGraphicFramePr>
        <p:xfrm>
          <a:off x="5159265" y="6659341"/>
          <a:ext cx="4718304" cy="182880"/>
        </p:xfrm>
        <a:graphic>
          <a:graphicData uri="http://schemas.openxmlformats.org/drawingml/2006/table">
            <a:tbl>
              <a:tblPr firstRow="1" bandRow="1">
                <a:tableStyleId>{5C22544A-7EE6-4342-B048-85BDC9FD1C3A}</a:tableStyleId>
              </a:tblPr>
              <a:tblGrid>
                <a:gridCol w="393192">
                  <a:extLst>
                    <a:ext uri="{9D8B030D-6E8A-4147-A177-3AD203B41FA5}">
                      <a16:colId xmlns:a16="http://schemas.microsoft.com/office/drawing/2014/main" val="20000"/>
                    </a:ext>
                  </a:extLst>
                </a:gridCol>
                <a:gridCol w="393192">
                  <a:extLst>
                    <a:ext uri="{9D8B030D-6E8A-4147-A177-3AD203B41FA5}">
                      <a16:colId xmlns:a16="http://schemas.microsoft.com/office/drawing/2014/main" val="20001"/>
                    </a:ext>
                  </a:extLst>
                </a:gridCol>
                <a:gridCol w="393192">
                  <a:extLst>
                    <a:ext uri="{9D8B030D-6E8A-4147-A177-3AD203B41FA5}">
                      <a16:colId xmlns:a16="http://schemas.microsoft.com/office/drawing/2014/main" val="20002"/>
                    </a:ext>
                  </a:extLst>
                </a:gridCol>
                <a:gridCol w="393192">
                  <a:extLst>
                    <a:ext uri="{9D8B030D-6E8A-4147-A177-3AD203B41FA5}">
                      <a16:colId xmlns:a16="http://schemas.microsoft.com/office/drawing/2014/main" val="20003"/>
                    </a:ext>
                  </a:extLst>
                </a:gridCol>
                <a:gridCol w="393192">
                  <a:extLst>
                    <a:ext uri="{9D8B030D-6E8A-4147-A177-3AD203B41FA5}">
                      <a16:colId xmlns:a16="http://schemas.microsoft.com/office/drawing/2014/main" val="20004"/>
                    </a:ext>
                  </a:extLst>
                </a:gridCol>
                <a:gridCol w="393192">
                  <a:extLst>
                    <a:ext uri="{9D8B030D-6E8A-4147-A177-3AD203B41FA5}">
                      <a16:colId xmlns:a16="http://schemas.microsoft.com/office/drawing/2014/main" val="20005"/>
                    </a:ext>
                  </a:extLst>
                </a:gridCol>
                <a:gridCol w="393192">
                  <a:extLst>
                    <a:ext uri="{9D8B030D-6E8A-4147-A177-3AD203B41FA5}">
                      <a16:colId xmlns:a16="http://schemas.microsoft.com/office/drawing/2014/main" val="20006"/>
                    </a:ext>
                  </a:extLst>
                </a:gridCol>
                <a:gridCol w="393192">
                  <a:extLst>
                    <a:ext uri="{9D8B030D-6E8A-4147-A177-3AD203B41FA5}">
                      <a16:colId xmlns:a16="http://schemas.microsoft.com/office/drawing/2014/main" val="20007"/>
                    </a:ext>
                  </a:extLst>
                </a:gridCol>
                <a:gridCol w="393192">
                  <a:extLst>
                    <a:ext uri="{9D8B030D-6E8A-4147-A177-3AD203B41FA5}">
                      <a16:colId xmlns:a16="http://schemas.microsoft.com/office/drawing/2014/main" val="20008"/>
                    </a:ext>
                  </a:extLst>
                </a:gridCol>
                <a:gridCol w="393192">
                  <a:extLst>
                    <a:ext uri="{9D8B030D-6E8A-4147-A177-3AD203B41FA5}">
                      <a16:colId xmlns:a16="http://schemas.microsoft.com/office/drawing/2014/main" val="205188079"/>
                    </a:ext>
                  </a:extLst>
                </a:gridCol>
                <a:gridCol w="393192">
                  <a:extLst>
                    <a:ext uri="{9D8B030D-6E8A-4147-A177-3AD203B41FA5}">
                      <a16:colId xmlns:a16="http://schemas.microsoft.com/office/drawing/2014/main" val="1220002174"/>
                    </a:ext>
                  </a:extLst>
                </a:gridCol>
                <a:gridCol w="393192">
                  <a:extLst>
                    <a:ext uri="{9D8B030D-6E8A-4147-A177-3AD203B41FA5}">
                      <a16:colId xmlns:a16="http://schemas.microsoft.com/office/drawing/2014/main" val="4264607893"/>
                    </a:ext>
                  </a:extLst>
                </a:gridCol>
              </a:tblGrid>
              <a:tr h="182880">
                <a:tc>
                  <a:txBody>
                    <a:bodyPr/>
                    <a:lstStyle/>
                    <a:p>
                      <a:pPr algn="ctr"/>
                      <a:r>
                        <a:rPr lang="en-US" sz="1100" b="1" dirty="0">
                          <a:solidFill>
                            <a:sysClr val="windowText" lastClr="000000"/>
                          </a:solidFill>
                          <a:latin typeface="Garamond" panose="02020404030301010803" pitchFamily="18" charset="0"/>
                        </a:rPr>
                        <a:t>’40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ysClr val="windowText" lastClr="000000"/>
                          </a:solidFill>
                          <a:latin typeface="Garamond" panose="02020404030301010803" pitchFamily="18" charset="0"/>
                        </a:rPr>
                        <a:t>’48</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ysClr val="windowText" lastClr="000000"/>
                          </a:solidFill>
                          <a:latin typeface="Garamond" panose="02020404030301010803" pitchFamily="18" charset="0"/>
                        </a:rPr>
                        <a:t>’56</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ysClr val="windowText" lastClr="000000"/>
                          </a:solidFill>
                          <a:latin typeface="Garamond" panose="02020404030301010803" pitchFamily="18" charset="0"/>
                        </a:rPr>
                        <a:t>’64</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ysClr val="windowText" lastClr="000000"/>
                          </a:solidFill>
                          <a:latin typeface="Garamond" panose="02020404030301010803" pitchFamily="18" charset="0"/>
                        </a:rPr>
                        <a:t>’72</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ysClr val="windowText" lastClr="000000"/>
                          </a:solidFill>
                          <a:latin typeface="Garamond" panose="02020404030301010803" pitchFamily="18" charset="0"/>
                        </a:rPr>
                        <a:t>’80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ysClr val="windowText" lastClr="000000"/>
                          </a:solidFill>
                          <a:latin typeface="Garamond" panose="02020404030301010803" pitchFamily="18" charset="0"/>
                        </a:rPr>
                        <a:t>’88</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ysClr val="windowText" lastClr="000000"/>
                          </a:solidFill>
                          <a:latin typeface="Garamond" panose="02020404030301010803" pitchFamily="18" charset="0"/>
                        </a:rPr>
                        <a:t>’96</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ysClr val="windowText" lastClr="000000"/>
                          </a:solidFill>
                          <a:latin typeface="Garamond" panose="02020404030301010803" pitchFamily="18" charset="0"/>
                        </a:rPr>
                        <a:t>’04</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ysClr val="windowText" lastClr="000000"/>
                          </a:solidFill>
                          <a:latin typeface="Garamond" panose="02020404030301010803" pitchFamily="18" charset="0"/>
                        </a:rPr>
                        <a:t>’12</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ysClr val="windowText" lastClr="000000"/>
                          </a:solidFill>
                          <a:latin typeface="Garamond" panose="02020404030301010803" pitchFamily="18" charset="0"/>
                        </a:rPr>
                        <a:t>’20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ysClr val="windowText" lastClr="000000"/>
                          </a:solidFill>
                          <a:latin typeface="Garamond" panose="02020404030301010803" pitchFamily="18" charset="0"/>
                        </a:rPr>
                        <a:t>‘28</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itle 1">
            <a:extLst>
              <a:ext uri="{FF2B5EF4-FFF2-40B4-BE49-F238E27FC236}">
                <a16:creationId xmlns:a16="http://schemas.microsoft.com/office/drawing/2014/main" id="{1D3CA962-96B4-4BCF-A825-2972CA028C5D}"/>
              </a:ext>
            </a:extLst>
          </p:cNvPr>
          <p:cNvSpPr>
            <a:spLocks noGrp="1"/>
          </p:cNvSpPr>
          <p:nvPr>
            <p:ph type="title"/>
          </p:nvPr>
        </p:nvSpPr>
        <p:spPr/>
        <p:txBody>
          <a:bodyPr/>
          <a:lstStyle/>
          <a:p>
            <a:r>
              <a:rPr lang="en-US" dirty="0"/>
              <a:t>LIMITATIONS ON FISCAL POLICY</a:t>
            </a:r>
          </a:p>
        </p:txBody>
      </p:sp>
      <p:sp>
        <p:nvSpPr>
          <p:cNvPr id="48" name="Oval 47">
            <a:extLst>
              <a:ext uri="{FF2B5EF4-FFF2-40B4-BE49-F238E27FC236}">
                <a16:creationId xmlns:a16="http://schemas.microsoft.com/office/drawing/2014/main" id="{D4664C3D-9405-4BDB-8DFC-BEB6ED879752}"/>
              </a:ext>
            </a:extLst>
          </p:cNvPr>
          <p:cNvSpPr/>
          <p:nvPr/>
        </p:nvSpPr>
        <p:spPr>
          <a:xfrm>
            <a:off x="9705597" y="4846812"/>
            <a:ext cx="128016" cy="128016"/>
          </a:xfrm>
          <a:prstGeom prst="ellipse">
            <a:avLst/>
          </a:prstGeom>
          <a:solidFill>
            <a:srgbClr val="22667F"/>
          </a:solidFill>
          <a:ln>
            <a:solidFill>
              <a:srgbClr val="226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A79B69"/>
              </a:solidFill>
              <a:effectLst/>
              <a:uLnTx/>
              <a:uFillTx/>
              <a:latin typeface="Calibri"/>
              <a:ea typeface="+mn-ea"/>
              <a:cs typeface="+mn-cs"/>
            </a:endParaRPr>
          </a:p>
        </p:txBody>
      </p:sp>
      <p:sp>
        <p:nvSpPr>
          <p:cNvPr id="49" name="Oval 48">
            <a:extLst>
              <a:ext uri="{FF2B5EF4-FFF2-40B4-BE49-F238E27FC236}">
                <a16:creationId xmlns:a16="http://schemas.microsoft.com/office/drawing/2014/main" id="{CCE0BA75-A737-42F9-A4A1-4DC0285DBBDC}"/>
              </a:ext>
            </a:extLst>
          </p:cNvPr>
          <p:cNvSpPr/>
          <p:nvPr/>
        </p:nvSpPr>
        <p:spPr>
          <a:xfrm>
            <a:off x="9216951" y="4925260"/>
            <a:ext cx="128016" cy="128016"/>
          </a:xfrm>
          <a:prstGeom prst="ellipse">
            <a:avLst/>
          </a:prstGeom>
          <a:solidFill>
            <a:srgbClr val="22667F"/>
          </a:solidFill>
          <a:ln>
            <a:solidFill>
              <a:srgbClr val="226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A79B69"/>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AD3B8AB2-6B67-43AA-A7F2-F9AAF75E9D10}"/>
              </a:ext>
            </a:extLst>
          </p:cNvPr>
          <p:cNvSpPr txBox="1"/>
          <p:nvPr/>
        </p:nvSpPr>
        <p:spPr>
          <a:xfrm>
            <a:off x="8364924" y="1578347"/>
            <a:ext cx="572593" cy="43088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2667F"/>
                </a:solidFill>
                <a:effectLst/>
                <a:uLnTx/>
                <a:uFillTx/>
                <a:latin typeface="Garamond" panose="02020404030301010803" pitchFamily="18" charset="0"/>
                <a:ea typeface="+mn-ea"/>
                <a:cs typeface="+mn-cs"/>
              </a:rPr>
              <a:t>2021:</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2667F"/>
                </a:solidFill>
                <a:effectLst/>
                <a:uLnTx/>
                <a:uFillTx/>
                <a:latin typeface="Garamond" panose="02020404030301010803" pitchFamily="18" charset="0"/>
                <a:ea typeface="+mn-ea"/>
                <a:cs typeface="+mn-cs"/>
              </a:rPr>
              <a:t>-12.3%</a:t>
            </a:r>
          </a:p>
        </p:txBody>
      </p:sp>
      <p:cxnSp>
        <p:nvCxnSpPr>
          <p:cNvPr id="45" name="Straight Arrow Connector 44">
            <a:extLst>
              <a:ext uri="{FF2B5EF4-FFF2-40B4-BE49-F238E27FC236}">
                <a16:creationId xmlns:a16="http://schemas.microsoft.com/office/drawing/2014/main" id="{FCD9790C-32C5-4AB7-85AD-5EB834C0CE1F}"/>
              </a:ext>
            </a:extLst>
          </p:cNvPr>
          <p:cNvCxnSpPr/>
          <p:nvPr/>
        </p:nvCxnSpPr>
        <p:spPr>
          <a:xfrm>
            <a:off x="9931404" y="2549969"/>
            <a:ext cx="0" cy="256032"/>
          </a:xfrm>
          <a:prstGeom prst="straightConnector1">
            <a:avLst/>
          </a:prstGeom>
          <a:ln w="19050">
            <a:solidFill>
              <a:srgbClr val="22667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A7969374-56D5-4837-B763-C3E834189893}"/>
              </a:ext>
            </a:extLst>
          </p:cNvPr>
          <p:cNvSpPr txBox="1"/>
          <p:nvPr/>
        </p:nvSpPr>
        <p:spPr>
          <a:xfrm>
            <a:off x="283820" y="1355725"/>
            <a:ext cx="2471446"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The 2022 Federal Budget,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CBO Baseline Forecast, USD Trillions</a:t>
            </a:r>
          </a:p>
        </p:txBody>
      </p:sp>
      <p:graphicFrame>
        <p:nvGraphicFramePr>
          <p:cNvPr id="47" name="Chart 46">
            <a:extLst>
              <a:ext uri="{FF2B5EF4-FFF2-40B4-BE49-F238E27FC236}">
                <a16:creationId xmlns:a16="http://schemas.microsoft.com/office/drawing/2014/main" id="{87FB0ACB-955C-4547-9684-D30BEDE787FC}"/>
              </a:ext>
            </a:extLst>
          </p:cNvPr>
          <p:cNvGraphicFramePr/>
          <p:nvPr>
            <p:extLst>
              <p:ext uri="{D42A27DB-BD31-4B8C-83A1-F6EECF244321}">
                <p14:modId xmlns:p14="http://schemas.microsoft.com/office/powerpoint/2010/main" val="3382928683"/>
              </p:ext>
            </p:extLst>
          </p:nvPr>
        </p:nvGraphicFramePr>
        <p:xfrm>
          <a:off x="259836" y="1482233"/>
          <a:ext cx="4627164" cy="5533381"/>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Box 26">
            <a:extLst>
              <a:ext uri="{FF2B5EF4-FFF2-40B4-BE49-F238E27FC236}">
                <a16:creationId xmlns:a16="http://schemas.microsoft.com/office/drawing/2014/main" id="{B7FABE2C-48C9-44B3-BDC3-FC954B92532A}"/>
              </a:ext>
            </a:extLst>
          </p:cNvPr>
          <p:cNvSpPr txBox="1"/>
          <p:nvPr/>
        </p:nvSpPr>
        <p:spPr>
          <a:xfrm>
            <a:off x="732404" y="1982750"/>
            <a:ext cx="1875193"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Total Spending: $5.5tn</a:t>
            </a:r>
          </a:p>
        </p:txBody>
      </p:sp>
      <p:sp>
        <p:nvSpPr>
          <p:cNvPr id="31" name="TextBox 30">
            <a:extLst>
              <a:ext uri="{FF2B5EF4-FFF2-40B4-BE49-F238E27FC236}">
                <a16:creationId xmlns:a16="http://schemas.microsoft.com/office/drawing/2014/main" id="{50C1C872-ACFF-439D-86B1-F01C376E9F90}"/>
              </a:ext>
            </a:extLst>
          </p:cNvPr>
          <p:cNvSpPr txBox="1"/>
          <p:nvPr/>
        </p:nvSpPr>
        <p:spPr>
          <a:xfrm>
            <a:off x="9329181" y="5013872"/>
            <a:ext cx="591829" cy="430887"/>
          </a:xfrm>
          <a:prstGeom prst="rect">
            <a:avLst/>
          </a:prstGeom>
          <a:noFill/>
        </p:spPr>
        <p:txBody>
          <a:bodyPr wrap="none" rtlCol="0">
            <a:spAutoFit/>
          </a:bodyPr>
          <a:lstStyle>
            <a:defPPr>
              <a:defRPr lang="en-US"/>
            </a:defPPr>
            <a:lvl1pPr marL="0" marR="0" lvl="0" indent="0" algn="r" defTabSz="914400" eaLnBrk="1" latinLnBrk="0" hangingPunct="1">
              <a:lnSpc>
                <a:spcPct val="100000"/>
              </a:lnSpc>
              <a:buClrTx/>
              <a:buSzTx/>
              <a:buFontTx/>
              <a:buNone/>
              <a:tabLst/>
              <a:defRPr kumimoji="0" sz="1100" b="1" i="0" u="none" strike="noStrike" cap="none" spc="0" normalizeH="0" baseline="0">
                <a:ln>
                  <a:noFill/>
                </a:ln>
                <a:solidFill>
                  <a:srgbClr val="22667F"/>
                </a:solidFill>
                <a:effectLst/>
                <a:uLnTx/>
                <a:uFillTx/>
                <a:latin typeface="Garamond" panose="02020404030301010803"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2667F"/>
                </a:solidFill>
                <a:effectLst/>
                <a:uLnTx/>
                <a:uFillTx/>
                <a:latin typeface="Garamond" panose="02020404030301010803" pitchFamily="18" charset="0"/>
                <a:ea typeface="+mn-ea"/>
                <a:cs typeface="+mn-cs"/>
              </a:rPr>
              <a:t>2031:</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2667F"/>
                </a:solidFill>
                <a:effectLst/>
                <a:uLnTx/>
                <a:uFillTx/>
                <a:latin typeface="Garamond" panose="02020404030301010803" pitchFamily="18" charset="0"/>
                <a:ea typeface="+mn-ea"/>
                <a:cs typeface="+mn-cs"/>
              </a:rPr>
              <a:t>106.4%</a:t>
            </a:r>
          </a:p>
        </p:txBody>
      </p:sp>
      <p:grpSp>
        <p:nvGrpSpPr>
          <p:cNvPr id="16" name="Group 15">
            <a:extLst>
              <a:ext uri="{FF2B5EF4-FFF2-40B4-BE49-F238E27FC236}">
                <a16:creationId xmlns:a16="http://schemas.microsoft.com/office/drawing/2014/main" id="{6C582636-68B7-48DA-853D-61A48D15CAF2}"/>
              </a:ext>
            </a:extLst>
          </p:cNvPr>
          <p:cNvGrpSpPr/>
          <p:nvPr/>
        </p:nvGrpSpPr>
        <p:grpSpPr>
          <a:xfrm>
            <a:off x="9273610" y="5878146"/>
            <a:ext cx="696024" cy="340342"/>
            <a:chOff x="9273610" y="5878146"/>
            <a:chExt cx="696024" cy="340342"/>
          </a:xfrm>
        </p:grpSpPr>
        <p:sp>
          <p:nvSpPr>
            <p:cNvPr id="32" name="TextBox 31">
              <a:extLst>
                <a:ext uri="{FF2B5EF4-FFF2-40B4-BE49-F238E27FC236}">
                  <a16:creationId xmlns:a16="http://schemas.microsoft.com/office/drawing/2014/main" id="{7423510C-DD39-4238-B96D-22A596A7C67E}"/>
                </a:ext>
              </a:extLst>
            </p:cNvPr>
            <p:cNvSpPr txBox="1"/>
            <p:nvPr/>
          </p:nvSpPr>
          <p:spPr>
            <a:xfrm>
              <a:off x="9273610" y="5878146"/>
              <a:ext cx="696024" cy="261610"/>
            </a:xfrm>
            <a:prstGeom prst="rect">
              <a:avLst/>
            </a:prstGeom>
            <a:noFill/>
          </p:spPr>
          <p:txBody>
            <a:bodyPr wrap="none" rtlCol="0">
              <a:spAutoFit/>
            </a:bodyPr>
            <a:lstStyle>
              <a:defPPr>
                <a:defRPr lang="en-US"/>
              </a:defPPr>
              <a:lvl1pPr marL="0" marR="0" lvl="0" indent="0" algn="r" defTabSz="914400" eaLnBrk="1" latinLnBrk="0" hangingPunct="1">
                <a:lnSpc>
                  <a:spcPct val="100000"/>
                </a:lnSpc>
                <a:buClrTx/>
                <a:buSzTx/>
                <a:buFontTx/>
                <a:buNone/>
                <a:tabLst/>
                <a:defRPr kumimoji="0" sz="1100" b="1" i="0" u="none" strike="noStrike" cap="none" spc="0" normalizeH="0" baseline="0">
                  <a:ln>
                    <a:noFill/>
                  </a:ln>
                  <a:solidFill>
                    <a:srgbClr val="22667F"/>
                  </a:solidFill>
                  <a:effectLst/>
                  <a:uLnTx/>
                  <a:uFillTx/>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Forecast</a:t>
              </a:r>
            </a:p>
          </p:txBody>
        </p:sp>
        <p:cxnSp>
          <p:nvCxnSpPr>
            <p:cNvPr id="33" name="Straight Arrow Connector 32">
              <a:extLst>
                <a:ext uri="{FF2B5EF4-FFF2-40B4-BE49-F238E27FC236}">
                  <a16:creationId xmlns:a16="http://schemas.microsoft.com/office/drawing/2014/main" id="{52A5EF18-C693-4FF5-9815-A81DB3615195}"/>
                </a:ext>
              </a:extLst>
            </p:cNvPr>
            <p:cNvCxnSpPr>
              <a:cxnSpLocks/>
            </p:cNvCxnSpPr>
            <p:nvPr/>
          </p:nvCxnSpPr>
          <p:spPr>
            <a:xfrm rot="16200000">
              <a:off x="9605484" y="5989888"/>
              <a:ext cx="0" cy="457200"/>
            </a:xfrm>
            <a:prstGeom prst="straightConnector1">
              <a:avLst/>
            </a:prstGeom>
            <a:ln w="19050">
              <a:solidFill>
                <a:srgbClr val="332618"/>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5" name="Slide Number Placeholder 3">
            <a:extLst>
              <a:ext uri="{FF2B5EF4-FFF2-40B4-BE49-F238E27FC236}">
                <a16:creationId xmlns:a16="http://schemas.microsoft.com/office/drawing/2014/main" id="{5C0C88AA-5495-48F6-9442-11458AB40571}"/>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34" name="TextBox 33">
            <a:extLst>
              <a:ext uri="{FF2B5EF4-FFF2-40B4-BE49-F238E27FC236}">
                <a16:creationId xmlns:a16="http://schemas.microsoft.com/office/drawing/2014/main" id="{CE48351A-781D-4FEE-A9DA-32C57E8C93DB}"/>
              </a:ext>
            </a:extLst>
          </p:cNvPr>
          <p:cNvSpPr txBox="1"/>
          <p:nvPr/>
        </p:nvSpPr>
        <p:spPr>
          <a:xfrm>
            <a:off x="8804261" y="2585874"/>
            <a:ext cx="516488" cy="43088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2667F"/>
                </a:solidFill>
                <a:effectLst/>
                <a:uLnTx/>
                <a:uFillTx/>
                <a:latin typeface="Garamond" panose="02020404030301010803" pitchFamily="18" charset="0"/>
                <a:ea typeface="+mn-ea"/>
                <a:cs typeface="+mn-cs"/>
              </a:rPr>
              <a:t>2022: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2667F"/>
                </a:solidFill>
                <a:effectLst/>
                <a:uLnTx/>
                <a:uFillTx/>
                <a:latin typeface="Garamond" panose="02020404030301010803" pitchFamily="18" charset="0"/>
                <a:ea typeface="+mn-ea"/>
                <a:cs typeface="+mn-cs"/>
              </a:rPr>
              <a:t>-4.7%</a:t>
            </a:r>
          </a:p>
        </p:txBody>
      </p:sp>
      <p:grpSp>
        <p:nvGrpSpPr>
          <p:cNvPr id="9" name="Group 8">
            <a:extLst>
              <a:ext uri="{FF2B5EF4-FFF2-40B4-BE49-F238E27FC236}">
                <a16:creationId xmlns:a16="http://schemas.microsoft.com/office/drawing/2014/main" id="{A1DFF95F-33F1-4993-AE29-0091BC256E2D}"/>
              </a:ext>
            </a:extLst>
          </p:cNvPr>
          <p:cNvGrpSpPr/>
          <p:nvPr/>
        </p:nvGrpSpPr>
        <p:grpSpPr>
          <a:xfrm>
            <a:off x="8938504" y="1420368"/>
            <a:ext cx="696024" cy="261610"/>
            <a:chOff x="8853440" y="1420368"/>
            <a:chExt cx="696024" cy="261610"/>
          </a:xfrm>
        </p:grpSpPr>
        <p:cxnSp>
          <p:nvCxnSpPr>
            <p:cNvPr id="36" name="Straight Arrow Connector 35">
              <a:extLst>
                <a:ext uri="{FF2B5EF4-FFF2-40B4-BE49-F238E27FC236}">
                  <a16:creationId xmlns:a16="http://schemas.microsoft.com/office/drawing/2014/main" id="{FC7B1A6D-B737-4EF5-9F0C-79EE0852D060}"/>
                </a:ext>
              </a:extLst>
            </p:cNvPr>
            <p:cNvCxnSpPr>
              <a:cxnSpLocks/>
            </p:cNvCxnSpPr>
            <p:nvPr/>
          </p:nvCxnSpPr>
          <p:spPr>
            <a:xfrm rot="16200000">
              <a:off x="9139693" y="1496722"/>
              <a:ext cx="0" cy="365760"/>
            </a:xfrm>
            <a:prstGeom prst="straightConnector1">
              <a:avLst/>
            </a:prstGeom>
            <a:ln w="19050">
              <a:solidFill>
                <a:srgbClr val="332618"/>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9DE6D6B-456F-4C04-9939-F439F663144D}"/>
                </a:ext>
              </a:extLst>
            </p:cNvPr>
            <p:cNvSpPr txBox="1"/>
            <p:nvPr/>
          </p:nvSpPr>
          <p:spPr>
            <a:xfrm>
              <a:off x="8853440" y="1420368"/>
              <a:ext cx="696024" cy="261610"/>
            </a:xfrm>
            <a:prstGeom prst="rect">
              <a:avLst/>
            </a:prstGeom>
            <a:noFill/>
          </p:spPr>
          <p:txBody>
            <a:bodyPr wrap="none" rtlCol="0">
              <a:spAutoFit/>
            </a:bodyPr>
            <a:lstStyle>
              <a:defPPr>
                <a:defRPr lang="en-US"/>
              </a:defPPr>
              <a:lvl1pPr marL="0" marR="0" lvl="0" indent="0" algn="r" defTabSz="914400" eaLnBrk="1" latinLnBrk="0" hangingPunct="1">
                <a:lnSpc>
                  <a:spcPct val="100000"/>
                </a:lnSpc>
                <a:buClrTx/>
                <a:buSzTx/>
                <a:buFontTx/>
                <a:buNone/>
                <a:tabLst/>
                <a:defRPr kumimoji="0" sz="1100" b="1" i="0" u="none" strike="noStrike" cap="none" spc="0" normalizeH="0" baseline="0">
                  <a:ln>
                    <a:noFill/>
                  </a:ln>
                  <a:solidFill>
                    <a:srgbClr val="22667F"/>
                  </a:solidFill>
                  <a:effectLst/>
                  <a:uLnTx/>
                  <a:uFillTx/>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Forecast</a:t>
              </a:r>
            </a:p>
          </p:txBody>
        </p:sp>
      </p:grpSp>
      <p:cxnSp>
        <p:nvCxnSpPr>
          <p:cNvPr id="38" name="Straight Arrow Connector 37">
            <a:extLst>
              <a:ext uri="{FF2B5EF4-FFF2-40B4-BE49-F238E27FC236}">
                <a16:creationId xmlns:a16="http://schemas.microsoft.com/office/drawing/2014/main" id="{9B95833E-EFEB-47BC-BE20-61493975A8A1}"/>
              </a:ext>
            </a:extLst>
          </p:cNvPr>
          <p:cNvCxnSpPr/>
          <p:nvPr/>
        </p:nvCxnSpPr>
        <p:spPr>
          <a:xfrm>
            <a:off x="8786629" y="1968718"/>
            <a:ext cx="0" cy="256032"/>
          </a:xfrm>
          <a:prstGeom prst="straightConnector1">
            <a:avLst/>
          </a:prstGeom>
          <a:ln w="19050">
            <a:solidFill>
              <a:srgbClr val="22667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718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latin typeface="Franklin Gothic Medium Cond" panose="020B0606030402020204" pitchFamily="34" charset="0"/>
                <a:cs typeface="Arial" charset="0"/>
              </a:rPr>
              <a:t>CORPORATE CREDIT SPREADS </a:t>
            </a:r>
            <a:r>
              <a:rPr lang="en-US" sz="2200" i="1" dirty="0">
                <a:latin typeface="Garamond" panose="02020404030301010803" pitchFamily="18" charset="0"/>
                <a:cs typeface="Arial" charset="0"/>
              </a:rPr>
              <a:t>– 1/31/97 through 11/30/21</a:t>
            </a:r>
          </a:p>
        </p:txBody>
      </p:sp>
      <p:graphicFrame>
        <p:nvGraphicFramePr>
          <p:cNvPr id="10" name="Object 11"/>
          <p:cNvGraphicFramePr>
            <a:graphicFrameLocks noChangeAspect="1"/>
          </p:cNvGraphicFramePr>
          <p:nvPr>
            <p:extLst>
              <p:ext uri="{D42A27DB-BD31-4B8C-83A1-F6EECF244321}">
                <p14:modId xmlns:p14="http://schemas.microsoft.com/office/powerpoint/2010/main" val="3937754911"/>
              </p:ext>
            </p:extLst>
          </p:nvPr>
        </p:nvGraphicFramePr>
        <p:xfrm>
          <a:off x="1238966" y="1575532"/>
          <a:ext cx="7580471" cy="501020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12"/>
          <p:cNvSpPr txBox="1">
            <a:spLocks noChangeArrowheads="1"/>
          </p:cNvSpPr>
          <p:nvPr/>
        </p:nvSpPr>
        <p:spPr bwMode="auto">
          <a:xfrm>
            <a:off x="3041968" y="6285666"/>
            <a:ext cx="3974465" cy="461665"/>
          </a:xfrm>
          <a:prstGeom prst="rect">
            <a:avLst/>
          </a:prstGeom>
          <a:noFill/>
          <a:ln w="9525">
            <a:noFill/>
            <a:miter lim="800000"/>
            <a:headEnd/>
            <a:tailEnd/>
          </a:ln>
          <a:effectLst/>
        </p:spPr>
        <p:txBody>
          <a:bodyPr>
            <a:spAutoFit/>
          </a:bodyPr>
          <a:lstStyle>
            <a:defPPr>
              <a:defRPr lang="en-US"/>
            </a:defPPr>
            <a:lvl1pPr defTabSz="1121093">
              <a:spcBef>
                <a:spcPct val="0"/>
              </a:spcBef>
              <a:tabLst>
                <a:tab pos="628650" algn="l"/>
                <a:tab pos="2514600" algn="l"/>
                <a:tab pos="3771900" algn="r"/>
                <a:tab pos="4023360" algn="r"/>
              </a:tabLst>
              <a:defRPr sz="1100" b="0">
                <a:solidFill>
                  <a:srgbClr val="000000"/>
                </a:solidFill>
                <a:latin typeface="Garamond" panose="02020404030301010803" pitchFamily="18" charset="0"/>
              </a:defRPr>
            </a:lvl1pPr>
            <a:lvl2pPr algn="l">
              <a:spcBef>
                <a:spcPct val="0"/>
              </a:spcBef>
              <a:defRPr sz="1000" b="1">
                <a:solidFill>
                  <a:schemeClr val="tx1"/>
                </a:solidFill>
              </a:defRPr>
            </a:lvl2pPr>
            <a:lvl3pPr algn="l">
              <a:spcBef>
                <a:spcPct val="0"/>
              </a:spcBef>
              <a:defRPr sz="1000" b="1">
                <a:solidFill>
                  <a:schemeClr val="tx1"/>
                </a:solidFill>
              </a:defRPr>
            </a:lvl3pPr>
            <a:lvl4pPr algn="l">
              <a:spcBef>
                <a:spcPct val="0"/>
              </a:spcBef>
              <a:defRPr sz="1000" b="1">
                <a:solidFill>
                  <a:schemeClr val="tx1"/>
                </a:solidFill>
              </a:defRPr>
            </a:lvl4pPr>
            <a:lvl5pPr algn="l">
              <a:spcBef>
                <a:spcPct val="0"/>
              </a:spcBef>
              <a:defRPr sz="1000" b="1">
                <a:solidFill>
                  <a:schemeClr val="tx1"/>
                </a:solidFill>
              </a:defRPr>
            </a:lvl5pPr>
            <a:lvl6pPr>
              <a:defRPr sz="1000" b="1">
                <a:solidFill>
                  <a:schemeClr val="tx1"/>
                </a:solidFill>
              </a:defRPr>
            </a:lvl6pPr>
            <a:lvl7pPr>
              <a:defRPr sz="1000" b="1">
                <a:solidFill>
                  <a:schemeClr val="tx1"/>
                </a:solidFill>
              </a:defRPr>
            </a:lvl7pPr>
            <a:lvl8pPr>
              <a:defRPr sz="1000" b="1">
                <a:solidFill>
                  <a:schemeClr val="tx1"/>
                </a:solidFill>
              </a:defRPr>
            </a:lvl8pPr>
            <a:lvl9pPr>
              <a:defRPr sz="1000" b="1">
                <a:solidFill>
                  <a:schemeClr val="tx1"/>
                </a:solidFill>
              </a:defRPr>
            </a:lvl9pPr>
          </a:lstStyle>
          <a:p>
            <a:pPr marL="0" marR="0" lvl="0" indent="0" algn="l" defTabSz="1121093" rtl="0" eaLnBrk="1" fontAlgn="base" latinLnBrk="0" hangingPunct="1">
              <a:lnSpc>
                <a:spcPct val="100000"/>
              </a:lnSpc>
              <a:spcBef>
                <a:spcPct val="0"/>
              </a:spcBef>
              <a:spcAft>
                <a:spcPct val="0"/>
              </a:spcAft>
              <a:buClrTx/>
              <a:buSzTx/>
              <a:buFontTx/>
              <a:buNone/>
              <a:tabLst>
                <a:tab pos="628650" algn="l"/>
                <a:tab pos="2514600" algn="l"/>
                <a:tab pos="3771900" algn="r"/>
                <a:tab pos="4023360" algn="r"/>
              </a:tabLst>
              <a:defRPr/>
            </a:pPr>
            <a:r>
              <a:rPr kumimoji="0" lang="en-US" sz="12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	High Yield Index		Average  549 bps</a:t>
            </a:r>
          </a:p>
          <a:p>
            <a:pPr marL="0" marR="0" lvl="0" indent="0" algn="l" defTabSz="1121093" rtl="0" eaLnBrk="1" fontAlgn="base" latinLnBrk="0" hangingPunct="1">
              <a:lnSpc>
                <a:spcPct val="100000"/>
              </a:lnSpc>
              <a:spcBef>
                <a:spcPct val="0"/>
              </a:spcBef>
              <a:spcAft>
                <a:spcPct val="0"/>
              </a:spcAft>
              <a:buClrTx/>
              <a:buSzTx/>
              <a:buFontTx/>
              <a:buNone/>
              <a:tabLst>
                <a:tab pos="628650" algn="l"/>
                <a:tab pos="2514600" algn="l"/>
                <a:tab pos="3771900" algn="r"/>
                <a:tab pos="4023360" algn="r"/>
              </a:tabLst>
              <a:defRPr/>
            </a:pPr>
            <a:r>
              <a:rPr kumimoji="0" lang="en-US" sz="12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	Investment Grade Corporate		Average  153 bps</a:t>
            </a:r>
          </a:p>
        </p:txBody>
      </p:sp>
      <p:sp>
        <p:nvSpPr>
          <p:cNvPr id="12" name="Line 10"/>
          <p:cNvSpPr>
            <a:spLocks noChangeShapeType="1"/>
          </p:cNvSpPr>
          <p:nvPr/>
        </p:nvSpPr>
        <p:spPr bwMode="auto">
          <a:xfrm>
            <a:off x="3211520" y="6417179"/>
            <a:ext cx="474980" cy="0"/>
          </a:xfrm>
          <a:prstGeom prst="line">
            <a:avLst/>
          </a:prstGeom>
          <a:noFill/>
          <a:ln w="22225">
            <a:solidFill>
              <a:srgbClr val="4A826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4" name="Line 12"/>
          <p:cNvSpPr>
            <a:spLocks noChangeShapeType="1"/>
          </p:cNvSpPr>
          <p:nvPr/>
        </p:nvSpPr>
        <p:spPr bwMode="auto">
          <a:xfrm>
            <a:off x="3211520" y="6597042"/>
            <a:ext cx="474980" cy="0"/>
          </a:xfrm>
          <a:prstGeom prst="line">
            <a:avLst/>
          </a:prstGeom>
          <a:noFill/>
          <a:ln w="22225">
            <a:solidFill>
              <a:srgbClr val="A79B6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5" name="Text Box 7"/>
          <p:cNvSpPr txBox="1">
            <a:spLocks noChangeArrowheads="1"/>
          </p:cNvSpPr>
          <p:nvPr/>
        </p:nvSpPr>
        <p:spPr bwMode="auto">
          <a:xfrm rot="16200000">
            <a:off x="-325262" y="3942136"/>
            <a:ext cx="2701510" cy="276999"/>
          </a:xfrm>
          <a:prstGeom prst="rect">
            <a:avLst/>
          </a:prstGeom>
          <a:noFill/>
          <a:ln w="9525">
            <a:noFill/>
            <a:miter lim="800000"/>
            <a:headEnd/>
            <a:tailEnd/>
          </a:ln>
          <a:effectLst/>
        </p:spPr>
        <p:txBody>
          <a:bodyPr wrap="none">
            <a:spAutoFit/>
          </a:bodyPr>
          <a:lstStyle/>
          <a:p>
            <a:pPr marL="0" marR="0" lvl="0" indent="0" algn="ctr" defTabSz="1121093"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Option Adjusted Spread (Basis Points)</a:t>
            </a:r>
          </a:p>
        </p:txBody>
      </p:sp>
      <p:sp>
        <p:nvSpPr>
          <p:cNvPr id="20" name="TextBox 19">
            <a:extLst>
              <a:ext uri="{FF2B5EF4-FFF2-40B4-BE49-F238E27FC236}">
                <a16:creationId xmlns:a16="http://schemas.microsoft.com/office/drawing/2014/main" id="{946AE9D6-C5DE-42F7-8463-D4C81819EC15}"/>
              </a:ext>
            </a:extLst>
          </p:cNvPr>
          <p:cNvSpPr txBox="1"/>
          <p:nvPr/>
        </p:nvSpPr>
        <p:spPr>
          <a:xfrm>
            <a:off x="479798" y="6797429"/>
            <a:ext cx="2468880" cy="24917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19"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Source:  BBG Barclays, ICE </a:t>
            </a:r>
            <a:r>
              <a:rPr kumimoji="0" lang="en-US" sz="1019" b="0" i="1" u="none" strike="noStrike" kern="1200" cap="none" spc="0" normalizeH="0" baseline="0" noProof="0" dirty="0" err="1">
                <a:ln>
                  <a:noFill/>
                </a:ln>
                <a:solidFill>
                  <a:srgbClr val="332618"/>
                </a:solidFill>
                <a:effectLst/>
                <a:uLnTx/>
                <a:uFillTx/>
                <a:latin typeface="Garamond" panose="02020404030301010803" pitchFamily="18" charset="0"/>
                <a:ea typeface="+mn-ea"/>
                <a:cs typeface="+mn-cs"/>
              </a:rPr>
              <a:t>BofA</a:t>
            </a:r>
            <a:r>
              <a:rPr kumimoji="0" lang="en-US" sz="1019"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 ML</a:t>
            </a:r>
          </a:p>
        </p:txBody>
      </p:sp>
      <p:sp>
        <p:nvSpPr>
          <p:cNvPr id="24" name="Text Box 6">
            <a:extLst>
              <a:ext uri="{FF2B5EF4-FFF2-40B4-BE49-F238E27FC236}">
                <a16:creationId xmlns:a16="http://schemas.microsoft.com/office/drawing/2014/main" id="{B413AE46-DF89-4C07-A2B1-A6D7BF5DB8A4}"/>
              </a:ext>
            </a:extLst>
          </p:cNvPr>
          <p:cNvSpPr txBox="1">
            <a:spLocks noChangeArrowheads="1"/>
          </p:cNvSpPr>
          <p:nvPr/>
        </p:nvSpPr>
        <p:spPr bwMode="auto">
          <a:xfrm>
            <a:off x="8576138" y="4912561"/>
            <a:ext cx="457200" cy="286222"/>
          </a:xfrm>
          <a:prstGeom prst="rect">
            <a:avLst/>
          </a:prstGeom>
          <a:noFill/>
          <a:ln w="9525">
            <a:noFill/>
            <a:miter lim="800000"/>
            <a:headEnd/>
            <a:tailEnd/>
          </a:ln>
          <a:effectLst/>
        </p:spPr>
        <p:txBody>
          <a:bodyPr lIns="100572" tIns="50287" rIns="100572" bIns="50287" anchor="ctr">
            <a:spAutoFit/>
          </a:bodyPr>
          <a:lstStyle>
            <a:defPPr>
              <a:defRPr lang="en-US"/>
            </a:defPPr>
            <a:lvl1pPr marL="0" marR="0" lvl="0" indent="0" algn="ctr" defTabSz="1121093" eaLnBrk="1" latinLnBrk="0" hangingPunct="1">
              <a:lnSpc>
                <a:spcPct val="100000"/>
              </a:lnSpc>
              <a:buClrTx/>
              <a:buSzTx/>
              <a:buFontTx/>
              <a:buNone/>
              <a:tabLst/>
              <a:defRPr kumimoji="0" sz="1100" b="0" i="0" u="none" strike="noStrike" cap="none" spc="0" normalizeH="0" baseline="0">
                <a:ln>
                  <a:noFill/>
                </a:ln>
                <a:solidFill>
                  <a:srgbClr val="332618"/>
                </a:solidFill>
                <a:effectLst/>
                <a:uLnTx/>
                <a:uFillTx/>
                <a:latin typeface="Garamond" panose="02020404030301010803" pitchFamily="18" charset="0"/>
              </a:defRPr>
            </a:lvl1pPr>
          </a:lstStyle>
          <a:p>
            <a:pPr marL="0" marR="0" lvl="0" indent="0" algn="ctr" defTabSz="1121093"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367</a:t>
            </a:r>
          </a:p>
        </p:txBody>
      </p:sp>
      <p:sp>
        <p:nvSpPr>
          <p:cNvPr id="25" name="Text Box 8">
            <a:extLst>
              <a:ext uri="{FF2B5EF4-FFF2-40B4-BE49-F238E27FC236}">
                <a16:creationId xmlns:a16="http://schemas.microsoft.com/office/drawing/2014/main" id="{F30BA9E3-2322-4D80-9B67-2E840AEF5C02}"/>
              </a:ext>
            </a:extLst>
          </p:cNvPr>
          <p:cNvSpPr txBox="1">
            <a:spLocks noChangeArrowheads="1"/>
          </p:cNvSpPr>
          <p:nvPr/>
        </p:nvSpPr>
        <p:spPr bwMode="auto">
          <a:xfrm>
            <a:off x="8576138" y="5465525"/>
            <a:ext cx="457200" cy="286222"/>
          </a:xfrm>
          <a:prstGeom prst="rect">
            <a:avLst/>
          </a:prstGeom>
          <a:noFill/>
          <a:ln w="9525">
            <a:noFill/>
            <a:miter lim="800000"/>
            <a:headEnd/>
            <a:tailEnd/>
          </a:ln>
          <a:effectLst/>
        </p:spPr>
        <p:txBody>
          <a:bodyPr lIns="100572" tIns="50287" rIns="100572" bIns="50287" anchor="ctr">
            <a:spAutoFit/>
          </a:bodyPr>
          <a:lstStyle/>
          <a:p>
            <a:pPr marL="0" marR="0" lvl="0" indent="0" algn="ctr" defTabSz="1121093"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103</a:t>
            </a:r>
          </a:p>
        </p:txBody>
      </p:sp>
      <p:sp>
        <p:nvSpPr>
          <p:cNvPr id="16" name="Slide Number Placeholder 3">
            <a:extLst>
              <a:ext uri="{FF2B5EF4-FFF2-40B4-BE49-F238E27FC236}">
                <a16:creationId xmlns:a16="http://schemas.microsoft.com/office/drawing/2014/main" id="{277A9C7C-CA41-42BD-B6DC-7D65F1430171}"/>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2571457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8">
            <a:extLst>
              <a:ext uri="{FF2B5EF4-FFF2-40B4-BE49-F238E27FC236}">
                <a16:creationId xmlns:a16="http://schemas.microsoft.com/office/drawing/2014/main" id="{9C7041D2-09D5-448E-BE4A-C243B33B7393}"/>
              </a:ext>
            </a:extLst>
          </p:cNvPr>
          <p:cNvGraphicFramePr>
            <a:graphicFrameLocks/>
          </p:cNvGraphicFramePr>
          <p:nvPr>
            <p:extLst>
              <p:ext uri="{D42A27DB-BD31-4B8C-83A1-F6EECF244321}">
                <p14:modId xmlns:p14="http://schemas.microsoft.com/office/powerpoint/2010/main" val="830302644"/>
              </p:ext>
            </p:extLst>
          </p:nvPr>
        </p:nvGraphicFramePr>
        <p:xfrm>
          <a:off x="-371475" y="308110"/>
          <a:ext cx="10801351" cy="746429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8792D6E0-6430-44F3-AA68-8E091D2B1AA3}"/>
              </a:ext>
            </a:extLst>
          </p:cNvPr>
          <p:cNvSpPr>
            <a:spLocks noGrp="1"/>
          </p:cNvSpPr>
          <p:nvPr>
            <p:ph type="title"/>
          </p:nvPr>
        </p:nvSpPr>
        <p:spPr/>
        <p:txBody>
          <a:bodyPr/>
          <a:lstStyle/>
          <a:p>
            <a:r>
              <a:rPr lang="en-US" kern="0" dirty="0"/>
              <a:t>INFLATION – AGGRESSIVELY TURNING UP </a:t>
            </a:r>
            <a:endParaRPr lang="en-US" dirty="0"/>
          </a:p>
        </p:txBody>
      </p:sp>
      <p:sp>
        <p:nvSpPr>
          <p:cNvPr id="6" name="TextBox 5">
            <a:extLst>
              <a:ext uri="{FF2B5EF4-FFF2-40B4-BE49-F238E27FC236}">
                <a16:creationId xmlns:a16="http://schemas.microsoft.com/office/drawing/2014/main" id="{5E02A35B-5083-4739-9F0D-988326B158E9}"/>
              </a:ext>
            </a:extLst>
          </p:cNvPr>
          <p:cNvSpPr txBox="1"/>
          <p:nvPr/>
        </p:nvSpPr>
        <p:spPr>
          <a:xfrm>
            <a:off x="239485" y="6823773"/>
            <a:ext cx="2355659" cy="256765"/>
          </a:xfrm>
          <a:prstGeom prst="rect">
            <a:avLst/>
          </a:prstGeom>
          <a:noFill/>
        </p:spPr>
        <p:txBody>
          <a:bodyPr wrap="square" lIns="101882" tIns="50941" rIns="101882" bIns="50941" rtlCol="0">
            <a:spAutoFit/>
          </a:bodyPr>
          <a:lstStyle>
            <a:defPPr>
              <a:defRPr lang="en-US"/>
            </a:defPPr>
            <a:lvl1pPr>
              <a:defRPr sz="1000" i="1">
                <a:solidFill>
                  <a:srgbClr val="332618"/>
                </a:solidFill>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Source: Bloomberg</a:t>
            </a:r>
          </a:p>
        </p:txBody>
      </p:sp>
      <p:sp>
        <p:nvSpPr>
          <p:cNvPr id="7" name="Slide Number Placeholder 3">
            <a:extLst>
              <a:ext uri="{FF2B5EF4-FFF2-40B4-BE49-F238E27FC236}">
                <a16:creationId xmlns:a16="http://schemas.microsoft.com/office/drawing/2014/main" id="{98581A6C-ED52-4F80-82C1-22388114282B}"/>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8" name="Text Box 6">
            <a:extLst>
              <a:ext uri="{FF2B5EF4-FFF2-40B4-BE49-F238E27FC236}">
                <a16:creationId xmlns:a16="http://schemas.microsoft.com/office/drawing/2014/main" id="{89B98DA2-8FDB-45A8-A147-D18260A1EDB8}"/>
              </a:ext>
            </a:extLst>
          </p:cNvPr>
          <p:cNvSpPr txBox="1">
            <a:spLocks noChangeArrowheads="1"/>
          </p:cNvSpPr>
          <p:nvPr/>
        </p:nvSpPr>
        <p:spPr bwMode="auto">
          <a:xfrm>
            <a:off x="9336405" y="1442936"/>
            <a:ext cx="640080" cy="347777"/>
          </a:xfrm>
          <a:prstGeom prst="rect">
            <a:avLst/>
          </a:prstGeom>
          <a:noFill/>
          <a:ln w="9525">
            <a:noFill/>
            <a:miter lim="800000"/>
            <a:headEnd/>
            <a:tailEnd/>
          </a:ln>
          <a:effectLst/>
        </p:spPr>
        <p:txBody>
          <a:bodyPr lIns="100572" tIns="50287" rIns="100572" bIns="50287" anchor="ctr">
            <a:spAutoFit/>
          </a:bodyPr>
          <a:lstStyle>
            <a:defPPr>
              <a:defRPr lang="en-US"/>
            </a:defPPr>
            <a:lvl1pPr marL="0" marR="0" lvl="0" indent="0" algn="ctr" defTabSz="1121093" eaLnBrk="1" latinLnBrk="0" hangingPunct="1">
              <a:lnSpc>
                <a:spcPct val="100000"/>
              </a:lnSpc>
              <a:buClrTx/>
              <a:buSzTx/>
              <a:buFontTx/>
              <a:buNone/>
              <a:tabLst/>
              <a:defRPr kumimoji="0" sz="1100" b="0" i="0" u="none" strike="noStrike" cap="none" spc="0" normalizeH="0" baseline="0">
                <a:ln>
                  <a:noFill/>
                </a:ln>
                <a:solidFill>
                  <a:srgbClr val="332618"/>
                </a:solidFill>
                <a:effectLst/>
                <a:uLnTx/>
                <a:uFillTx/>
                <a:latin typeface="Garamond" panose="02020404030301010803" pitchFamily="18" charset="0"/>
              </a:defRPr>
            </a:lvl1pPr>
          </a:lstStyle>
          <a:p>
            <a:pPr marL="0" marR="0" lvl="0" indent="0" algn="l" defTabSz="112109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9CC7AD"/>
                </a:solidFill>
                <a:effectLst/>
                <a:uLnTx/>
                <a:uFillTx/>
                <a:latin typeface="Garamond" panose="02020404030301010803" pitchFamily="18" charset="0"/>
                <a:ea typeface="+mn-ea"/>
                <a:cs typeface="+mn-cs"/>
              </a:rPr>
              <a:t>6.8%</a:t>
            </a:r>
          </a:p>
        </p:txBody>
      </p:sp>
    </p:spTree>
    <p:extLst>
      <p:ext uri="{BB962C8B-B14F-4D97-AF65-F5344CB8AC3E}">
        <p14:creationId xmlns:p14="http://schemas.microsoft.com/office/powerpoint/2010/main" val="2764606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93007585-5A9E-4A2F-B338-8B3D5D619FB7}"/>
              </a:ext>
            </a:extLst>
          </p:cNvPr>
          <p:cNvGraphicFramePr/>
          <p:nvPr>
            <p:extLst>
              <p:ext uri="{D42A27DB-BD31-4B8C-83A1-F6EECF244321}">
                <p14:modId xmlns:p14="http://schemas.microsoft.com/office/powerpoint/2010/main" val="1049670823"/>
              </p:ext>
            </p:extLst>
          </p:nvPr>
        </p:nvGraphicFramePr>
        <p:xfrm>
          <a:off x="690699" y="1485900"/>
          <a:ext cx="8677003" cy="5003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62D453FB-54FF-4E16-A2CD-977EA77CA02E}"/>
              </a:ext>
            </a:extLst>
          </p:cNvPr>
          <p:cNvSpPr txBox="1"/>
          <p:nvPr/>
        </p:nvSpPr>
        <p:spPr>
          <a:xfrm>
            <a:off x="239485" y="6814248"/>
            <a:ext cx="2355659" cy="256765"/>
          </a:xfrm>
          <a:prstGeom prst="rect">
            <a:avLst/>
          </a:prstGeom>
          <a:noFill/>
        </p:spPr>
        <p:txBody>
          <a:bodyPr wrap="square" lIns="101882" tIns="50941" rIns="101882" bIns="50941" rtlCol="0">
            <a:spAutoFit/>
          </a:bodyPr>
          <a:lstStyle>
            <a:defPPr>
              <a:defRPr lang="en-US"/>
            </a:defPPr>
            <a:lvl1pPr>
              <a:defRPr sz="1000" i="1">
                <a:solidFill>
                  <a:srgbClr val="332618"/>
                </a:solidFill>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Source: Bloomberg</a:t>
            </a:r>
          </a:p>
        </p:txBody>
      </p:sp>
      <p:sp>
        <p:nvSpPr>
          <p:cNvPr id="4" name="Title 3">
            <a:extLst>
              <a:ext uri="{FF2B5EF4-FFF2-40B4-BE49-F238E27FC236}">
                <a16:creationId xmlns:a16="http://schemas.microsoft.com/office/drawing/2014/main" id="{88F6190E-9B15-412B-9990-9D9D2FC923DD}"/>
              </a:ext>
            </a:extLst>
          </p:cNvPr>
          <p:cNvSpPr>
            <a:spLocks noGrp="1"/>
          </p:cNvSpPr>
          <p:nvPr>
            <p:ph type="title"/>
          </p:nvPr>
        </p:nvSpPr>
        <p:spPr/>
        <p:txBody>
          <a:bodyPr/>
          <a:lstStyle/>
          <a:p>
            <a:r>
              <a:rPr lang="en-US" kern="0" dirty="0"/>
              <a:t>WAGE GROWTH AND CORE PCE</a:t>
            </a:r>
            <a:endParaRPr lang="en-US" sz="2400" dirty="0"/>
          </a:p>
        </p:txBody>
      </p:sp>
      <p:sp>
        <p:nvSpPr>
          <p:cNvPr id="16" name="Slide Number Placeholder 3">
            <a:extLst>
              <a:ext uri="{FF2B5EF4-FFF2-40B4-BE49-F238E27FC236}">
                <a16:creationId xmlns:a16="http://schemas.microsoft.com/office/drawing/2014/main" id="{02031FB8-8698-48F4-AD8C-7401056AB8A3}"/>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8" name="TextBox 7">
            <a:extLst>
              <a:ext uri="{FF2B5EF4-FFF2-40B4-BE49-F238E27FC236}">
                <a16:creationId xmlns:a16="http://schemas.microsoft.com/office/drawing/2014/main" id="{5E8F2205-F038-4808-A909-3CBFCF12F9B1}"/>
              </a:ext>
            </a:extLst>
          </p:cNvPr>
          <p:cNvSpPr txBox="1"/>
          <p:nvPr/>
        </p:nvSpPr>
        <p:spPr>
          <a:xfrm>
            <a:off x="2513295" y="1764176"/>
            <a:ext cx="1495666"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33391E"/>
                </a:solidFill>
                <a:effectLst/>
                <a:uLnTx/>
                <a:uFillTx/>
                <a:latin typeface="Franklin Gothic Medium Cond" panose="020B0606030402020204" pitchFamily="34" charset="0"/>
                <a:ea typeface="+mn-ea"/>
                <a:cs typeface="+mn-cs"/>
              </a:rPr>
              <a:t>WAGE GROWTH</a:t>
            </a:r>
          </a:p>
        </p:txBody>
      </p:sp>
      <p:sp>
        <p:nvSpPr>
          <p:cNvPr id="9" name="TextBox 8">
            <a:extLst>
              <a:ext uri="{FF2B5EF4-FFF2-40B4-BE49-F238E27FC236}">
                <a16:creationId xmlns:a16="http://schemas.microsoft.com/office/drawing/2014/main" id="{42A07403-8523-4702-ACA8-858EA360DD13}"/>
              </a:ext>
            </a:extLst>
          </p:cNvPr>
          <p:cNvSpPr txBox="1"/>
          <p:nvPr/>
        </p:nvSpPr>
        <p:spPr>
          <a:xfrm>
            <a:off x="5097780" y="5412606"/>
            <a:ext cx="1048685"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A79B69"/>
                </a:solidFill>
                <a:effectLst/>
                <a:uLnTx/>
                <a:uFillTx/>
                <a:latin typeface="Franklin Gothic Medium Cond" panose="020B0606030402020204" pitchFamily="34" charset="0"/>
                <a:ea typeface="+mn-ea"/>
                <a:cs typeface="+mn-cs"/>
              </a:rPr>
              <a:t>CORE PCE</a:t>
            </a:r>
          </a:p>
        </p:txBody>
      </p:sp>
      <p:sp>
        <p:nvSpPr>
          <p:cNvPr id="10" name="TextBox 1">
            <a:extLst>
              <a:ext uri="{FF2B5EF4-FFF2-40B4-BE49-F238E27FC236}">
                <a16:creationId xmlns:a16="http://schemas.microsoft.com/office/drawing/2014/main" id="{452D58A3-97D6-440E-8329-4680D5B82682}"/>
              </a:ext>
            </a:extLst>
          </p:cNvPr>
          <p:cNvSpPr txBox="1"/>
          <p:nvPr/>
        </p:nvSpPr>
        <p:spPr>
          <a:xfrm>
            <a:off x="130626" y="2879196"/>
            <a:ext cx="553998" cy="2374304"/>
          </a:xfrm>
          <a:prstGeom prst="rect">
            <a:avLst/>
          </a:prstGeom>
          <a:noFill/>
        </p:spPr>
        <p:txBody>
          <a:bodyPr vert="vert270"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33391E"/>
                </a:solidFill>
                <a:effectLst/>
                <a:uLnTx/>
                <a:uFillTx/>
                <a:latin typeface="Franklin Gothic Medium Cond" panose="020B0606030402020204" pitchFamily="34" charset="0"/>
                <a:ea typeface="+mn-ea"/>
                <a:cs typeface="+mn-cs"/>
              </a:rPr>
              <a:t>% CHANGE (WAGES)</a:t>
            </a:r>
          </a:p>
        </p:txBody>
      </p:sp>
      <p:sp>
        <p:nvSpPr>
          <p:cNvPr id="12" name="TextBox 1">
            <a:extLst>
              <a:ext uri="{FF2B5EF4-FFF2-40B4-BE49-F238E27FC236}">
                <a16:creationId xmlns:a16="http://schemas.microsoft.com/office/drawing/2014/main" id="{C96382AA-4281-44A8-9775-04B18A97A3E0}"/>
              </a:ext>
            </a:extLst>
          </p:cNvPr>
          <p:cNvSpPr txBox="1"/>
          <p:nvPr/>
        </p:nvSpPr>
        <p:spPr>
          <a:xfrm>
            <a:off x="9431832" y="2640444"/>
            <a:ext cx="553998" cy="2695610"/>
          </a:xfrm>
          <a:prstGeom prst="rect">
            <a:avLst/>
          </a:prstGeom>
          <a:noFill/>
        </p:spPr>
        <p:txBody>
          <a:bodyPr vert="vert270"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A79B69"/>
                </a:solidFill>
                <a:effectLst/>
                <a:uLnTx/>
                <a:uFillTx/>
                <a:latin typeface="Franklin Gothic Medium Cond" panose="020B0606030402020204" pitchFamily="34" charset="0"/>
                <a:ea typeface="+mn-ea"/>
                <a:cs typeface="+mn-cs"/>
              </a:rPr>
              <a:t>% CHANGE (CORE PCE)</a:t>
            </a:r>
          </a:p>
        </p:txBody>
      </p:sp>
    </p:spTree>
    <p:extLst>
      <p:ext uri="{BB962C8B-B14F-4D97-AF65-F5344CB8AC3E}">
        <p14:creationId xmlns:p14="http://schemas.microsoft.com/office/powerpoint/2010/main" val="2346286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2D453FB-54FF-4E16-A2CD-977EA77CA02E}"/>
              </a:ext>
            </a:extLst>
          </p:cNvPr>
          <p:cNvSpPr txBox="1"/>
          <p:nvPr/>
        </p:nvSpPr>
        <p:spPr>
          <a:xfrm>
            <a:off x="239485" y="6814248"/>
            <a:ext cx="2355659" cy="256765"/>
          </a:xfrm>
          <a:prstGeom prst="rect">
            <a:avLst/>
          </a:prstGeom>
          <a:noFill/>
        </p:spPr>
        <p:txBody>
          <a:bodyPr wrap="square" lIns="101882" tIns="50941" rIns="101882" bIns="50941" rtlCol="0">
            <a:spAutoFit/>
          </a:bodyPr>
          <a:lstStyle>
            <a:defPPr>
              <a:defRPr lang="en-US"/>
            </a:defPPr>
            <a:lvl1pPr>
              <a:defRPr sz="1000" i="1">
                <a:solidFill>
                  <a:srgbClr val="332618"/>
                </a:solidFill>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Source: Bloomberg</a:t>
            </a:r>
          </a:p>
        </p:txBody>
      </p:sp>
      <p:sp>
        <p:nvSpPr>
          <p:cNvPr id="4" name="Title 3">
            <a:extLst>
              <a:ext uri="{FF2B5EF4-FFF2-40B4-BE49-F238E27FC236}">
                <a16:creationId xmlns:a16="http://schemas.microsoft.com/office/drawing/2014/main" id="{88F6190E-9B15-412B-9990-9D9D2FC923DD}"/>
              </a:ext>
            </a:extLst>
          </p:cNvPr>
          <p:cNvSpPr>
            <a:spLocks noGrp="1"/>
          </p:cNvSpPr>
          <p:nvPr>
            <p:ph type="title"/>
          </p:nvPr>
        </p:nvSpPr>
        <p:spPr/>
        <p:txBody>
          <a:bodyPr/>
          <a:lstStyle/>
          <a:p>
            <a:r>
              <a:rPr lang="en-US" kern="0" dirty="0"/>
              <a:t>OWNER’S EQUIVALENT RENT LAGS HOME PRICES AND FORWARD RENTS</a:t>
            </a:r>
            <a:endParaRPr lang="en-US" sz="2400" dirty="0"/>
          </a:p>
        </p:txBody>
      </p:sp>
      <p:sp>
        <p:nvSpPr>
          <p:cNvPr id="16" name="Slide Number Placeholder 3">
            <a:extLst>
              <a:ext uri="{FF2B5EF4-FFF2-40B4-BE49-F238E27FC236}">
                <a16:creationId xmlns:a16="http://schemas.microsoft.com/office/drawing/2014/main" id="{02031FB8-8698-48F4-AD8C-7401056AB8A3}"/>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17" name="TextBox 1">
            <a:extLst>
              <a:ext uri="{FF2B5EF4-FFF2-40B4-BE49-F238E27FC236}">
                <a16:creationId xmlns:a16="http://schemas.microsoft.com/office/drawing/2014/main" id="{E24220C9-E96A-4406-989C-64A16FBE7DE5}"/>
              </a:ext>
            </a:extLst>
          </p:cNvPr>
          <p:cNvSpPr txBox="1"/>
          <p:nvPr/>
        </p:nvSpPr>
        <p:spPr>
          <a:xfrm>
            <a:off x="96759" y="2880360"/>
            <a:ext cx="457200" cy="2286000"/>
          </a:xfrm>
          <a:prstGeom prst="rect">
            <a:avLst/>
          </a:prstGeom>
          <a:noFill/>
        </p:spPr>
        <p:txBody>
          <a:bodyPr vert="vert270"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000" dirty="0">
                <a:solidFill>
                  <a:srgbClr val="332618"/>
                </a:solidFill>
                <a:latin typeface="Franklin Gothic Medium Cond" panose="020B0606030402020204" pitchFamily="34" charset="0"/>
              </a:rPr>
              <a:t>PERCENT CHANGE YOY</a:t>
            </a:r>
            <a:endParaRPr kumimoji="0" lang="en-US" sz="2000" b="0" i="0" u="none" strike="noStrike" kern="1200" cap="none" spc="0" normalizeH="0" baseline="0" noProof="0" dirty="0">
              <a:ln>
                <a:noFill/>
              </a:ln>
              <a:solidFill>
                <a:srgbClr val="332618"/>
              </a:solidFill>
              <a:effectLst/>
              <a:uLnTx/>
              <a:uFillTx/>
              <a:latin typeface="Franklin Gothic Medium Cond" panose="020B0606030402020204" pitchFamily="34" charset="0"/>
            </a:endParaRPr>
          </a:p>
        </p:txBody>
      </p:sp>
      <p:graphicFrame>
        <p:nvGraphicFramePr>
          <p:cNvPr id="12" name="Chart 11">
            <a:extLst>
              <a:ext uri="{FF2B5EF4-FFF2-40B4-BE49-F238E27FC236}">
                <a16:creationId xmlns:a16="http://schemas.microsoft.com/office/drawing/2014/main" id="{62B72ECA-0527-464D-B962-5F8B665BA770}"/>
              </a:ext>
            </a:extLst>
          </p:cNvPr>
          <p:cNvGraphicFramePr>
            <a:graphicFrameLocks/>
          </p:cNvGraphicFramePr>
          <p:nvPr>
            <p:extLst>
              <p:ext uri="{D42A27DB-BD31-4B8C-83A1-F6EECF244321}">
                <p14:modId xmlns:p14="http://schemas.microsoft.com/office/powerpoint/2010/main" val="696452644"/>
              </p:ext>
            </p:extLst>
          </p:nvPr>
        </p:nvGraphicFramePr>
        <p:xfrm>
          <a:off x="391572" y="1625600"/>
          <a:ext cx="9275257" cy="518864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33CC42F-49F0-43AD-ACBB-1524A38F36F7}"/>
              </a:ext>
            </a:extLst>
          </p:cNvPr>
          <p:cNvSpPr txBox="1"/>
          <p:nvPr/>
        </p:nvSpPr>
        <p:spPr>
          <a:xfrm>
            <a:off x="1846292" y="3273097"/>
            <a:ext cx="2580194"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800" dirty="0">
                <a:solidFill>
                  <a:srgbClr val="22667F"/>
                </a:solidFill>
                <a:latin typeface="Franklin Gothic Medium Cond" panose="020B0606030402020204" pitchFamily="34" charset="0"/>
              </a:rPr>
              <a:t>OWNER’S EQUIVALENT RENT</a:t>
            </a:r>
            <a:endParaRPr kumimoji="0" lang="en-US" sz="1800" b="0" i="0" u="none" strike="noStrike" kern="1200" cap="none" spc="0" normalizeH="0" baseline="0" noProof="0" dirty="0">
              <a:ln>
                <a:noFill/>
              </a:ln>
              <a:solidFill>
                <a:srgbClr val="22667F"/>
              </a:solidFill>
              <a:effectLst/>
              <a:uLnTx/>
              <a:uFillTx/>
              <a:latin typeface="Franklin Gothic Medium Cond" panose="020B0606030402020204" pitchFamily="34" charset="0"/>
            </a:endParaRPr>
          </a:p>
        </p:txBody>
      </p:sp>
      <p:sp>
        <p:nvSpPr>
          <p:cNvPr id="8" name="TextBox 7">
            <a:extLst>
              <a:ext uri="{FF2B5EF4-FFF2-40B4-BE49-F238E27FC236}">
                <a16:creationId xmlns:a16="http://schemas.microsoft.com/office/drawing/2014/main" id="{6ED26C8F-BE53-48B1-BEF6-62D0ECEDC533}"/>
              </a:ext>
            </a:extLst>
          </p:cNvPr>
          <p:cNvSpPr txBox="1"/>
          <p:nvPr/>
        </p:nvSpPr>
        <p:spPr>
          <a:xfrm>
            <a:off x="6861250" y="4308115"/>
            <a:ext cx="2350323"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A79B69"/>
                </a:solidFill>
                <a:effectLst/>
                <a:uLnTx/>
                <a:uFillTx/>
                <a:latin typeface="Franklin Gothic Medium Cond" panose="020B0606030402020204" pitchFamily="34" charset="0"/>
                <a:ea typeface="+mn-ea"/>
                <a:cs typeface="+mn-cs"/>
              </a:rPr>
              <a:t>APARTMENT REAL ESTATE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A79B69"/>
                </a:solidFill>
                <a:effectLst/>
                <a:uLnTx/>
                <a:uFillTx/>
                <a:latin typeface="Franklin Gothic Medium Cond" panose="020B0606030402020204" pitchFamily="34" charset="0"/>
                <a:ea typeface="+mn-ea"/>
                <a:cs typeface="+mn-cs"/>
              </a:rPr>
              <a:t>EFFECTIVE RENT</a:t>
            </a:r>
          </a:p>
        </p:txBody>
      </p:sp>
    </p:spTree>
    <p:extLst>
      <p:ext uri="{BB962C8B-B14F-4D97-AF65-F5344CB8AC3E}">
        <p14:creationId xmlns:p14="http://schemas.microsoft.com/office/powerpoint/2010/main" val="1256632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2D453FB-54FF-4E16-A2CD-977EA77CA02E}"/>
              </a:ext>
            </a:extLst>
          </p:cNvPr>
          <p:cNvSpPr txBox="1"/>
          <p:nvPr/>
        </p:nvSpPr>
        <p:spPr>
          <a:xfrm>
            <a:off x="239485" y="6814248"/>
            <a:ext cx="2355659" cy="256765"/>
          </a:xfrm>
          <a:prstGeom prst="rect">
            <a:avLst/>
          </a:prstGeom>
          <a:noFill/>
        </p:spPr>
        <p:txBody>
          <a:bodyPr wrap="square" lIns="101882" tIns="50941" rIns="101882" bIns="50941" rtlCol="0">
            <a:spAutoFit/>
          </a:bodyPr>
          <a:lstStyle>
            <a:defPPr>
              <a:defRPr lang="en-US"/>
            </a:defPPr>
            <a:lvl1pPr>
              <a:defRPr sz="1000" i="1">
                <a:solidFill>
                  <a:srgbClr val="332618"/>
                </a:solidFill>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Source: Bloomberg</a:t>
            </a:r>
          </a:p>
        </p:txBody>
      </p:sp>
      <p:sp>
        <p:nvSpPr>
          <p:cNvPr id="4" name="Title 3">
            <a:extLst>
              <a:ext uri="{FF2B5EF4-FFF2-40B4-BE49-F238E27FC236}">
                <a16:creationId xmlns:a16="http://schemas.microsoft.com/office/drawing/2014/main" id="{88F6190E-9B15-412B-9990-9D9D2FC923DD}"/>
              </a:ext>
            </a:extLst>
          </p:cNvPr>
          <p:cNvSpPr>
            <a:spLocks noGrp="1"/>
          </p:cNvSpPr>
          <p:nvPr>
            <p:ph type="title"/>
          </p:nvPr>
        </p:nvSpPr>
        <p:spPr/>
        <p:txBody>
          <a:bodyPr/>
          <a:lstStyle/>
          <a:p>
            <a:r>
              <a:rPr lang="en-US" kern="0" dirty="0"/>
              <a:t>INVENTORIES AT ALL TIME LOWS</a:t>
            </a:r>
            <a:endParaRPr lang="en-US" sz="2400" dirty="0"/>
          </a:p>
        </p:txBody>
      </p:sp>
      <p:sp>
        <p:nvSpPr>
          <p:cNvPr id="16" name="Slide Number Placeholder 3">
            <a:extLst>
              <a:ext uri="{FF2B5EF4-FFF2-40B4-BE49-F238E27FC236}">
                <a16:creationId xmlns:a16="http://schemas.microsoft.com/office/drawing/2014/main" id="{02031FB8-8698-48F4-AD8C-7401056AB8A3}"/>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8" name="Rectangle 3">
            <a:extLst>
              <a:ext uri="{FF2B5EF4-FFF2-40B4-BE49-F238E27FC236}">
                <a16:creationId xmlns:a16="http://schemas.microsoft.com/office/drawing/2014/main" id="{DE990833-F704-4154-8491-5CC15CAB0AEF}"/>
              </a:ext>
            </a:extLst>
          </p:cNvPr>
          <p:cNvSpPr txBox="1">
            <a:spLocks noChangeArrowheads="1"/>
          </p:cNvSpPr>
          <p:nvPr/>
        </p:nvSpPr>
        <p:spPr bwMode="auto">
          <a:xfrm>
            <a:off x="5811012" y="2159500"/>
            <a:ext cx="3474720" cy="128016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lvl1pPr marL="382059" indent="-382059" algn="l" rtl="0" eaLnBrk="0" fontAlgn="base" hangingPunct="0">
              <a:spcBef>
                <a:spcPct val="20000"/>
              </a:spcBef>
              <a:spcAft>
                <a:spcPct val="0"/>
              </a:spcAft>
              <a:buClr>
                <a:srgbClr val="9C4A35"/>
              </a:buClr>
              <a:buSzPct val="85000"/>
              <a:buFont typeface="Wingdings" pitchFamily="2" charset="2"/>
              <a:buChar char="§"/>
              <a:defRPr sz="2100" kern="1200">
                <a:solidFill>
                  <a:srgbClr val="332618"/>
                </a:solidFill>
                <a:latin typeface="Garamond" panose="02020404030301010803" pitchFamily="18" charset="0"/>
                <a:ea typeface="+mn-ea"/>
                <a:cs typeface="Arial" pitchFamily="34" charset="0"/>
              </a:defRPr>
            </a:lvl1pPr>
            <a:lvl2pPr marL="827795" indent="-318383" algn="l" rtl="0" eaLnBrk="0" fontAlgn="base" hangingPunct="0">
              <a:spcBef>
                <a:spcPct val="20000"/>
              </a:spcBef>
              <a:spcAft>
                <a:spcPct val="0"/>
              </a:spcAft>
              <a:buClr>
                <a:srgbClr val="9C4A35"/>
              </a:buClr>
              <a:buFont typeface="Arial" charset="0"/>
              <a:buChar char="–"/>
              <a:defRPr sz="1700" kern="1200">
                <a:solidFill>
                  <a:srgbClr val="332618"/>
                </a:solidFill>
                <a:latin typeface="Garamond" panose="02020404030301010803" pitchFamily="18" charset="0"/>
                <a:ea typeface="+mn-ea"/>
                <a:cs typeface="Arial" pitchFamily="34" charset="0"/>
              </a:defRPr>
            </a:lvl2pPr>
            <a:lvl3pPr marL="1273531" indent="-254706" algn="l" rtl="0" eaLnBrk="0" fontAlgn="base" hangingPunct="0">
              <a:spcBef>
                <a:spcPct val="20000"/>
              </a:spcBef>
              <a:spcAft>
                <a:spcPct val="0"/>
              </a:spcAft>
              <a:buClr>
                <a:srgbClr val="9C4A35"/>
              </a:buClr>
              <a:buFont typeface="Wingdings" pitchFamily="2" charset="2"/>
              <a:buChar char="§"/>
              <a:defRPr sz="1700" kern="1200">
                <a:solidFill>
                  <a:srgbClr val="332618"/>
                </a:solidFill>
                <a:latin typeface="Garamond" panose="02020404030301010803" pitchFamily="18" charset="0"/>
                <a:ea typeface="+mn-ea"/>
                <a:cs typeface="Arial" pitchFamily="34" charset="0"/>
              </a:defRPr>
            </a:lvl3pPr>
            <a:lvl4pPr marL="1782943" indent="-254706" algn="l" rtl="0" eaLnBrk="0" fontAlgn="base" hangingPunct="0">
              <a:spcBef>
                <a:spcPct val="20000"/>
              </a:spcBef>
              <a:spcAft>
                <a:spcPct val="0"/>
              </a:spcAft>
              <a:buClr>
                <a:srgbClr val="9C4A35"/>
              </a:buClr>
              <a:buFont typeface="Arial" charset="0"/>
              <a:buChar char="–"/>
              <a:defRPr sz="1700" kern="1200">
                <a:solidFill>
                  <a:srgbClr val="332618"/>
                </a:solidFill>
                <a:latin typeface="Garamond" panose="02020404030301010803" pitchFamily="18" charset="0"/>
                <a:ea typeface="+mn-ea"/>
                <a:cs typeface="Arial" pitchFamily="34" charset="0"/>
              </a:defRPr>
            </a:lvl4pPr>
            <a:lvl5pPr marL="2292355" indent="-254706" algn="l" rtl="0" eaLnBrk="0" fontAlgn="base" hangingPunct="0">
              <a:spcBef>
                <a:spcPct val="20000"/>
              </a:spcBef>
              <a:spcAft>
                <a:spcPct val="0"/>
              </a:spcAft>
              <a:buClr>
                <a:srgbClr val="9C4A35"/>
              </a:buClr>
              <a:buFont typeface="Wingdings" pitchFamily="2" charset="2"/>
              <a:buChar char="§"/>
              <a:defRPr sz="1700" kern="1200">
                <a:solidFill>
                  <a:srgbClr val="332618"/>
                </a:solidFill>
                <a:latin typeface="Garamond" panose="02020404030301010803" pitchFamily="18"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1600" dirty="0"/>
              <a:t>U.S. car inventory has declined by more than 90% to 125,000 light vehicles </a:t>
            </a:r>
          </a:p>
          <a:p>
            <a:r>
              <a:rPr lang="en-US" sz="1600" dirty="0"/>
              <a:t>The auto inventory to sales ratio is at an all time low</a:t>
            </a:r>
          </a:p>
          <a:p>
            <a:pPr marL="308487" lvl="1" indent="-308487" algn="just" defTabSz="989252">
              <a:lnSpc>
                <a:spcPct val="95000"/>
              </a:lnSpc>
              <a:spcBef>
                <a:spcPct val="110000"/>
              </a:spcBef>
              <a:buSzPct val="105000"/>
              <a:buFont typeface="Wingdings" panose="05000000000000000000" pitchFamily="2" charset="2"/>
              <a:buChar char="§"/>
              <a:defRPr/>
            </a:pPr>
            <a:endParaRPr lang="en-US" sz="1000" dirty="0"/>
          </a:p>
        </p:txBody>
      </p:sp>
      <p:sp>
        <p:nvSpPr>
          <p:cNvPr id="9" name="Rectangle 3">
            <a:extLst>
              <a:ext uri="{FF2B5EF4-FFF2-40B4-BE49-F238E27FC236}">
                <a16:creationId xmlns:a16="http://schemas.microsoft.com/office/drawing/2014/main" id="{0AB54377-32C9-465A-8C7C-8A2531827725}"/>
              </a:ext>
            </a:extLst>
          </p:cNvPr>
          <p:cNvSpPr txBox="1">
            <a:spLocks noChangeArrowheads="1"/>
          </p:cNvSpPr>
          <p:nvPr/>
        </p:nvSpPr>
        <p:spPr bwMode="auto">
          <a:xfrm>
            <a:off x="1129995" y="5126906"/>
            <a:ext cx="3200400" cy="91440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lvl1pPr marL="382059" indent="-382059" algn="l" rtl="0" eaLnBrk="0" fontAlgn="base" hangingPunct="0">
              <a:spcBef>
                <a:spcPct val="20000"/>
              </a:spcBef>
              <a:spcAft>
                <a:spcPct val="0"/>
              </a:spcAft>
              <a:buClr>
                <a:srgbClr val="9C4A35"/>
              </a:buClr>
              <a:buSzPct val="85000"/>
              <a:buFont typeface="Wingdings" pitchFamily="2" charset="2"/>
              <a:buChar char="§"/>
              <a:defRPr sz="2100" kern="1200">
                <a:solidFill>
                  <a:srgbClr val="332618"/>
                </a:solidFill>
                <a:latin typeface="Garamond" panose="02020404030301010803" pitchFamily="18" charset="0"/>
                <a:ea typeface="+mn-ea"/>
                <a:cs typeface="Arial" pitchFamily="34" charset="0"/>
              </a:defRPr>
            </a:lvl1pPr>
            <a:lvl2pPr marL="827795" indent="-318383" algn="l" rtl="0" eaLnBrk="0" fontAlgn="base" hangingPunct="0">
              <a:spcBef>
                <a:spcPct val="20000"/>
              </a:spcBef>
              <a:spcAft>
                <a:spcPct val="0"/>
              </a:spcAft>
              <a:buClr>
                <a:srgbClr val="9C4A35"/>
              </a:buClr>
              <a:buFont typeface="Arial" charset="0"/>
              <a:buChar char="–"/>
              <a:defRPr sz="1700" kern="1200">
                <a:solidFill>
                  <a:srgbClr val="332618"/>
                </a:solidFill>
                <a:latin typeface="Garamond" panose="02020404030301010803" pitchFamily="18" charset="0"/>
                <a:ea typeface="+mn-ea"/>
                <a:cs typeface="Arial" pitchFamily="34" charset="0"/>
              </a:defRPr>
            </a:lvl2pPr>
            <a:lvl3pPr marL="1273531" indent="-254706" algn="l" rtl="0" eaLnBrk="0" fontAlgn="base" hangingPunct="0">
              <a:spcBef>
                <a:spcPct val="20000"/>
              </a:spcBef>
              <a:spcAft>
                <a:spcPct val="0"/>
              </a:spcAft>
              <a:buClr>
                <a:srgbClr val="9C4A35"/>
              </a:buClr>
              <a:buFont typeface="Wingdings" pitchFamily="2" charset="2"/>
              <a:buChar char="§"/>
              <a:defRPr sz="1700" kern="1200">
                <a:solidFill>
                  <a:srgbClr val="332618"/>
                </a:solidFill>
                <a:latin typeface="Garamond" panose="02020404030301010803" pitchFamily="18" charset="0"/>
                <a:ea typeface="+mn-ea"/>
                <a:cs typeface="Arial" pitchFamily="34" charset="0"/>
              </a:defRPr>
            </a:lvl3pPr>
            <a:lvl4pPr marL="1782943" indent="-254706" algn="l" rtl="0" eaLnBrk="0" fontAlgn="base" hangingPunct="0">
              <a:spcBef>
                <a:spcPct val="20000"/>
              </a:spcBef>
              <a:spcAft>
                <a:spcPct val="0"/>
              </a:spcAft>
              <a:buClr>
                <a:srgbClr val="9C4A35"/>
              </a:buClr>
              <a:buFont typeface="Arial" charset="0"/>
              <a:buChar char="–"/>
              <a:defRPr sz="1700" kern="1200">
                <a:solidFill>
                  <a:srgbClr val="332618"/>
                </a:solidFill>
                <a:latin typeface="Garamond" panose="02020404030301010803" pitchFamily="18" charset="0"/>
                <a:ea typeface="+mn-ea"/>
                <a:cs typeface="Arial" pitchFamily="34" charset="0"/>
              </a:defRPr>
            </a:lvl4pPr>
            <a:lvl5pPr marL="2292355" indent="-254706" algn="l" rtl="0" eaLnBrk="0" fontAlgn="base" hangingPunct="0">
              <a:spcBef>
                <a:spcPct val="20000"/>
              </a:spcBef>
              <a:spcAft>
                <a:spcPct val="0"/>
              </a:spcAft>
              <a:buClr>
                <a:srgbClr val="9C4A35"/>
              </a:buClr>
              <a:buFont typeface="Wingdings" pitchFamily="2" charset="2"/>
              <a:buChar char="§"/>
              <a:defRPr sz="1700" kern="1200">
                <a:solidFill>
                  <a:srgbClr val="332618"/>
                </a:solidFill>
                <a:latin typeface="Garamond" panose="02020404030301010803" pitchFamily="18"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1600" dirty="0"/>
              <a:t>Total U.S. manufacturing inventory to sales ratio is also at an all time low</a:t>
            </a:r>
          </a:p>
          <a:p>
            <a:endParaRPr lang="en-US" sz="1600" dirty="0"/>
          </a:p>
          <a:p>
            <a:pPr marL="308487" lvl="1" indent="-308487" algn="just" defTabSz="989252">
              <a:lnSpc>
                <a:spcPct val="95000"/>
              </a:lnSpc>
              <a:spcBef>
                <a:spcPct val="110000"/>
              </a:spcBef>
              <a:buSzPct val="105000"/>
              <a:buFont typeface="Wingdings" panose="05000000000000000000" pitchFamily="2" charset="2"/>
              <a:buChar char="§"/>
              <a:defRPr/>
            </a:pPr>
            <a:endParaRPr lang="en-US" sz="1000" dirty="0"/>
          </a:p>
        </p:txBody>
      </p:sp>
      <p:pic>
        <p:nvPicPr>
          <p:cNvPr id="3" name="Picture 2">
            <a:extLst>
              <a:ext uri="{FF2B5EF4-FFF2-40B4-BE49-F238E27FC236}">
                <a16:creationId xmlns:a16="http://schemas.microsoft.com/office/drawing/2014/main" id="{5A1AF8BA-4FF8-4B66-BB97-0C1D4127C581}"/>
              </a:ext>
            </a:extLst>
          </p:cNvPr>
          <p:cNvPicPr>
            <a:picLocks noChangeAspect="1"/>
          </p:cNvPicPr>
          <p:nvPr/>
        </p:nvPicPr>
        <p:blipFill>
          <a:blip r:embed="rId3"/>
          <a:stretch>
            <a:fillRect/>
          </a:stretch>
        </p:blipFill>
        <p:spPr>
          <a:xfrm>
            <a:off x="5152644" y="4195912"/>
            <a:ext cx="4791456" cy="2776388"/>
          </a:xfrm>
          <a:prstGeom prst="rect">
            <a:avLst/>
          </a:prstGeom>
        </p:spPr>
      </p:pic>
      <p:pic>
        <p:nvPicPr>
          <p:cNvPr id="5" name="Picture 4">
            <a:extLst>
              <a:ext uri="{FF2B5EF4-FFF2-40B4-BE49-F238E27FC236}">
                <a16:creationId xmlns:a16="http://schemas.microsoft.com/office/drawing/2014/main" id="{2C940F26-2463-4CFF-B7C7-AB91F1A8BB11}"/>
              </a:ext>
            </a:extLst>
          </p:cNvPr>
          <p:cNvPicPr>
            <a:picLocks noChangeAspect="1"/>
          </p:cNvPicPr>
          <p:nvPr/>
        </p:nvPicPr>
        <p:blipFill>
          <a:blip r:embed="rId4"/>
          <a:stretch>
            <a:fillRect/>
          </a:stretch>
        </p:blipFill>
        <p:spPr>
          <a:xfrm>
            <a:off x="145168" y="1331968"/>
            <a:ext cx="5261494" cy="2935224"/>
          </a:xfrm>
          <a:prstGeom prst="rect">
            <a:avLst/>
          </a:prstGeom>
        </p:spPr>
      </p:pic>
    </p:spTree>
    <p:extLst>
      <p:ext uri="{BB962C8B-B14F-4D97-AF65-F5344CB8AC3E}">
        <p14:creationId xmlns:p14="http://schemas.microsoft.com/office/powerpoint/2010/main" val="4104003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2D453FB-54FF-4E16-A2CD-977EA77CA02E}"/>
              </a:ext>
            </a:extLst>
          </p:cNvPr>
          <p:cNvSpPr txBox="1"/>
          <p:nvPr/>
        </p:nvSpPr>
        <p:spPr>
          <a:xfrm>
            <a:off x="239485" y="6814248"/>
            <a:ext cx="2355659" cy="256765"/>
          </a:xfrm>
          <a:prstGeom prst="rect">
            <a:avLst/>
          </a:prstGeom>
          <a:noFill/>
        </p:spPr>
        <p:txBody>
          <a:bodyPr wrap="square" lIns="101882" tIns="50941" rIns="101882" bIns="50941" rtlCol="0">
            <a:spAutoFit/>
          </a:bodyPr>
          <a:lstStyle>
            <a:defPPr>
              <a:defRPr lang="en-US"/>
            </a:defPPr>
            <a:lvl1pPr>
              <a:defRPr sz="1000" i="1">
                <a:solidFill>
                  <a:srgbClr val="332618"/>
                </a:solidFill>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Source: Bloomberg</a:t>
            </a:r>
          </a:p>
        </p:txBody>
      </p:sp>
      <p:sp>
        <p:nvSpPr>
          <p:cNvPr id="4" name="Title 3">
            <a:extLst>
              <a:ext uri="{FF2B5EF4-FFF2-40B4-BE49-F238E27FC236}">
                <a16:creationId xmlns:a16="http://schemas.microsoft.com/office/drawing/2014/main" id="{88F6190E-9B15-412B-9990-9D9D2FC923DD}"/>
              </a:ext>
            </a:extLst>
          </p:cNvPr>
          <p:cNvSpPr>
            <a:spLocks noGrp="1"/>
          </p:cNvSpPr>
          <p:nvPr>
            <p:ph type="title"/>
          </p:nvPr>
        </p:nvSpPr>
        <p:spPr/>
        <p:txBody>
          <a:bodyPr/>
          <a:lstStyle/>
          <a:p>
            <a:r>
              <a:rPr lang="en-US" kern="0" dirty="0"/>
              <a:t>TRANSPORTATION COSTS AT ALL TIME HIGHS</a:t>
            </a:r>
            <a:endParaRPr lang="en-US" sz="2400" dirty="0"/>
          </a:p>
        </p:txBody>
      </p:sp>
      <p:sp>
        <p:nvSpPr>
          <p:cNvPr id="16" name="Slide Number Placeholder 3">
            <a:extLst>
              <a:ext uri="{FF2B5EF4-FFF2-40B4-BE49-F238E27FC236}">
                <a16:creationId xmlns:a16="http://schemas.microsoft.com/office/drawing/2014/main" id="{02031FB8-8698-48F4-AD8C-7401056AB8A3}"/>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pSp>
        <p:nvGrpSpPr>
          <p:cNvPr id="5" name="Group 4">
            <a:extLst>
              <a:ext uri="{FF2B5EF4-FFF2-40B4-BE49-F238E27FC236}">
                <a16:creationId xmlns:a16="http://schemas.microsoft.com/office/drawing/2014/main" id="{3B81E403-0496-4BC4-BDA3-0081CBAC7162}"/>
              </a:ext>
            </a:extLst>
          </p:cNvPr>
          <p:cNvGrpSpPr/>
          <p:nvPr/>
        </p:nvGrpSpPr>
        <p:grpSpPr>
          <a:xfrm>
            <a:off x="239485" y="4192447"/>
            <a:ext cx="5450115" cy="2673983"/>
            <a:chOff x="302260" y="1376302"/>
            <a:chExt cx="5576026" cy="2847356"/>
          </a:xfrm>
        </p:grpSpPr>
        <p:graphicFrame>
          <p:nvGraphicFramePr>
            <p:cNvPr id="9" name="Content Placeholder 5">
              <a:extLst>
                <a:ext uri="{FF2B5EF4-FFF2-40B4-BE49-F238E27FC236}">
                  <a16:creationId xmlns:a16="http://schemas.microsoft.com/office/drawing/2014/main" id="{DA33DA45-C8DF-4F9B-83BA-851C24755E6F}"/>
                </a:ext>
              </a:extLst>
            </p:cNvPr>
            <p:cNvGraphicFramePr>
              <a:graphicFrameLocks/>
            </p:cNvGraphicFramePr>
            <p:nvPr>
              <p:extLst>
                <p:ext uri="{D42A27DB-BD31-4B8C-83A1-F6EECF244321}">
                  <p14:modId xmlns:p14="http://schemas.microsoft.com/office/powerpoint/2010/main" val="2194081326"/>
                </p:ext>
              </p:extLst>
            </p:nvPr>
          </p:nvGraphicFramePr>
          <p:xfrm>
            <a:off x="302260" y="1376302"/>
            <a:ext cx="5576026" cy="284735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1A951858-700A-4D85-8CF7-723640F3EDD2}"/>
                </a:ext>
              </a:extLst>
            </p:cNvPr>
            <p:cNvSpPr txBox="1"/>
            <p:nvPr/>
          </p:nvSpPr>
          <p:spPr>
            <a:xfrm>
              <a:off x="1439733" y="1597879"/>
              <a:ext cx="3688830" cy="461665"/>
            </a:xfrm>
            <a:prstGeom prst="rect">
              <a:avLst/>
            </a:prstGeom>
            <a:noFill/>
          </p:spPr>
          <p:txBody>
            <a:bodyPr wrap="none" rtlCol="0">
              <a:spAutoFit/>
            </a:bodyPr>
            <a:lstStyle/>
            <a:p>
              <a:r>
                <a:rPr lang="en-US" sz="1200" kern="0" dirty="0">
                  <a:latin typeface="Franklin Gothic Medium Cond" panose="020B0606030402020204" pitchFamily="34" charset="0"/>
                </a:rPr>
                <a:t>PRODUCER PRICE INDEX GENERAL FREIGHT TRUCKING INDEX </a:t>
              </a:r>
            </a:p>
            <a:p>
              <a:r>
                <a:rPr lang="en-US" sz="1200" kern="0" dirty="0">
                  <a:latin typeface="Franklin Gothic Medium Cond" panose="020B0606030402020204" pitchFamily="34" charset="0"/>
                </a:rPr>
                <a:t>YEAR OVER YEAR</a:t>
              </a:r>
            </a:p>
          </p:txBody>
        </p:sp>
      </p:grpSp>
      <p:sp>
        <p:nvSpPr>
          <p:cNvPr id="13" name="Rectangle 3">
            <a:extLst>
              <a:ext uri="{FF2B5EF4-FFF2-40B4-BE49-F238E27FC236}">
                <a16:creationId xmlns:a16="http://schemas.microsoft.com/office/drawing/2014/main" id="{93AF8E3D-32DE-44B6-B3FA-82F897474FB1}"/>
              </a:ext>
            </a:extLst>
          </p:cNvPr>
          <p:cNvSpPr txBox="1">
            <a:spLocks noChangeArrowheads="1"/>
          </p:cNvSpPr>
          <p:nvPr/>
        </p:nvSpPr>
        <p:spPr bwMode="auto">
          <a:xfrm>
            <a:off x="89388" y="1569257"/>
            <a:ext cx="4480560" cy="228600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lvl1pPr marL="382059" indent="-382059" algn="l" rtl="0" eaLnBrk="0" fontAlgn="base" hangingPunct="0">
              <a:spcBef>
                <a:spcPct val="20000"/>
              </a:spcBef>
              <a:spcAft>
                <a:spcPct val="0"/>
              </a:spcAft>
              <a:buClr>
                <a:srgbClr val="9C4A35"/>
              </a:buClr>
              <a:buSzPct val="85000"/>
              <a:buFont typeface="Wingdings" pitchFamily="2" charset="2"/>
              <a:buChar char="§"/>
              <a:defRPr sz="2100" kern="1200">
                <a:solidFill>
                  <a:srgbClr val="332618"/>
                </a:solidFill>
                <a:latin typeface="Garamond" panose="02020404030301010803" pitchFamily="18" charset="0"/>
                <a:ea typeface="+mn-ea"/>
                <a:cs typeface="Arial" pitchFamily="34" charset="0"/>
              </a:defRPr>
            </a:lvl1pPr>
            <a:lvl2pPr marL="827795" indent="-318383" algn="l" rtl="0" eaLnBrk="0" fontAlgn="base" hangingPunct="0">
              <a:spcBef>
                <a:spcPct val="20000"/>
              </a:spcBef>
              <a:spcAft>
                <a:spcPct val="0"/>
              </a:spcAft>
              <a:buClr>
                <a:srgbClr val="9C4A35"/>
              </a:buClr>
              <a:buFont typeface="Arial" charset="0"/>
              <a:buChar char="–"/>
              <a:defRPr sz="1700" kern="1200">
                <a:solidFill>
                  <a:srgbClr val="332618"/>
                </a:solidFill>
                <a:latin typeface="Garamond" panose="02020404030301010803" pitchFamily="18" charset="0"/>
                <a:ea typeface="+mn-ea"/>
                <a:cs typeface="Arial" pitchFamily="34" charset="0"/>
              </a:defRPr>
            </a:lvl2pPr>
            <a:lvl3pPr marL="1273531" indent="-254706" algn="l" rtl="0" eaLnBrk="0" fontAlgn="base" hangingPunct="0">
              <a:spcBef>
                <a:spcPct val="20000"/>
              </a:spcBef>
              <a:spcAft>
                <a:spcPct val="0"/>
              </a:spcAft>
              <a:buClr>
                <a:srgbClr val="9C4A35"/>
              </a:buClr>
              <a:buFont typeface="Wingdings" pitchFamily="2" charset="2"/>
              <a:buChar char="§"/>
              <a:defRPr sz="1700" kern="1200">
                <a:solidFill>
                  <a:srgbClr val="332618"/>
                </a:solidFill>
                <a:latin typeface="Garamond" panose="02020404030301010803" pitchFamily="18" charset="0"/>
                <a:ea typeface="+mn-ea"/>
                <a:cs typeface="Arial" pitchFamily="34" charset="0"/>
              </a:defRPr>
            </a:lvl3pPr>
            <a:lvl4pPr marL="1782943" indent="-254706" algn="l" rtl="0" eaLnBrk="0" fontAlgn="base" hangingPunct="0">
              <a:spcBef>
                <a:spcPct val="20000"/>
              </a:spcBef>
              <a:spcAft>
                <a:spcPct val="0"/>
              </a:spcAft>
              <a:buClr>
                <a:srgbClr val="9C4A35"/>
              </a:buClr>
              <a:buFont typeface="Arial" charset="0"/>
              <a:buChar char="–"/>
              <a:defRPr sz="1700" kern="1200">
                <a:solidFill>
                  <a:srgbClr val="332618"/>
                </a:solidFill>
                <a:latin typeface="Garamond" panose="02020404030301010803" pitchFamily="18" charset="0"/>
                <a:ea typeface="+mn-ea"/>
                <a:cs typeface="Arial" pitchFamily="34" charset="0"/>
              </a:defRPr>
            </a:lvl4pPr>
            <a:lvl5pPr marL="2292355" indent="-254706" algn="l" rtl="0" eaLnBrk="0" fontAlgn="base" hangingPunct="0">
              <a:spcBef>
                <a:spcPct val="20000"/>
              </a:spcBef>
              <a:spcAft>
                <a:spcPct val="0"/>
              </a:spcAft>
              <a:buClr>
                <a:srgbClr val="9C4A35"/>
              </a:buClr>
              <a:buFont typeface="Wingdings" pitchFamily="2" charset="2"/>
              <a:buChar char="§"/>
              <a:defRPr sz="1700" kern="1200">
                <a:solidFill>
                  <a:srgbClr val="332618"/>
                </a:solidFill>
                <a:latin typeface="Garamond" panose="02020404030301010803" pitchFamily="18"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1600" dirty="0"/>
              <a:t>The Baltic dry freight index, a measure of what it costs to ship bulk goods like iron ore and grains overseas, is up more than 7 times pre- pandemic levels. </a:t>
            </a:r>
          </a:p>
          <a:p>
            <a:r>
              <a:rPr lang="en-US" sz="1600" dirty="0"/>
              <a:t>The 25 million boxes shuttling around the globe on approximately 6000 ships cost three times more on average to rent today versus their pre-pandemic level driven up mostly by rising prices from Asian market deliveries to North America. </a:t>
            </a:r>
          </a:p>
          <a:p>
            <a:endParaRPr lang="en-US" sz="1600" dirty="0"/>
          </a:p>
          <a:p>
            <a:endParaRPr lang="en-US" sz="1600" dirty="0"/>
          </a:p>
          <a:p>
            <a:pPr marL="308487" lvl="1" indent="-308487" algn="just" defTabSz="989252">
              <a:lnSpc>
                <a:spcPct val="95000"/>
              </a:lnSpc>
              <a:spcBef>
                <a:spcPct val="110000"/>
              </a:spcBef>
              <a:buSzPct val="105000"/>
              <a:buFont typeface="Wingdings" panose="05000000000000000000" pitchFamily="2" charset="2"/>
              <a:buChar char="§"/>
              <a:defRPr/>
            </a:pPr>
            <a:endParaRPr lang="en-US" sz="1600" dirty="0"/>
          </a:p>
        </p:txBody>
      </p:sp>
      <p:sp>
        <p:nvSpPr>
          <p:cNvPr id="14" name="Rectangle 3">
            <a:extLst>
              <a:ext uri="{FF2B5EF4-FFF2-40B4-BE49-F238E27FC236}">
                <a16:creationId xmlns:a16="http://schemas.microsoft.com/office/drawing/2014/main" id="{0194C031-5DF6-4F31-8AD7-E3599B0F4379}"/>
              </a:ext>
            </a:extLst>
          </p:cNvPr>
          <p:cNvSpPr txBox="1">
            <a:spLocks noChangeArrowheads="1"/>
          </p:cNvSpPr>
          <p:nvPr/>
        </p:nvSpPr>
        <p:spPr bwMode="auto">
          <a:xfrm>
            <a:off x="5675161" y="5072238"/>
            <a:ext cx="3474720" cy="91440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lvl1pPr marL="382059" indent="-382059" algn="l" rtl="0" eaLnBrk="0" fontAlgn="base" hangingPunct="0">
              <a:spcBef>
                <a:spcPct val="20000"/>
              </a:spcBef>
              <a:spcAft>
                <a:spcPct val="0"/>
              </a:spcAft>
              <a:buClr>
                <a:srgbClr val="9C4A35"/>
              </a:buClr>
              <a:buSzPct val="85000"/>
              <a:buFont typeface="Wingdings" pitchFamily="2" charset="2"/>
              <a:buChar char="§"/>
              <a:defRPr sz="2100" kern="1200">
                <a:solidFill>
                  <a:srgbClr val="332618"/>
                </a:solidFill>
                <a:latin typeface="Garamond" panose="02020404030301010803" pitchFamily="18" charset="0"/>
                <a:ea typeface="+mn-ea"/>
                <a:cs typeface="Arial" pitchFamily="34" charset="0"/>
              </a:defRPr>
            </a:lvl1pPr>
            <a:lvl2pPr marL="827795" indent="-318383" algn="l" rtl="0" eaLnBrk="0" fontAlgn="base" hangingPunct="0">
              <a:spcBef>
                <a:spcPct val="20000"/>
              </a:spcBef>
              <a:spcAft>
                <a:spcPct val="0"/>
              </a:spcAft>
              <a:buClr>
                <a:srgbClr val="9C4A35"/>
              </a:buClr>
              <a:buFont typeface="Arial" charset="0"/>
              <a:buChar char="–"/>
              <a:defRPr sz="1700" kern="1200">
                <a:solidFill>
                  <a:srgbClr val="332618"/>
                </a:solidFill>
                <a:latin typeface="Garamond" panose="02020404030301010803" pitchFamily="18" charset="0"/>
                <a:ea typeface="+mn-ea"/>
                <a:cs typeface="Arial" pitchFamily="34" charset="0"/>
              </a:defRPr>
            </a:lvl2pPr>
            <a:lvl3pPr marL="1273531" indent="-254706" algn="l" rtl="0" eaLnBrk="0" fontAlgn="base" hangingPunct="0">
              <a:spcBef>
                <a:spcPct val="20000"/>
              </a:spcBef>
              <a:spcAft>
                <a:spcPct val="0"/>
              </a:spcAft>
              <a:buClr>
                <a:srgbClr val="9C4A35"/>
              </a:buClr>
              <a:buFont typeface="Wingdings" pitchFamily="2" charset="2"/>
              <a:buChar char="§"/>
              <a:defRPr sz="1700" kern="1200">
                <a:solidFill>
                  <a:srgbClr val="332618"/>
                </a:solidFill>
                <a:latin typeface="Garamond" panose="02020404030301010803" pitchFamily="18" charset="0"/>
                <a:ea typeface="+mn-ea"/>
                <a:cs typeface="Arial" pitchFamily="34" charset="0"/>
              </a:defRPr>
            </a:lvl3pPr>
            <a:lvl4pPr marL="1782943" indent="-254706" algn="l" rtl="0" eaLnBrk="0" fontAlgn="base" hangingPunct="0">
              <a:spcBef>
                <a:spcPct val="20000"/>
              </a:spcBef>
              <a:spcAft>
                <a:spcPct val="0"/>
              </a:spcAft>
              <a:buClr>
                <a:srgbClr val="9C4A35"/>
              </a:buClr>
              <a:buFont typeface="Arial" charset="0"/>
              <a:buChar char="–"/>
              <a:defRPr sz="1700" kern="1200">
                <a:solidFill>
                  <a:srgbClr val="332618"/>
                </a:solidFill>
                <a:latin typeface="Garamond" panose="02020404030301010803" pitchFamily="18" charset="0"/>
                <a:ea typeface="+mn-ea"/>
                <a:cs typeface="Arial" pitchFamily="34" charset="0"/>
              </a:defRPr>
            </a:lvl4pPr>
            <a:lvl5pPr marL="2292355" indent="-254706" algn="l" rtl="0" eaLnBrk="0" fontAlgn="base" hangingPunct="0">
              <a:spcBef>
                <a:spcPct val="20000"/>
              </a:spcBef>
              <a:spcAft>
                <a:spcPct val="0"/>
              </a:spcAft>
              <a:buClr>
                <a:srgbClr val="9C4A35"/>
              </a:buClr>
              <a:buFont typeface="Wingdings" pitchFamily="2" charset="2"/>
              <a:buChar char="§"/>
              <a:defRPr sz="1700" kern="1200">
                <a:solidFill>
                  <a:srgbClr val="332618"/>
                </a:solidFill>
                <a:latin typeface="Garamond" panose="02020404030301010803" pitchFamily="18"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1600" dirty="0"/>
              <a:t>Transportation bottlenecks and driver shortages point to continued supply pressure. </a:t>
            </a:r>
            <a:endParaRPr lang="en-US" sz="1000" dirty="0"/>
          </a:p>
        </p:txBody>
      </p:sp>
      <p:pic>
        <p:nvPicPr>
          <p:cNvPr id="3" name="Picture 2">
            <a:extLst>
              <a:ext uri="{FF2B5EF4-FFF2-40B4-BE49-F238E27FC236}">
                <a16:creationId xmlns:a16="http://schemas.microsoft.com/office/drawing/2014/main" id="{72ACA324-A22A-4F8D-90C2-65355EAE26C1}"/>
              </a:ext>
            </a:extLst>
          </p:cNvPr>
          <p:cNvPicPr>
            <a:picLocks noChangeAspect="1"/>
          </p:cNvPicPr>
          <p:nvPr/>
        </p:nvPicPr>
        <p:blipFill>
          <a:blip r:embed="rId4"/>
          <a:stretch>
            <a:fillRect/>
          </a:stretch>
        </p:blipFill>
        <p:spPr>
          <a:xfrm>
            <a:off x="4825257" y="1340657"/>
            <a:ext cx="5174528" cy="2743200"/>
          </a:xfrm>
          <a:prstGeom prst="rect">
            <a:avLst/>
          </a:prstGeom>
        </p:spPr>
      </p:pic>
    </p:spTree>
    <p:extLst>
      <p:ext uri="{BB962C8B-B14F-4D97-AF65-F5344CB8AC3E}">
        <p14:creationId xmlns:p14="http://schemas.microsoft.com/office/powerpoint/2010/main" val="390942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93007585-5A9E-4A2F-B338-8B3D5D619FB7}"/>
              </a:ext>
            </a:extLst>
          </p:cNvPr>
          <p:cNvGraphicFramePr/>
          <p:nvPr>
            <p:extLst>
              <p:ext uri="{D42A27DB-BD31-4B8C-83A1-F6EECF244321}">
                <p14:modId xmlns:p14="http://schemas.microsoft.com/office/powerpoint/2010/main" val="3325116105"/>
              </p:ext>
            </p:extLst>
          </p:nvPr>
        </p:nvGraphicFramePr>
        <p:xfrm>
          <a:off x="282582" y="1295400"/>
          <a:ext cx="9493237" cy="551884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62D453FB-54FF-4E16-A2CD-977EA77CA02E}"/>
              </a:ext>
            </a:extLst>
          </p:cNvPr>
          <p:cNvSpPr txBox="1"/>
          <p:nvPr/>
        </p:nvSpPr>
        <p:spPr>
          <a:xfrm>
            <a:off x="239485" y="6814248"/>
            <a:ext cx="2355659" cy="256765"/>
          </a:xfrm>
          <a:prstGeom prst="rect">
            <a:avLst/>
          </a:prstGeom>
          <a:noFill/>
        </p:spPr>
        <p:txBody>
          <a:bodyPr wrap="square" lIns="101882" tIns="50941" rIns="101882" bIns="50941" rtlCol="0">
            <a:spAutoFit/>
          </a:bodyPr>
          <a:lstStyle>
            <a:defPPr>
              <a:defRPr lang="en-US"/>
            </a:defPPr>
            <a:lvl1pPr>
              <a:defRPr sz="1000" i="1">
                <a:solidFill>
                  <a:srgbClr val="332618"/>
                </a:solidFill>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Source: Bloomberg</a:t>
            </a:r>
          </a:p>
        </p:txBody>
      </p:sp>
      <p:sp>
        <p:nvSpPr>
          <p:cNvPr id="12" name="TextBox 11">
            <a:extLst>
              <a:ext uri="{FF2B5EF4-FFF2-40B4-BE49-F238E27FC236}">
                <a16:creationId xmlns:a16="http://schemas.microsoft.com/office/drawing/2014/main" id="{68A0592F-EFD8-4483-8CBD-B35B8091304A}"/>
              </a:ext>
            </a:extLst>
          </p:cNvPr>
          <p:cNvSpPr txBox="1"/>
          <p:nvPr/>
        </p:nvSpPr>
        <p:spPr>
          <a:xfrm>
            <a:off x="4184708" y="6749488"/>
            <a:ext cx="1688989"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Number of Months</a:t>
            </a:r>
          </a:p>
        </p:txBody>
      </p:sp>
      <p:sp>
        <p:nvSpPr>
          <p:cNvPr id="4" name="Title 3">
            <a:extLst>
              <a:ext uri="{FF2B5EF4-FFF2-40B4-BE49-F238E27FC236}">
                <a16:creationId xmlns:a16="http://schemas.microsoft.com/office/drawing/2014/main" id="{88F6190E-9B15-412B-9990-9D9D2FC923DD}"/>
              </a:ext>
            </a:extLst>
          </p:cNvPr>
          <p:cNvSpPr>
            <a:spLocks noGrp="1"/>
          </p:cNvSpPr>
          <p:nvPr>
            <p:ph type="title"/>
          </p:nvPr>
        </p:nvSpPr>
        <p:spPr>
          <a:xfrm>
            <a:off x="502920" y="345440"/>
            <a:ext cx="8503920" cy="949960"/>
          </a:xfrm>
        </p:spPr>
        <p:txBody>
          <a:bodyPr/>
          <a:lstStyle/>
          <a:p>
            <a:r>
              <a:rPr lang="en-US" sz="3200" kern="0" dirty="0"/>
              <a:t>INFLATION HAS FALLEN SEQUENTIALLY PER EXPANSION </a:t>
            </a:r>
            <a:r>
              <a:rPr lang="en-US" sz="2400" kern="0" dirty="0"/>
              <a:t>(BUT NOT THIS TIME)</a:t>
            </a:r>
            <a:endParaRPr lang="en-US" sz="2400" dirty="0"/>
          </a:p>
        </p:txBody>
      </p:sp>
      <p:sp>
        <p:nvSpPr>
          <p:cNvPr id="2" name="TextBox 1">
            <a:extLst>
              <a:ext uri="{FF2B5EF4-FFF2-40B4-BE49-F238E27FC236}">
                <a16:creationId xmlns:a16="http://schemas.microsoft.com/office/drawing/2014/main" id="{57B53B84-667B-4FF6-9576-7EB6D865B95E}"/>
              </a:ext>
            </a:extLst>
          </p:cNvPr>
          <p:cNvSpPr txBox="1"/>
          <p:nvPr/>
        </p:nvSpPr>
        <p:spPr>
          <a:xfrm>
            <a:off x="6958014" y="2017569"/>
            <a:ext cx="1979581" cy="83099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33391E"/>
                </a:solidFill>
                <a:effectLst/>
                <a:uLnTx/>
                <a:uFillTx/>
                <a:latin typeface="Franklin Gothic Medium Cond" panose="020B0606030402020204" pitchFamily="34" charset="0"/>
                <a:ea typeface="+mn-ea"/>
                <a:cs typeface="+mn-cs"/>
              </a:rPr>
              <a:t>REAGAN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33391E"/>
                </a:solidFill>
                <a:effectLst/>
                <a:uLnTx/>
                <a:uFillTx/>
                <a:latin typeface="Franklin Gothic Medium Cond" panose="020B0606030402020204" pitchFamily="34" charset="0"/>
                <a:ea typeface="+mn-ea"/>
                <a:cs typeface="+mn-cs"/>
              </a:rPr>
              <a:t>10/31/82 – 08/31/90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33391E"/>
                </a:solidFill>
                <a:effectLst/>
                <a:uLnTx/>
                <a:uFillTx/>
                <a:latin typeface="Franklin Gothic Medium Cond" panose="020B0606030402020204" pitchFamily="34" charset="0"/>
                <a:ea typeface="+mn-ea"/>
                <a:cs typeface="+mn-cs"/>
              </a:rPr>
              <a:t>Avg: 4.1%</a:t>
            </a:r>
          </a:p>
        </p:txBody>
      </p:sp>
      <p:sp>
        <p:nvSpPr>
          <p:cNvPr id="9" name="TextBox 8">
            <a:extLst>
              <a:ext uri="{FF2B5EF4-FFF2-40B4-BE49-F238E27FC236}">
                <a16:creationId xmlns:a16="http://schemas.microsoft.com/office/drawing/2014/main" id="{E4AA59DD-CA9B-4CAA-91DB-A872EBD261D3}"/>
              </a:ext>
            </a:extLst>
          </p:cNvPr>
          <p:cNvSpPr txBox="1"/>
          <p:nvPr/>
        </p:nvSpPr>
        <p:spPr>
          <a:xfrm>
            <a:off x="5150835" y="3643623"/>
            <a:ext cx="1966308" cy="83099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A79B69"/>
                </a:solidFill>
                <a:effectLst/>
                <a:uLnTx/>
                <a:uFillTx/>
                <a:latin typeface="Franklin Gothic Medium Cond" panose="020B0606030402020204" pitchFamily="34" charset="0"/>
                <a:ea typeface="+mn-ea"/>
                <a:cs typeface="+mn-cs"/>
              </a:rPr>
              <a:t>BUSH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A79B69"/>
                </a:solidFill>
                <a:effectLst/>
                <a:uLnTx/>
                <a:uFillTx/>
                <a:latin typeface="Franklin Gothic Medium Cond" panose="020B0606030402020204" pitchFamily="34" charset="0"/>
                <a:ea typeface="+mn-ea"/>
                <a:cs typeface="+mn-cs"/>
              </a:rPr>
              <a:t>10/31/01 – 11/30/07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A79B69"/>
                </a:solidFill>
                <a:effectLst/>
                <a:uLnTx/>
                <a:uFillTx/>
                <a:latin typeface="Franklin Gothic Medium Cond" panose="020B0606030402020204" pitchFamily="34" charset="0"/>
                <a:ea typeface="+mn-ea"/>
                <a:cs typeface="+mn-cs"/>
              </a:rPr>
              <a:t>Avg. 1.9%</a:t>
            </a:r>
          </a:p>
        </p:txBody>
      </p:sp>
      <p:sp>
        <p:nvSpPr>
          <p:cNvPr id="10" name="TextBox 9">
            <a:extLst>
              <a:ext uri="{FF2B5EF4-FFF2-40B4-BE49-F238E27FC236}">
                <a16:creationId xmlns:a16="http://schemas.microsoft.com/office/drawing/2014/main" id="{08D8ED6F-F7C2-49D8-864F-C2DED3AFC906}"/>
              </a:ext>
            </a:extLst>
          </p:cNvPr>
          <p:cNvSpPr txBox="1"/>
          <p:nvPr/>
        </p:nvSpPr>
        <p:spPr>
          <a:xfrm>
            <a:off x="7619906" y="5280151"/>
            <a:ext cx="1979966" cy="83099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22667F"/>
                </a:solidFill>
                <a:effectLst/>
                <a:uLnTx/>
                <a:uFillTx/>
                <a:latin typeface="Franklin Gothic Medium Cond" panose="020B0606030402020204" pitchFamily="34" charset="0"/>
                <a:ea typeface="+mn-ea"/>
                <a:cs typeface="+mn-cs"/>
              </a:rPr>
              <a:t>BUSH/CLINTON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22667F"/>
                </a:solidFill>
                <a:effectLst/>
                <a:uLnTx/>
                <a:uFillTx/>
                <a:latin typeface="Franklin Gothic Medium Cond" panose="020B0606030402020204" pitchFamily="34" charset="0"/>
                <a:ea typeface="+mn-ea"/>
                <a:cs typeface="+mn-cs"/>
              </a:rPr>
              <a:t>03/31/91 – 02/28/01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22667F"/>
                </a:solidFill>
                <a:effectLst/>
                <a:uLnTx/>
                <a:uFillTx/>
                <a:latin typeface="Franklin Gothic Medium Cond" panose="020B0606030402020204" pitchFamily="34" charset="0"/>
                <a:ea typeface="+mn-ea"/>
                <a:cs typeface="+mn-cs"/>
              </a:rPr>
              <a:t>Avg. 2.1%</a:t>
            </a:r>
          </a:p>
        </p:txBody>
      </p:sp>
      <p:sp>
        <p:nvSpPr>
          <p:cNvPr id="13" name="TextBox 12">
            <a:extLst>
              <a:ext uri="{FF2B5EF4-FFF2-40B4-BE49-F238E27FC236}">
                <a16:creationId xmlns:a16="http://schemas.microsoft.com/office/drawing/2014/main" id="{FA9E1DB6-5DD5-4248-B239-DF37F06AC65F}"/>
              </a:ext>
            </a:extLst>
          </p:cNvPr>
          <p:cNvSpPr txBox="1"/>
          <p:nvPr/>
        </p:nvSpPr>
        <p:spPr>
          <a:xfrm>
            <a:off x="7509814" y="3871640"/>
            <a:ext cx="2101024" cy="83099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4A8261"/>
                </a:solidFill>
                <a:effectLst/>
                <a:uLnTx/>
                <a:uFillTx/>
                <a:latin typeface="Franklin Gothic Medium Cond" panose="020B0606030402020204" pitchFamily="34" charset="0"/>
                <a:ea typeface="+mn-ea"/>
                <a:cs typeface="+mn-cs"/>
              </a:rPr>
              <a:t>OBAMA/TRUMP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4A8261"/>
                </a:solidFill>
                <a:effectLst/>
                <a:uLnTx/>
                <a:uFillTx/>
                <a:latin typeface="Franklin Gothic Medium Cond" panose="020B0606030402020204" pitchFamily="34" charset="0"/>
                <a:ea typeface="+mn-ea"/>
                <a:cs typeface="+mn-cs"/>
              </a:rPr>
              <a:t>06/30/09 – 1/31/2020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4A8261"/>
                </a:solidFill>
                <a:effectLst/>
                <a:uLnTx/>
                <a:uFillTx/>
                <a:latin typeface="Franklin Gothic Medium Cond" panose="020B0606030402020204" pitchFamily="34" charset="0"/>
                <a:ea typeface="+mn-ea"/>
                <a:cs typeface="+mn-cs"/>
              </a:rPr>
              <a:t>Avg. 1.6%</a:t>
            </a:r>
          </a:p>
        </p:txBody>
      </p:sp>
      <p:sp>
        <p:nvSpPr>
          <p:cNvPr id="15" name="TextBox 1">
            <a:extLst>
              <a:ext uri="{FF2B5EF4-FFF2-40B4-BE49-F238E27FC236}">
                <a16:creationId xmlns:a16="http://schemas.microsoft.com/office/drawing/2014/main" id="{05C43F20-3ACF-4E59-8AA9-11BE1310065C}"/>
              </a:ext>
            </a:extLst>
          </p:cNvPr>
          <p:cNvSpPr txBox="1"/>
          <p:nvPr/>
        </p:nvSpPr>
        <p:spPr>
          <a:xfrm>
            <a:off x="281975" y="3050010"/>
            <a:ext cx="492443" cy="1672381"/>
          </a:xfrm>
          <a:prstGeom prst="rect">
            <a:avLst/>
          </a:prstGeom>
          <a:noFill/>
        </p:spPr>
        <p:txBody>
          <a:bodyPr vert="vert270"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332618"/>
                </a:solidFill>
                <a:effectLst/>
                <a:uLnTx/>
                <a:uFillTx/>
                <a:latin typeface="Franklin Gothic Medium Cond" panose="020B0606030402020204" pitchFamily="34" charset="0"/>
                <a:ea typeface="+mn-ea"/>
                <a:cs typeface="+mn-cs"/>
              </a:rPr>
              <a:t>% CORE PCE YOY</a:t>
            </a:r>
          </a:p>
        </p:txBody>
      </p:sp>
      <p:sp>
        <p:nvSpPr>
          <p:cNvPr id="16" name="Slide Number Placeholder 3">
            <a:extLst>
              <a:ext uri="{FF2B5EF4-FFF2-40B4-BE49-F238E27FC236}">
                <a16:creationId xmlns:a16="http://schemas.microsoft.com/office/drawing/2014/main" id="{02031FB8-8698-48F4-AD8C-7401056AB8A3}"/>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17" name="TextBox 16">
            <a:extLst>
              <a:ext uri="{FF2B5EF4-FFF2-40B4-BE49-F238E27FC236}">
                <a16:creationId xmlns:a16="http://schemas.microsoft.com/office/drawing/2014/main" id="{F55963D2-144C-4712-A3E2-00474FA629A1}"/>
              </a:ext>
            </a:extLst>
          </p:cNvPr>
          <p:cNvSpPr txBox="1"/>
          <p:nvPr/>
        </p:nvSpPr>
        <p:spPr>
          <a:xfrm>
            <a:off x="1964494" y="3376112"/>
            <a:ext cx="1832040"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631717"/>
                </a:solidFill>
                <a:effectLst/>
                <a:uLnTx/>
                <a:uFillTx/>
                <a:latin typeface="Franklin Gothic Medium Cond" panose="020B0606030402020204" pitchFamily="34" charset="0"/>
                <a:ea typeface="+mn-ea"/>
                <a:cs typeface="+mn-cs"/>
              </a:rPr>
              <a:t>CURRENT EXPANSION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631717"/>
                </a:solidFill>
                <a:effectLst/>
                <a:uLnTx/>
                <a:uFillTx/>
                <a:latin typeface="Franklin Gothic Medium Cond" panose="020B0606030402020204" pitchFamily="34" charset="0"/>
                <a:ea typeface="+mn-ea"/>
                <a:cs typeface="+mn-cs"/>
              </a:rPr>
              <a:t>Avg. 2.3%</a:t>
            </a:r>
          </a:p>
        </p:txBody>
      </p:sp>
    </p:spTree>
    <p:extLst>
      <p:ext uri="{BB962C8B-B14F-4D97-AF65-F5344CB8AC3E}">
        <p14:creationId xmlns:p14="http://schemas.microsoft.com/office/powerpoint/2010/main" val="1356242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YOU THINK OUR INTEREST RATES ARE LOW?</a:t>
            </a:r>
          </a:p>
        </p:txBody>
      </p:sp>
      <p:sp>
        <p:nvSpPr>
          <p:cNvPr id="9" name="TextBox 8">
            <a:extLst>
              <a:ext uri="{FF2B5EF4-FFF2-40B4-BE49-F238E27FC236}">
                <a16:creationId xmlns:a16="http://schemas.microsoft.com/office/drawing/2014/main" id="{C7456732-9B0E-4E38-811F-FCCEC1E078B5}"/>
              </a:ext>
            </a:extLst>
          </p:cNvPr>
          <p:cNvSpPr txBox="1"/>
          <p:nvPr/>
        </p:nvSpPr>
        <p:spPr>
          <a:xfrm>
            <a:off x="239484" y="6823773"/>
            <a:ext cx="1188720" cy="274320"/>
          </a:xfrm>
          <a:prstGeom prst="rect">
            <a:avLst/>
          </a:prstGeom>
          <a:noFill/>
        </p:spPr>
        <p:txBody>
          <a:bodyPr wrap="square" lIns="101882" tIns="50941" rIns="101882" bIns="50941" rtlCol="0">
            <a:spAutoFit/>
          </a:bodyPr>
          <a:lstStyle>
            <a:defPPr>
              <a:defRPr lang="en-US"/>
            </a:defPPr>
            <a:lvl1pPr>
              <a:defRPr sz="1000" i="1">
                <a:solidFill>
                  <a:srgbClr val="332618"/>
                </a:solidFill>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Source: Bloomberg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endParaRPr>
          </a:p>
        </p:txBody>
      </p:sp>
      <p:sp>
        <p:nvSpPr>
          <p:cNvPr id="10" name="Slide Number Placeholder 3">
            <a:extLst>
              <a:ext uri="{FF2B5EF4-FFF2-40B4-BE49-F238E27FC236}">
                <a16:creationId xmlns:a16="http://schemas.microsoft.com/office/drawing/2014/main" id="{76A1CDB4-F610-4009-86F9-4D418DD1E504}"/>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aphicFrame>
        <p:nvGraphicFramePr>
          <p:cNvPr id="7" name="Chart 6">
            <a:extLst>
              <a:ext uri="{FF2B5EF4-FFF2-40B4-BE49-F238E27FC236}">
                <a16:creationId xmlns:a16="http://schemas.microsoft.com/office/drawing/2014/main" id="{04535EE3-AB1C-4B9D-AE92-22E288CB0B42}"/>
              </a:ext>
            </a:extLst>
          </p:cNvPr>
          <p:cNvGraphicFramePr/>
          <p:nvPr>
            <p:extLst>
              <p:ext uri="{D42A27DB-BD31-4B8C-83A1-F6EECF244321}">
                <p14:modId xmlns:p14="http://schemas.microsoft.com/office/powerpoint/2010/main" val="1556804031"/>
              </p:ext>
            </p:extLst>
          </p:nvPr>
        </p:nvGraphicFramePr>
        <p:xfrm>
          <a:off x="1001870" y="1641764"/>
          <a:ext cx="8054661" cy="48990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990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5858CA-3E74-4C73-952E-F478520D8C02}"/>
              </a:ext>
            </a:extLst>
          </p:cNvPr>
          <p:cNvSpPr>
            <a:spLocks noGrp="1"/>
          </p:cNvSpPr>
          <p:nvPr>
            <p:ph type="title"/>
          </p:nvPr>
        </p:nvSpPr>
        <p:spPr/>
        <p:txBody>
          <a:bodyPr/>
          <a:lstStyle/>
          <a:p>
            <a:r>
              <a:rPr lang="en-US" sz="3400" dirty="0"/>
              <a:t>THE ECONOMY TODAY – A SHARP REBOUND SLOWS</a:t>
            </a:r>
          </a:p>
        </p:txBody>
      </p:sp>
      <p:sp>
        <p:nvSpPr>
          <p:cNvPr id="16" name="TextBox 15">
            <a:extLst>
              <a:ext uri="{FF2B5EF4-FFF2-40B4-BE49-F238E27FC236}">
                <a16:creationId xmlns:a16="http://schemas.microsoft.com/office/drawing/2014/main" id="{05EA5F2D-8EB4-4D26-B53A-E173846107F6}"/>
              </a:ext>
            </a:extLst>
          </p:cNvPr>
          <p:cNvSpPr txBox="1"/>
          <p:nvPr/>
        </p:nvSpPr>
        <p:spPr>
          <a:xfrm>
            <a:off x="239484" y="6808533"/>
            <a:ext cx="3200400" cy="256765"/>
          </a:xfrm>
          <a:prstGeom prst="rect">
            <a:avLst/>
          </a:prstGeom>
          <a:noFill/>
        </p:spPr>
        <p:txBody>
          <a:bodyPr wrap="square" lIns="101882" tIns="50941" rIns="101882" bIns="50941" rtlCol="0">
            <a:spAutoFit/>
          </a:bodyPr>
          <a:lstStyle>
            <a:defPPr>
              <a:defRPr lang="en-US"/>
            </a:defPPr>
            <a:lvl1pPr>
              <a:defRPr sz="1000" i="1">
                <a:solidFill>
                  <a:srgbClr val="332618"/>
                </a:solidFill>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Source: Commerce Trust Company</a:t>
            </a:r>
          </a:p>
        </p:txBody>
      </p:sp>
      <p:sp>
        <p:nvSpPr>
          <p:cNvPr id="17" name="Slide Number Placeholder 3">
            <a:extLst>
              <a:ext uri="{FF2B5EF4-FFF2-40B4-BE49-F238E27FC236}">
                <a16:creationId xmlns:a16="http://schemas.microsoft.com/office/drawing/2014/main" id="{7DC09DCD-C58A-417B-8EC7-5BEF3C2361B8}"/>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30" name="Freeform: Shape 29">
            <a:extLst>
              <a:ext uri="{FF2B5EF4-FFF2-40B4-BE49-F238E27FC236}">
                <a16:creationId xmlns:a16="http://schemas.microsoft.com/office/drawing/2014/main" id="{52C76682-DE97-4D2B-B0A1-9C55B85AB162}"/>
              </a:ext>
            </a:extLst>
          </p:cNvPr>
          <p:cNvSpPr/>
          <p:nvPr/>
        </p:nvSpPr>
        <p:spPr>
          <a:xfrm>
            <a:off x="2377240" y="1467853"/>
            <a:ext cx="7498080" cy="914400"/>
          </a:xfrm>
          <a:custGeom>
            <a:avLst/>
            <a:gdLst>
              <a:gd name="connsiteX0" fmla="*/ 114527 w 687149"/>
              <a:gd name="connsiteY0" fmla="*/ 0 h 4291584"/>
              <a:gd name="connsiteX1" fmla="*/ 572622 w 687149"/>
              <a:gd name="connsiteY1" fmla="*/ 0 h 4291584"/>
              <a:gd name="connsiteX2" fmla="*/ 687149 w 687149"/>
              <a:gd name="connsiteY2" fmla="*/ 114527 h 4291584"/>
              <a:gd name="connsiteX3" fmla="*/ 687149 w 687149"/>
              <a:gd name="connsiteY3" fmla="*/ 4291584 h 4291584"/>
              <a:gd name="connsiteX4" fmla="*/ 687149 w 687149"/>
              <a:gd name="connsiteY4" fmla="*/ 4291584 h 4291584"/>
              <a:gd name="connsiteX5" fmla="*/ 0 w 687149"/>
              <a:gd name="connsiteY5" fmla="*/ 4291584 h 4291584"/>
              <a:gd name="connsiteX6" fmla="*/ 0 w 687149"/>
              <a:gd name="connsiteY6" fmla="*/ 4291584 h 4291584"/>
              <a:gd name="connsiteX7" fmla="*/ 0 w 687149"/>
              <a:gd name="connsiteY7" fmla="*/ 114527 h 4291584"/>
              <a:gd name="connsiteX8" fmla="*/ 114527 w 687149"/>
              <a:gd name="connsiteY8" fmla="*/ 0 h 429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7149" h="4291584">
                <a:moveTo>
                  <a:pt x="687149" y="715280"/>
                </a:moveTo>
                <a:lnTo>
                  <a:pt x="687149" y="3576304"/>
                </a:lnTo>
                <a:cubicBezTo>
                  <a:pt x="687149" y="3971344"/>
                  <a:pt x="678939" y="4291581"/>
                  <a:pt x="668811" y="4291581"/>
                </a:cubicBezTo>
                <a:lnTo>
                  <a:pt x="0" y="4291581"/>
                </a:lnTo>
                <a:lnTo>
                  <a:pt x="0" y="4291581"/>
                </a:lnTo>
                <a:lnTo>
                  <a:pt x="0" y="3"/>
                </a:lnTo>
                <a:lnTo>
                  <a:pt x="0" y="3"/>
                </a:lnTo>
                <a:lnTo>
                  <a:pt x="668811" y="3"/>
                </a:lnTo>
                <a:cubicBezTo>
                  <a:pt x="678939" y="3"/>
                  <a:pt x="687149" y="320240"/>
                  <a:pt x="687149" y="715280"/>
                </a:cubicBez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1" tIns="67834" rIns="102124" bIns="67835" numCol="1" spcCol="1270" anchor="ctr" anchorCtr="0">
            <a:noAutofit/>
          </a:bodyPr>
          <a:lstStyle/>
          <a:p>
            <a:pPr marL="0" marR="0" lvl="1" indent="0" algn="just" defTabSz="800100" rtl="0" eaLnBrk="1" fontAlgn="base"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Garamond" panose="02020404030301010803" pitchFamily="18" charset="0"/>
                <a:ea typeface="+mn-ea"/>
                <a:cs typeface="+mn-cs"/>
              </a:rPr>
              <a:t>By mid year 2021, US GDP had fully recovered from last year’s recession and was above its pre-pandemic level.  Fiscal stimulus, zero percent monetary policy, an infrastructure package and a positive vaccination response continue to drive our recovery forward but at a more modest pace against the recent wave like surge of the COVID variants (Delta and the new Omicron).  We have lowered our projected growth over the second half of the year given the global COVID rebound and the ongoing supply chain disruptions that have yet to clear.  Third quarter growth was a modestly positive 2.2%, with a stronger fourth quarter well underway. Still, second half growth will be down from the first half’s growth rate of 6.5%.  Full year 2021 GDP should range from 5.5% to 5.7%.</a:t>
            </a:r>
          </a:p>
        </p:txBody>
      </p:sp>
      <p:sp>
        <p:nvSpPr>
          <p:cNvPr id="31" name="Freeform: Shape 30">
            <a:extLst>
              <a:ext uri="{FF2B5EF4-FFF2-40B4-BE49-F238E27FC236}">
                <a16:creationId xmlns:a16="http://schemas.microsoft.com/office/drawing/2014/main" id="{ACA55E95-0598-49FE-873B-1081755344CD}"/>
              </a:ext>
            </a:extLst>
          </p:cNvPr>
          <p:cNvSpPr/>
          <p:nvPr/>
        </p:nvSpPr>
        <p:spPr>
          <a:xfrm>
            <a:off x="411364" y="1467853"/>
            <a:ext cx="1828800" cy="9144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solidFill>
            <a:srgbClr val="9CC7A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55245" rIns="110490" bIns="55245" numCol="1" spcCol="1270" anchor="ctr" anchorCtr="0">
            <a:noAutofit/>
          </a:bodyPr>
          <a:lstStyle/>
          <a:p>
            <a:pPr marL="0" marR="0" lvl="0" indent="0" algn="l" defTabSz="1289050" rtl="0" eaLnBrk="1" fontAlgn="base" latinLnBrk="0" hangingPunct="1">
              <a:lnSpc>
                <a:spcPct val="90000"/>
              </a:lnSpc>
              <a:spcBef>
                <a:spcPct val="0"/>
              </a:spcBef>
              <a:spcAft>
                <a:spcPct val="35000"/>
              </a:spcAft>
              <a:buClrTx/>
              <a:buSzTx/>
              <a:buFontTx/>
              <a:buNone/>
              <a:tabLst/>
              <a:defRPr/>
            </a:pPr>
            <a:r>
              <a:rPr kumimoji="0" lang="en-US" sz="2600" b="0" i="0" u="none" strike="noStrike" kern="1200" cap="none" spc="0" normalizeH="0" baseline="0" noProof="0" dirty="0">
                <a:ln>
                  <a:noFill/>
                </a:ln>
                <a:solidFill>
                  <a:srgbClr val="F7F6F3"/>
                </a:solidFill>
                <a:effectLst/>
                <a:uLnTx/>
                <a:uFillTx/>
                <a:latin typeface="Franklin Gothic Medium Cond" panose="020B0606030402020204" pitchFamily="34" charset="0"/>
                <a:ea typeface="+mn-ea"/>
                <a:cs typeface="+mn-cs"/>
              </a:rPr>
              <a:t>GROWTH</a:t>
            </a:r>
          </a:p>
        </p:txBody>
      </p:sp>
      <p:sp>
        <p:nvSpPr>
          <p:cNvPr id="33" name="Freeform: Shape 32">
            <a:extLst>
              <a:ext uri="{FF2B5EF4-FFF2-40B4-BE49-F238E27FC236}">
                <a16:creationId xmlns:a16="http://schemas.microsoft.com/office/drawing/2014/main" id="{01D30052-53E0-43EE-9D65-10B35C0C6C71}"/>
              </a:ext>
            </a:extLst>
          </p:cNvPr>
          <p:cNvSpPr/>
          <p:nvPr/>
        </p:nvSpPr>
        <p:spPr>
          <a:xfrm>
            <a:off x="411364" y="2550621"/>
            <a:ext cx="1828800" cy="9144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solidFill>
            <a:srgbClr val="22667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55245" rIns="110490" bIns="55245" numCol="1" spcCol="1270" anchor="ctr" anchorCtr="0">
            <a:noAutofit/>
          </a:bodyPr>
          <a:lstStyle/>
          <a:p>
            <a:pPr marL="0" marR="0" lvl="0" indent="0" algn="l" defTabSz="1289050" rtl="0" eaLnBrk="1" fontAlgn="base" latinLnBrk="0" hangingPunct="1">
              <a:lnSpc>
                <a:spcPct val="90000"/>
              </a:lnSpc>
              <a:spcBef>
                <a:spcPct val="0"/>
              </a:spcBef>
              <a:spcAft>
                <a:spcPct val="35000"/>
              </a:spcAft>
              <a:buClrTx/>
              <a:buSzTx/>
              <a:buFontTx/>
              <a:buNone/>
              <a:tabLst/>
              <a:defRPr/>
            </a:pPr>
            <a:r>
              <a:rPr kumimoji="0" lang="en-US" sz="2600" b="0" i="0" u="none" strike="noStrike" kern="1200" cap="none" spc="0" normalizeH="0" baseline="0" noProof="0" dirty="0">
                <a:ln>
                  <a:noFill/>
                </a:ln>
                <a:solidFill>
                  <a:srgbClr val="F7F6F3"/>
                </a:solidFill>
                <a:effectLst/>
                <a:uLnTx/>
                <a:uFillTx/>
                <a:latin typeface="Franklin Gothic Medium Cond" panose="020B0606030402020204" pitchFamily="34" charset="0"/>
                <a:ea typeface="+mn-ea"/>
                <a:cs typeface="+mn-cs"/>
              </a:rPr>
              <a:t>JOBS</a:t>
            </a:r>
          </a:p>
        </p:txBody>
      </p:sp>
      <p:sp>
        <p:nvSpPr>
          <p:cNvPr id="35" name="Freeform: Shape 34">
            <a:extLst>
              <a:ext uri="{FF2B5EF4-FFF2-40B4-BE49-F238E27FC236}">
                <a16:creationId xmlns:a16="http://schemas.microsoft.com/office/drawing/2014/main" id="{10C96CF4-69F7-4013-A7C3-4D1812CC1E10}"/>
              </a:ext>
            </a:extLst>
          </p:cNvPr>
          <p:cNvSpPr/>
          <p:nvPr/>
        </p:nvSpPr>
        <p:spPr>
          <a:xfrm>
            <a:off x="411364" y="3633389"/>
            <a:ext cx="1828800" cy="914400"/>
          </a:xfrm>
          <a:custGeom>
            <a:avLst/>
            <a:gdLst>
              <a:gd name="connsiteX0" fmla="*/ 0 w 2414016"/>
              <a:gd name="connsiteY0" fmla="*/ 0 h 858936"/>
              <a:gd name="connsiteX1" fmla="*/ 2414016 w 2414016"/>
              <a:gd name="connsiteY1" fmla="*/ 0 h 858936"/>
              <a:gd name="connsiteX2" fmla="*/ 2414016 w 2414016"/>
              <a:gd name="connsiteY2" fmla="*/ 858936 h 858936"/>
              <a:gd name="connsiteX3" fmla="*/ 0 w 2414016"/>
              <a:gd name="connsiteY3" fmla="*/ 858936 h 858936"/>
              <a:gd name="connsiteX4" fmla="*/ 0 w 2414016"/>
              <a:gd name="connsiteY4" fmla="*/ 0 h 858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4016" h="858936">
                <a:moveTo>
                  <a:pt x="0" y="0"/>
                </a:moveTo>
                <a:lnTo>
                  <a:pt x="2414016" y="0"/>
                </a:lnTo>
                <a:lnTo>
                  <a:pt x="2414016" y="858936"/>
                </a:lnTo>
                <a:lnTo>
                  <a:pt x="0" y="858936"/>
                </a:lnTo>
                <a:lnTo>
                  <a:pt x="0" y="0"/>
                </a:lnTo>
                <a:close/>
              </a:path>
            </a:pathLst>
          </a:custGeom>
          <a:solidFill>
            <a:srgbClr val="4A82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55245" rIns="110490" bIns="55245" numCol="1" spcCol="1270" anchor="ctr" anchorCtr="0">
            <a:noAutofit/>
          </a:bodyPr>
          <a:lstStyle/>
          <a:p>
            <a:pPr marL="0" marR="0" lvl="0" indent="0" algn="l" defTabSz="1289050" rtl="0" eaLnBrk="1" fontAlgn="base" latinLnBrk="0" hangingPunct="1">
              <a:lnSpc>
                <a:spcPct val="90000"/>
              </a:lnSpc>
              <a:spcBef>
                <a:spcPct val="0"/>
              </a:spcBef>
              <a:spcAft>
                <a:spcPct val="35000"/>
              </a:spcAft>
              <a:buClrTx/>
              <a:buSzTx/>
              <a:buFontTx/>
              <a:buNone/>
              <a:tabLst/>
              <a:defRPr/>
            </a:pPr>
            <a:r>
              <a:rPr kumimoji="0" lang="en-US" sz="2600" b="0" i="0" u="none" strike="noStrike" kern="1200" cap="none" spc="0" normalizeH="0" baseline="0" noProof="0" dirty="0">
                <a:ln>
                  <a:noFill/>
                </a:ln>
                <a:solidFill>
                  <a:srgbClr val="F7F6F3"/>
                </a:solidFill>
                <a:effectLst/>
                <a:uLnTx/>
                <a:uFillTx/>
                <a:latin typeface="Franklin Gothic Medium Cond" panose="020B0606030402020204" pitchFamily="34" charset="0"/>
                <a:ea typeface="+mn-ea"/>
                <a:cs typeface="+mn-cs"/>
              </a:rPr>
              <a:t>INTEREST RATES</a:t>
            </a:r>
          </a:p>
        </p:txBody>
      </p:sp>
      <p:sp>
        <p:nvSpPr>
          <p:cNvPr id="37" name="Freeform: Shape 36">
            <a:extLst>
              <a:ext uri="{FF2B5EF4-FFF2-40B4-BE49-F238E27FC236}">
                <a16:creationId xmlns:a16="http://schemas.microsoft.com/office/drawing/2014/main" id="{8FC16B8D-49B3-493E-ADE8-2092C60C5AA5}"/>
              </a:ext>
            </a:extLst>
          </p:cNvPr>
          <p:cNvSpPr/>
          <p:nvPr/>
        </p:nvSpPr>
        <p:spPr>
          <a:xfrm>
            <a:off x="411364" y="4733218"/>
            <a:ext cx="1828800" cy="9144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solidFill>
            <a:srgbClr val="A79B6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55245" rIns="110490" bIns="55245" numCol="1" spcCol="1270" anchor="ctr" anchorCtr="0">
            <a:noAutofit/>
          </a:bodyPr>
          <a:lstStyle/>
          <a:p>
            <a:pPr marL="0" marR="0" lvl="0" indent="0" algn="l" defTabSz="1289050" rtl="0" eaLnBrk="1" fontAlgn="base" latinLnBrk="0" hangingPunct="1">
              <a:lnSpc>
                <a:spcPct val="90000"/>
              </a:lnSpc>
              <a:spcBef>
                <a:spcPct val="0"/>
              </a:spcBef>
              <a:spcAft>
                <a:spcPct val="35000"/>
              </a:spcAft>
              <a:buClrTx/>
              <a:buSzTx/>
              <a:buFontTx/>
              <a:buNone/>
              <a:tabLst/>
              <a:defRPr/>
            </a:pPr>
            <a:r>
              <a:rPr kumimoji="0" lang="en-US" sz="2600" b="0" i="0" u="none" strike="noStrike" kern="1200" cap="none" spc="0" normalizeH="0" baseline="0" noProof="0" dirty="0">
                <a:ln>
                  <a:noFill/>
                </a:ln>
                <a:solidFill>
                  <a:srgbClr val="F7F6F3"/>
                </a:solidFill>
                <a:effectLst/>
                <a:uLnTx/>
                <a:uFillTx/>
                <a:latin typeface="Franklin Gothic Medium Cond" panose="020B0606030402020204" pitchFamily="34" charset="0"/>
                <a:ea typeface="+mn-ea"/>
                <a:cs typeface="+mn-cs"/>
              </a:rPr>
              <a:t>MARKETS</a:t>
            </a:r>
          </a:p>
        </p:txBody>
      </p:sp>
      <p:sp>
        <p:nvSpPr>
          <p:cNvPr id="39" name="Freeform: Shape 38">
            <a:extLst>
              <a:ext uri="{FF2B5EF4-FFF2-40B4-BE49-F238E27FC236}">
                <a16:creationId xmlns:a16="http://schemas.microsoft.com/office/drawing/2014/main" id="{5B1A6D4B-20DF-420F-AF86-E99975751998}"/>
              </a:ext>
            </a:extLst>
          </p:cNvPr>
          <p:cNvSpPr/>
          <p:nvPr/>
        </p:nvSpPr>
        <p:spPr>
          <a:xfrm>
            <a:off x="396591" y="5867504"/>
            <a:ext cx="1828800" cy="9144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solidFill>
            <a:srgbClr val="63171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55245" rIns="110490" bIns="55245" numCol="1" spcCol="1270" anchor="ctr" anchorCtr="0">
            <a:noAutofit/>
          </a:bodyPr>
          <a:lstStyle/>
          <a:p>
            <a:pPr marL="0" marR="0" lvl="0" indent="0" algn="l" defTabSz="1289050" rtl="0" eaLnBrk="1" fontAlgn="base" latinLnBrk="0" hangingPunct="1">
              <a:lnSpc>
                <a:spcPct val="90000"/>
              </a:lnSpc>
              <a:spcBef>
                <a:spcPct val="0"/>
              </a:spcBef>
              <a:spcAft>
                <a:spcPct val="35000"/>
              </a:spcAft>
              <a:buClrTx/>
              <a:buSzTx/>
              <a:buFontTx/>
              <a:buNone/>
              <a:tabLst/>
              <a:defRPr/>
            </a:pPr>
            <a:r>
              <a:rPr kumimoji="0" lang="en-US" sz="2600" b="0" i="0" u="none" strike="noStrike" kern="1200" cap="none" spc="0" normalizeH="0" baseline="0" noProof="0" dirty="0">
                <a:ln>
                  <a:noFill/>
                </a:ln>
                <a:solidFill>
                  <a:srgbClr val="F7F6F3"/>
                </a:solidFill>
                <a:effectLst/>
                <a:uLnTx/>
                <a:uFillTx/>
                <a:latin typeface="Franklin Gothic Medium Cond" panose="020B0606030402020204" pitchFamily="34" charset="0"/>
                <a:ea typeface="+mn-ea"/>
                <a:cs typeface="+mn-cs"/>
              </a:rPr>
              <a:t>OUTLOOK</a:t>
            </a:r>
          </a:p>
        </p:txBody>
      </p:sp>
      <p:sp>
        <p:nvSpPr>
          <p:cNvPr id="41" name="Freeform: Shape 40">
            <a:extLst>
              <a:ext uri="{FF2B5EF4-FFF2-40B4-BE49-F238E27FC236}">
                <a16:creationId xmlns:a16="http://schemas.microsoft.com/office/drawing/2014/main" id="{406B826C-B678-4B0A-8484-C17774BAABB9}"/>
              </a:ext>
            </a:extLst>
          </p:cNvPr>
          <p:cNvSpPr/>
          <p:nvPr/>
        </p:nvSpPr>
        <p:spPr>
          <a:xfrm>
            <a:off x="2377240" y="2550621"/>
            <a:ext cx="7498080" cy="914400"/>
          </a:xfrm>
          <a:custGeom>
            <a:avLst/>
            <a:gdLst>
              <a:gd name="connsiteX0" fmla="*/ 114527 w 687149"/>
              <a:gd name="connsiteY0" fmla="*/ 0 h 4291584"/>
              <a:gd name="connsiteX1" fmla="*/ 572622 w 687149"/>
              <a:gd name="connsiteY1" fmla="*/ 0 h 4291584"/>
              <a:gd name="connsiteX2" fmla="*/ 687149 w 687149"/>
              <a:gd name="connsiteY2" fmla="*/ 114527 h 4291584"/>
              <a:gd name="connsiteX3" fmla="*/ 687149 w 687149"/>
              <a:gd name="connsiteY3" fmla="*/ 4291584 h 4291584"/>
              <a:gd name="connsiteX4" fmla="*/ 687149 w 687149"/>
              <a:gd name="connsiteY4" fmla="*/ 4291584 h 4291584"/>
              <a:gd name="connsiteX5" fmla="*/ 0 w 687149"/>
              <a:gd name="connsiteY5" fmla="*/ 4291584 h 4291584"/>
              <a:gd name="connsiteX6" fmla="*/ 0 w 687149"/>
              <a:gd name="connsiteY6" fmla="*/ 4291584 h 4291584"/>
              <a:gd name="connsiteX7" fmla="*/ 0 w 687149"/>
              <a:gd name="connsiteY7" fmla="*/ 114527 h 4291584"/>
              <a:gd name="connsiteX8" fmla="*/ 114527 w 687149"/>
              <a:gd name="connsiteY8" fmla="*/ 0 h 429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7149" h="4291584">
                <a:moveTo>
                  <a:pt x="687149" y="715280"/>
                </a:moveTo>
                <a:lnTo>
                  <a:pt x="687149" y="3576304"/>
                </a:lnTo>
                <a:cubicBezTo>
                  <a:pt x="687149" y="3971344"/>
                  <a:pt x="678939" y="4291581"/>
                  <a:pt x="668811" y="4291581"/>
                </a:cubicBezTo>
                <a:lnTo>
                  <a:pt x="0" y="4291581"/>
                </a:lnTo>
                <a:lnTo>
                  <a:pt x="0" y="4291581"/>
                </a:lnTo>
                <a:lnTo>
                  <a:pt x="0" y="3"/>
                </a:lnTo>
                <a:lnTo>
                  <a:pt x="0" y="3"/>
                </a:lnTo>
                <a:lnTo>
                  <a:pt x="668811" y="3"/>
                </a:lnTo>
                <a:cubicBezTo>
                  <a:pt x="678939" y="3"/>
                  <a:pt x="687149" y="320240"/>
                  <a:pt x="687149" y="715280"/>
                </a:cubicBez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1" tIns="67834" rIns="102124" bIns="67835" numCol="1" spcCol="1270" anchor="ctr" anchorCtr="0">
            <a:noAutofit/>
          </a:bodyPr>
          <a:lstStyle/>
          <a:p>
            <a:pPr marL="0" marR="0" lvl="1" indent="0" algn="just" defTabSz="800100" rtl="0" eaLnBrk="1" fontAlgn="base"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Garamond" panose="02020404030301010803" pitchFamily="18" charset="0"/>
                <a:ea typeface="+mn-ea"/>
                <a:cs typeface="+mn-cs"/>
              </a:rPr>
              <a:t>Unemployment peaked a year ago at a post depression high of 14.7% and has quickly fallen to 4.2% in November.  While the strong rebound in employment slowed in August and September (primarily due to the rebound in Covid cases), employment accelerated in September and October.  We expect unemployment to continue decline with job openings as measured by the JOLTS, NFIB and Manpower survey at near record levels. Help wanted is this recovery’s mantra and will be the driving force that transitions our current stimulus led/cyclical re-opening growth towards a longer term self-sustaining economic recovery. </a:t>
            </a:r>
          </a:p>
        </p:txBody>
      </p:sp>
      <p:sp>
        <p:nvSpPr>
          <p:cNvPr id="42" name="Freeform: Shape 41">
            <a:extLst>
              <a:ext uri="{FF2B5EF4-FFF2-40B4-BE49-F238E27FC236}">
                <a16:creationId xmlns:a16="http://schemas.microsoft.com/office/drawing/2014/main" id="{B19091BC-AF17-41A3-AFBA-0C6C8BF59EA0}"/>
              </a:ext>
            </a:extLst>
          </p:cNvPr>
          <p:cNvSpPr/>
          <p:nvPr/>
        </p:nvSpPr>
        <p:spPr>
          <a:xfrm>
            <a:off x="2377240" y="3633389"/>
            <a:ext cx="7498080" cy="914400"/>
          </a:xfrm>
          <a:custGeom>
            <a:avLst/>
            <a:gdLst>
              <a:gd name="connsiteX0" fmla="*/ 114527 w 687149"/>
              <a:gd name="connsiteY0" fmla="*/ 0 h 4291584"/>
              <a:gd name="connsiteX1" fmla="*/ 572622 w 687149"/>
              <a:gd name="connsiteY1" fmla="*/ 0 h 4291584"/>
              <a:gd name="connsiteX2" fmla="*/ 687149 w 687149"/>
              <a:gd name="connsiteY2" fmla="*/ 114527 h 4291584"/>
              <a:gd name="connsiteX3" fmla="*/ 687149 w 687149"/>
              <a:gd name="connsiteY3" fmla="*/ 4291584 h 4291584"/>
              <a:gd name="connsiteX4" fmla="*/ 687149 w 687149"/>
              <a:gd name="connsiteY4" fmla="*/ 4291584 h 4291584"/>
              <a:gd name="connsiteX5" fmla="*/ 0 w 687149"/>
              <a:gd name="connsiteY5" fmla="*/ 4291584 h 4291584"/>
              <a:gd name="connsiteX6" fmla="*/ 0 w 687149"/>
              <a:gd name="connsiteY6" fmla="*/ 4291584 h 4291584"/>
              <a:gd name="connsiteX7" fmla="*/ 0 w 687149"/>
              <a:gd name="connsiteY7" fmla="*/ 114527 h 4291584"/>
              <a:gd name="connsiteX8" fmla="*/ 114527 w 687149"/>
              <a:gd name="connsiteY8" fmla="*/ 0 h 429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7149" h="4291584">
                <a:moveTo>
                  <a:pt x="687149" y="715280"/>
                </a:moveTo>
                <a:lnTo>
                  <a:pt x="687149" y="3576304"/>
                </a:lnTo>
                <a:cubicBezTo>
                  <a:pt x="687149" y="3971344"/>
                  <a:pt x="678939" y="4291581"/>
                  <a:pt x="668811" y="4291581"/>
                </a:cubicBezTo>
                <a:lnTo>
                  <a:pt x="0" y="4291581"/>
                </a:lnTo>
                <a:lnTo>
                  <a:pt x="0" y="4291581"/>
                </a:lnTo>
                <a:lnTo>
                  <a:pt x="0" y="3"/>
                </a:lnTo>
                <a:lnTo>
                  <a:pt x="0" y="3"/>
                </a:lnTo>
                <a:lnTo>
                  <a:pt x="668811" y="3"/>
                </a:lnTo>
                <a:cubicBezTo>
                  <a:pt x="678939" y="3"/>
                  <a:pt x="687149" y="320240"/>
                  <a:pt x="687149" y="715280"/>
                </a:cubicBez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1" tIns="67834" rIns="102124" bIns="67835" numCol="1" spcCol="1270" anchor="ctr" anchorCtr="0">
            <a:noAutofit/>
          </a:bodyPr>
          <a:lstStyle/>
          <a:p>
            <a:pPr marL="0" marR="0" lvl="1" indent="0" algn="just" defTabSz="800100" rtl="0" eaLnBrk="1" fontAlgn="base"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Garamond" panose="02020404030301010803" pitchFamily="18" charset="0"/>
                <a:ea typeface="+mn-ea"/>
                <a:cs typeface="+mn-cs"/>
              </a:rPr>
              <a:t>Monetary policy remains in hyperdrive, but strong growth and accelerating inflation have begun to push interest rates higher.  This is likely to pull forward an unwind to quantitative easing and an eventual boost to short term interest rates. In addition, bond credit spreads remain exceptionally low.  While long term interest rates have fallen somewhat from this year’s March highs, a further reduction in the “output gap”, and rising inflation (CPI last month was 6.8%, a 39 year high) will likely continue to put upward pressure on short term interest rates and hurt bond market returns. We think investors should have shorter maturities and more credit exposure (higher yields) than typical.   </a:t>
            </a:r>
          </a:p>
        </p:txBody>
      </p:sp>
      <p:sp>
        <p:nvSpPr>
          <p:cNvPr id="43" name="Freeform: Shape 42">
            <a:extLst>
              <a:ext uri="{FF2B5EF4-FFF2-40B4-BE49-F238E27FC236}">
                <a16:creationId xmlns:a16="http://schemas.microsoft.com/office/drawing/2014/main" id="{794137AC-575E-4745-B8CF-AB94E3A7C6F2}"/>
              </a:ext>
            </a:extLst>
          </p:cNvPr>
          <p:cNvSpPr/>
          <p:nvPr/>
        </p:nvSpPr>
        <p:spPr>
          <a:xfrm>
            <a:off x="2377240" y="4641778"/>
            <a:ext cx="7498080" cy="1097280"/>
          </a:xfrm>
          <a:custGeom>
            <a:avLst/>
            <a:gdLst>
              <a:gd name="connsiteX0" fmla="*/ 114527 w 687149"/>
              <a:gd name="connsiteY0" fmla="*/ 0 h 4291584"/>
              <a:gd name="connsiteX1" fmla="*/ 572622 w 687149"/>
              <a:gd name="connsiteY1" fmla="*/ 0 h 4291584"/>
              <a:gd name="connsiteX2" fmla="*/ 687149 w 687149"/>
              <a:gd name="connsiteY2" fmla="*/ 114527 h 4291584"/>
              <a:gd name="connsiteX3" fmla="*/ 687149 w 687149"/>
              <a:gd name="connsiteY3" fmla="*/ 4291584 h 4291584"/>
              <a:gd name="connsiteX4" fmla="*/ 687149 w 687149"/>
              <a:gd name="connsiteY4" fmla="*/ 4291584 h 4291584"/>
              <a:gd name="connsiteX5" fmla="*/ 0 w 687149"/>
              <a:gd name="connsiteY5" fmla="*/ 4291584 h 4291584"/>
              <a:gd name="connsiteX6" fmla="*/ 0 w 687149"/>
              <a:gd name="connsiteY6" fmla="*/ 4291584 h 4291584"/>
              <a:gd name="connsiteX7" fmla="*/ 0 w 687149"/>
              <a:gd name="connsiteY7" fmla="*/ 114527 h 4291584"/>
              <a:gd name="connsiteX8" fmla="*/ 114527 w 687149"/>
              <a:gd name="connsiteY8" fmla="*/ 0 h 429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7149" h="4291584">
                <a:moveTo>
                  <a:pt x="687149" y="715280"/>
                </a:moveTo>
                <a:lnTo>
                  <a:pt x="687149" y="3576304"/>
                </a:lnTo>
                <a:cubicBezTo>
                  <a:pt x="687149" y="3971344"/>
                  <a:pt x="678939" y="4291581"/>
                  <a:pt x="668811" y="4291581"/>
                </a:cubicBezTo>
                <a:lnTo>
                  <a:pt x="0" y="4291581"/>
                </a:lnTo>
                <a:lnTo>
                  <a:pt x="0" y="4291581"/>
                </a:lnTo>
                <a:lnTo>
                  <a:pt x="0" y="3"/>
                </a:lnTo>
                <a:lnTo>
                  <a:pt x="0" y="3"/>
                </a:lnTo>
                <a:lnTo>
                  <a:pt x="668811" y="3"/>
                </a:lnTo>
                <a:cubicBezTo>
                  <a:pt x="678939" y="3"/>
                  <a:pt x="687149" y="320240"/>
                  <a:pt x="687149" y="715280"/>
                </a:cubicBez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1" tIns="67834" rIns="102124" bIns="67835" numCol="1" spcCol="1270" anchor="ctr" anchorCtr="0">
            <a:noAutofit/>
          </a:bodyPr>
          <a:lstStyle/>
          <a:p>
            <a:pPr marL="0" marR="0" lvl="1" indent="0" algn="just" defTabSz="800100" rtl="0" eaLnBrk="1" fontAlgn="base" latinLnBrk="0" hangingPunct="1">
              <a:lnSpc>
                <a:spcPct val="90000"/>
              </a:lnSpc>
              <a:spcBef>
                <a:spcPct val="0"/>
              </a:spcBef>
              <a:spcAft>
                <a:spcPct val="15000"/>
              </a:spcAft>
              <a:buClrTx/>
              <a:buSzTx/>
              <a:buFontTx/>
              <a:buNone/>
              <a:tabLst/>
              <a:defRPr/>
            </a:pPr>
            <a:endParaRPr kumimoji="0" lang="en-US" sz="1100" b="0" i="0" u="none" strike="noStrike" kern="1200" cap="none" spc="0" normalizeH="0" baseline="0" noProof="0" dirty="0">
              <a:ln>
                <a:noFill/>
              </a:ln>
              <a:solidFill>
                <a:prstClr val="black">
                  <a:hueOff val="0"/>
                  <a:satOff val="0"/>
                  <a:lumOff val="0"/>
                  <a:alphaOff val="0"/>
                </a:prstClr>
              </a:solidFill>
              <a:effectLst/>
              <a:uLnTx/>
              <a:uFillTx/>
              <a:latin typeface="Garamond" panose="02020404030301010803" pitchFamily="18" charset="0"/>
              <a:ea typeface="+mn-ea"/>
              <a:cs typeface="+mn-cs"/>
            </a:endParaRPr>
          </a:p>
          <a:p>
            <a:pPr marL="0" marR="0" lvl="1" indent="0" algn="just" defTabSz="800100" rtl="0" eaLnBrk="1" fontAlgn="base"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Garamond" panose="02020404030301010803" pitchFamily="18" charset="0"/>
                <a:ea typeface="+mn-ea"/>
                <a:cs typeface="+mn-cs"/>
              </a:rPr>
              <a:t>Despite last year’s recession, the S&amp;P 500 finished up 18% in 2020.  This year it has added nearly another 25% through mid December, although volatility has spiked up recently as the Omicron variant and a more assertive Fed have provided the markets reason to pause. In addition, there has been a tremendous amount of back-and-forth factor rotation between growth, value and quality all year as well as an ongoing correction in small cap stocks. Essentially breadth has narrowed considerably into those FANG type names and that generally ends with a correction of some sort.  Developed international markets are also up a solid 10% but still lag US returns, while deeply negative Chinese equity returns have held emerging market stock indexes at close to a zero total return for the year.  We remain one third underweight international asset targets but are actively looking for pockets of overseas value.</a:t>
            </a:r>
          </a:p>
          <a:p>
            <a:pPr marL="0" marR="0" lvl="1" indent="0" algn="just" defTabSz="800100" rtl="0" eaLnBrk="1" fontAlgn="base"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Garamond" panose="02020404030301010803" pitchFamily="18" charset="0"/>
                <a:ea typeface="+mn-ea"/>
                <a:cs typeface="+mn-cs"/>
              </a:rPr>
              <a:t>  </a:t>
            </a:r>
          </a:p>
        </p:txBody>
      </p:sp>
      <p:sp>
        <p:nvSpPr>
          <p:cNvPr id="46" name="Freeform: Shape 45">
            <a:extLst>
              <a:ext uri="{FF2B5EF4-FFF2-40B4-BE49-F238E27FC236}">
                <a16:creationId xmlns:a16="http://schemas.microsoft.com/office/drawing/2014/main" id="{E81B4D8C-0938-469D-8C46-A56CE5041066}"/>
              </a:ext>
            </a:extLst>
          </p:cNvPr>
          <p:cNvSpPr/>
          <p:nvPr/>
        </p:nvSpPr>
        <p:spPr>
          <a:xfrm>
            <a:off x="2377240" y="5798924"/>
            <a:ext cx="7498080" cy="1051560"/>
          </a:xfrm>
          <a:custGeom>
            <a:avLst/>
            <a:gdLst>
              <a:gd name="connsiteX0" fmla="*/ 114527 w 687149"/>
              <a:gd name="connsiteY0" fmla="*/ 0 h 4291584"/>
              <a:gd name="connsiteX1" fmla="*/ 572622 w 687149"/>
              <a:gd name="connsiteY1" fmla="*/ 0 h 4291584"/>
              <a:gd name="connsiteX2" fmla="*/ 687149 w 687149"/>
              <a:gd name="connsiteY2" fmla="*/ 114527 h 4291584"/>
              <a:gd name="connsiteX3" fmla="*/ 687149 w 687149"/>
              <a:gd name="connsiteY3" fmla="*/ 4291584 h 4291584"/>
              <a:gd name="connsiteX4" fmla="*/ 687149 w 687149"/>
              <a:gd name="connsiteY4" fmla="*/ 4291584 h 4291584"/>
              <a:gd name="connsiteX5" fmla="*/ 0 w 687149"/>
              <a:gd name="connsiteY5" fmla="*/ 4291584 h 4291584"/>
              <a:gd name="connsiteX6" fmla="*/ 0 w 687149"/>
              <a:gd name="connsiteY6" fmla="*/ 4291584 h 4291584"/>
              <a:gd name="connsiteX7" fmla="*/ 0 w 687149"/>
              <a:gd name="connsiteY7" fmla="*/ 114527 h 4291584"/>
              <a:gd name="connsiteX8" fmla="*/ 114527 w 687149"/>
              <a:gd name="connsiteY8" fmla="*/ 0 h 429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7149" h="4291584">
                <a:moveTo>
                  <a:pt x="687149" y="715280"/>
                </a:moveTo>
                <a:lnTo>
                  <a:pt x="687149" y="3576304"/>
                </a:lnTo>
                <a:cubicBezTo>
                  <a:pt x="687149" y="3971344"/>
                  <a:pt x="678939" y="4291581"/>
                  <a:pt x="668811" y="4291581"/>
                </a:cubicBezTo>
                <a:lnTo>
                  <a:pt x="0" y="4291581"/>
                </a:lnTo>
                <a:lnTo>
                  <a:pt x="0" y="4291581"/>
                </a:lnTo>
                <a:lnTo>
                  <a:pt x="0" y="3"/>
                </a:lnTo>
                <a:lnTo>
                  <a:pt x="0" y="3"/>
                </a:lnTo>
                <a:lnTo>
                  <a:pt x="668811" y="3"/>
                </a:lnTo>
                <a:cubicBezTo>
                  <a:pt x="678939" y="3"/>
                  <a:pt x="687149" y="320240"/>
                  <a:pt x="687149" y="715280"/>
                </a:cubicBez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1" tIns="67834" rIns="102124" bIns="67835" numCol="1" spcCol="1270" anchor="ctr" anchorCtr="0">
            <a:noAutofit/>
          </a:bodyPr>
          <a:lstStyle/>
          <a:p>
            <a:pPr marL="0" marR="0" lvl="1" indent="0" algn="just" defTabSz="800100" rtl="0" eaLnBrk="1" fontAlgn="base"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Garamond" panose="02020404030301010803" pitchFamily="18" charset="0"/>
                <a:ea typeface="+mn-ea"/>
                <a:cs typeface="+mn-cs"/>
              </a:rPr>
              <a:t>After this year’s surge in stock prices, we reduced equity exposure back toward our normal targets over the third quarter. We remain underweight bonds while recommending some high yield exposure. The underweight in our bond allocation has been directed toward a boost in our hedged equity allocation.  We continue to emphasize domestic mid cap stocks and are underweight international markets.  With US earnings still growing, we remain committed to risk-based assets, although our models suggested domestic stocks are very expensive unless viewed relative to the bond market.  While we expect some pause in this upward equity trend, positive year end </a:t>
            </a:r>
            <a:r>
              <a:rPr kumimoji="0" lang="en-US" sz="1100" b="0" i="0" u="none" strike="noStrike" kern="1200" cap="none" spc="0" normalizeH="0" baseline="0" noProof="0" dirty="0" err="1">
                <a:ln>
                  <a:noFill/>
                </a:ln>
                <a:solidFill>
                  <a:prstClr val="black">
                    <a:hueOff val="0"/>
                    <a:satOff val="0"/>
                    <a:lumOff val="0"/>
                    <a:alphaOff val="0"/>
                  </a:prstClr>
                </a:solidFill>
                <a:effectLst/>
                <a:uLnTx/>
                <a:uFillTx/>
                <a:latin typeface="Garamond" panose="02020404030301010803" pitchFamily="18" charset="0"/>
                <a:ea typeface="+mn-ea"/>
                <a:cs typeface="+mn-cs"/>
              </a:rPr>
              <a:t>seasonals</a:t>
            </a: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Garamond" panose="02020404030301010803" pitchFamily="18" charset="0"/>
                <a:ea typeface="+mn-ea"/>
                <a:cs typeface="+mn-cs"/>
              </a:rPr>
              <a:t> and growing earnings are helping keep stocks elevated at record levels. We find it extremely difficult to recommend adding to bond positions yet, despite the recent modest move higher in rates. </a:t>
            </a:r>
          </a:p>
        </p:txBody>
      </p:sp>
    </p:spTree>
    <p:extLst>
      <p:ext uri="{BB962C8B-B14F-4D97-AF65-F5344CB8AC3E}">
        <p14:creationId xmlns:p14="http://schemas.microsoft.com/office/powerpoint/2010/main" val="1230749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93007585-5A9E-4A2F-B338-8B3D5D619FB7}"/>
              </a:ext>
            </a:extLst>
          </p:cNvPr>
          <p:cNvGraphicFramePr/>
          <p:nvPr>
            <p:extLst>
              <p:ext uri="{D42A27DB-BD31-4B8C-83A1-F6EECF244321}">
                <p14:modId xmlns:p14="http://schemas.microsoft.com/office/powerpoint/2010/main" val="3873582305"/>
              </p:ext>
            </p:extLst>
          </p:nvPr>
        </p:nvGraphicFramePr>
        <p:xfrm>
          <a:off x="282582" y="1295400"/>
          <a:ext cx="9493237" cy="551884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62D453FB-54FF-4E16-A2CD-977EA77CA02E}"/>
              </a:ext>
            </a:extLst>
          </p:cNvPr>
          <p:cNvSpPr txBox="1"/>
          <p:nvPr/>
        </p:nvSpPr>
        <p:spPr>
          <a:xfrm>
            <a:off x="239485" y="6814248"/>
            <a:ext cx="2355659" cy="256765"/>
          </a:xfrm>
          <a:prstGeom prst="rect">
            <a:avLst/>
          </a:prstGeom>
          <a:noFill/>
        </p:spPr>
        <p:txBody>
          <a:bodyPr wrap="square" lIns="101882" tIns="50941" rIns="101882" bIns="50941" rtlCol="0">
            <a:spAutoFit/>
          </a:bodyPr>
          <a:lstStyle>
            <a:defPPr>
              <a:defRPr lang="en-US"/>
            </a:defPPr>
            <a:lvl1pPr>
              <a:defRPr sz="1000" i="1">
                <a:solidFill>
                  <a:srgbClr val="332618"/>
                </a:solidFill>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Source: Bloomberg</a:t>
            </a:r>
          </a:p>
        </p:txBody>
      </p:sp>
      <p:sp>
        <p:nvSpPr>
          <p:cNvPr id="4" name="Title 3">
            <a:extLst>
              <a:ext uri="{FF2B5EF4-FFF2-40B4-BE49-F238E27FC236}">
                <a16:creationId xmlns:a16="http://schemas.microsoft.com/office/drawing/2014/main" id="{88F6190E-9B15-412B-9990-9D9D2FC923DD}"/>
              </a:ext>
            </a:extLst>
          </p:cNvPr>
          <p:cNvSpPr>
            <a:spLocks noGrp="1"/>
          </p:cNvSpPr>
          <p:nvPr>
            <p:ph type="title"/>
          </p:nvPr>
        </p:nvSpPr>
        <p:spPr/>
        <p:txBody>
          <a:bodyPr/>
          <a:lstStyle/>
          <a:p>
            <a:r>
              <a:rPr lang="en-US" kern="0" dirty="0"/>
              <a:t>QUANTITATIVE EASING AS A PERCENT OF GDP</a:t>
            </a:r>
            <a:endParaRPr lang="en-US" sz="2400" dirty="0"/>
          </a:p>
        </p:txBody>
      </p:sp>
      <p:sp>
        <p:nvSpPr>
          <p:cNvPr id="16" name="Slide Number Placeholder 3">
            <a:extLst>
              <a:ext uri="{FF2B5EF4-FFF2-40B4-BE49-F238E27FC236}">
                <a16:creationId xmlns:a16="http://schemas.microsoft.com/office/drawing/2014/main" id="{02031FB8-8698-48F4-AD8C-7401056AB8A3}"/>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14" name="Text Box 6">
            <a:extLst>
              <a:ext uri="{FF2B5EF4-FFF2-40B4-BE49-F238E27FC236}">
                <a16:creationId xmlns:a16="http://schemas.microsoft.com/office/drawing/2014/main" id="{67BB1648-F2FE-47E2-9332-21C169655AC8}"/>
              </a:ext>
            </a:extLst>
          </p:cNvPr>
          <p:cNvSpPr txBox="1">
            <a:spLocks noChangeArrowheads="1"/>
          </p:cNvSpPr>
          <p:nvPr/>
        </p:nvSpPr>
        <p:spPr bwMode="auto">
          <a:xfrm>
            <a:off x="9336121" y="3761483"/>
            <a:ext cx="731520" cy="378555"/>
          </a:xfrm>
          <a:prstGeom prst="rect">
            <a:avLst/>
          </a:prstGeom>
          <a:noFill/>
          <a:ln w="9525">
            <a:noFill/>
            <a:miter lim="800000"/>
            <a:headEnd/>
            <a:tailEnd/>
          </a:ln>
          <a:effectLst/>
        </p:spPr>
        <p:txBody>
          <a:bodyPr lIns="100572" tIns="50287" rIns="100572" bIns="50287" anchor="ctr">
            <a:spAutoFit/>
          </a:bodyPr>
          <a:lstStyle>
            <a:defPPr>
              <a:defRPr lang="en-US"/>
            </a:defPPr>
            <a:lvl1pPr marL="0" marR="0" lvl="0" indent="0" algn="ctr" defTabSz="1121093" eaLnBrk="1" latinLnBrk="0" hangingPunct="1">
              <a:lnSpc>
                <a:spcPct val="100000"/>
              </a:lnSpc>
              <a:buClrTx/>
              <a:buSzTx/>
              <a:buFontTx/>
              <a:buNone/>
              <a:tabLst/>
              <a:defRPr kumimoji="0" sz="1100" b="0" i="0" u="none" strike="noStrike" cap="none" spc="0" normalizeH="0" baseline="0">
                <a:ln>
                  <a:noFill/>
                </a:ln>
                <a:solidFill>
                  <a:srgbClr val="332618"/>
                </a:solidFill>
                <a:effectLst/>
                <a:uLnTx/>
                <a:uFillTx/>
                <a:latin typeface="Garamond" panose="02020404030301010803" pitchFamily="18" charset="0"/>
              </a:defRPr>
            </a:lvl1pPr>
          </a:lstStyle>
          <a:p>
            <a:pPr marL="0" marR="0" lvl="0" indent="0" algn="ctr" defTabSz="1121093"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69.8</a:t>
            </a:r>
          </a:p>
        </p:txBody>
      </p:sp>
      <p:sp>
        <p:nvSpPr>
          <p:cNvPr id="18" name="Text Box 8">
            <a:extLst>
              <a:ext uri="{FF2B5EF4-FFF2-40B4-BE49-F238E27FC236}">
                <a16:creationId xmlns:a16="http://schemas.microsoft.com/office/drawing/2014/main" id="{3823AD88-D5B0-4E31-963B-165ED4BAE1D9}"/>
              </a:ext>
            </a:extLst>
          </p:cNvPr>
          <p:cNvSpPr txBox="1">
            <a:spLocks noChangeArrowheads="1"/>
          </p:cNvSpPr>
          <p:nvPr/>
        </p:nvSpPr>
        <p:spPr bwMode="auto">
          <a:xfrm>
            <a:off x="9336121" y="4089904"/>
            <a:ext cx="731520" cy="470888"/>
          </a:xfrm>
          <a:prstGeom prst="rect">
            <a:avLst/>
          </a:prstGeom>
          <a:noFill/>
          <a:ln w="9525">
            <a:noFill/>
            <a:miter lim="800000"/>
            <a:headEnd/>
            <a:tailEnd/>
          </a:ln>
          <a:effectLst/>
        </p:spPr>
        <p:txBody>
          <a:bodyPr lIns="100572" tIns="50287" rIns="100572" bIns="50287" anchor="ctr">
            <a:spAutoFit/>
          </a:bodyPr>
          <a:lstStyle/>
          <a:p>
            <a:pPr marL="0" marR="0" lvl="0" indent="0" algn="ctr" defTabSz="1121093" rtl="0" eaLnBrk="1" fontAlgn="base" latinLnBrk="0" hangingPunct="1">
              <a:lnSpc>
                <a:spcPct val="100000"/>
              </a:lnSpc>
              <a:spcBef>
                <a:spcPct val="0"/>
              </a:spcBef>
              <a:spcAft>
                <a:spcPct val="0"/>
              </a:spcAft>
              <a:buClrTx/>
              <a:buSzTx/>
              <a:buFontTx/>
              <a:buNone/>
              <a:tabLst/>
              <a:defRPr/>
            </a:pPr>
            <a:r>
              <a:rPr lang="en-US" sz="2400" b="1" dirty="0">
                <a:solidFill>
                  <a:srgbClr val="332618"/>
                </a:solidFill>
                <a:latin typeface="Garamond" panose="02020404030301010803" pitchFamily="18" charset="0"/>
              </a:rPr>
              <a:t>5</a:t>
            </a:r>
            <a:r>
              <a:rPr kumimoji="0" lang="en-US" sz="24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9.5</a:t>
            </a:r>
          </a:p>
        </p:txBody>
      </p:sp>
      <p:sp>
        <p:nvSpPr>
          <p:cNvPr id="23" name="Text Box 6">
            <a:extLst>
              <a:ext uri="{FF2B5EF4-FFF2-40B4-BE49-F238E27FC236}">
                <a16:creationId xmlns:a16="http://schemas.microsoft.com/office/drawing/2014/main" id="{AB242331-73A5-4DB6-AFA0-93137BBD2F05}"/>
              </a:ext>
            </a:extLst>
          </p:cNvPr>
          <p:cNvSpPr txBox="1">
            <a:spLocks noChangeArrowheads="1"/>
          </p:cNvSpPr>
          <p:nvPr/>
        </p:nvSpPr>
        <p:spPr bwMode="auto">
          <a:xfrm>
            <a:off x="9336121" y="4703017"/>
            <a:ext cx="731520" cy="378555"/>
          </a:xfrm>
          <a:prstGeom prst="rect">
            <a:avLst/>
          </a:prstGeom>
          <a:noFill/>
          <a:ln w="9525">
            <a:noFill/>
            <a:miter lim="800000"/>
            <a:headEnd/>
            <a:tailEnd/>
          </a:ln>
          <a:effectLst/>
        </p:spPr>
        <p:txBody>
          <a:bodyPr lIns="100572" tIns="50287" rIns="100572" bIns="50287" anchor="ctr">
            <a:spAutoFit/>
          </a:bodyPr>
          <a:lstStyle>
            <a:defPPr>
              <a:defRPr lang="en-US"/>
            </a:defPPr>
            <a:lvl1pPr marL="0" marR="0" lvl="0" indent="0" algn="ctr" defTabSz="1121093" eaLnBrk="1" latinLnBrk="0" hangingPunct="1">
              <a:lnSpc>
                <a:spcPct val="100000"/>
              </a:lnSpc>
              <a:buClrTx/>
              <a:buSzTx/>
              <a:buFontTx/>
              <a:buNone/>
              <a:tabLst/>
              <a:defRPr kumimoji="0" sz="1100" b="0" i="0" u="none" strike="noStrike" cap="none" spc="0" normalizeH="0" baseline="0">
                <a:ln>
                  <a:noFill/>
                </a:ln>
                <a:solidFill>
                  <a:srgbClr val="332618"/>
                </a:solidFill>
                <a:effectLst/>
                <a:uLnTx/>
                <a:uFillTx/>
                <a:latin typeface="Garamond" panose="02020404030301010803" pitchFamily="18" charset="0"/>
              </a:defRPr>
            </a:lvl1pPr>
          </a:lstStyle>
          <a:p>
            <a:pPr marL="0" marR="0" lvl="0" indent="0" algn="ctr" defTabSz="1121093"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42.1</a:t>
            </a:r>
          </a:p>
        </p:txBody>
      </p:sp>
      <p:sp>
        <p:nvSpPr>
          <p:cNvPr id="24" name="Text Box 8">
            <a:extLst>
              <a:ext uri="{FF2B5EF4-FFF2-40B4-BE49-F238E27FC236}">
                <a16:creationId xmlns:a16="http://schemas.microsoft.com/office/drawing/2014/main" id="{E074DEA8-B546-42C5-AF51-FAD9958AC070}"/>
              </a:ext>
            </a:extLst>
          </p:cNvPr>
          <p:cNvSpPr txBox="1">
            <a:spLocks noChangeArrowheads="1"/>
          </p:cNvSpPr>
          <p:nvPr/>
        </p:nvSpPr>
        <p:spPr bwMode="auto">
          <a:xfrm>
            <a:off x="9336121" y="4954488"/>
            <a:ext cx="731520" cy="378555"/>
          </a:xfrm>
          <a:prstGeom prst="rect">
            <a:avLst/>
          </a:prstGeom>
          <a:noFill/>
          <a:ln w="9525">
            <a:noFill/>
            <a:miter lim="800000"/>
            <a:headEnd/>
            <a:tailEnd/>
          </a:ln>
          <a:effectLst/>
        </p:spPr>
        <p:txBody>
          <a:bodyPr lIns="100572" tIns="50287" rIns="100572" bIns="50287" anchor="ctr">
            <a:spAutoFit/>
          </a:bodyPr>
          <a:lstStyle/>
          <a:p>
            <a:pPr marL="0" marR="0" lvl="0" indent="0" algn="ctr" defTabSz="1121093"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38.2</a:t>
            </a:r>
          </a:p>
        </p:txBody>
      </p:sp>
      <p:sp>
        <p:nvSpPr>
          <p:cNvPr id="25" name="Text Box 6">
            <a:extLst>
              <a:ext uri="{FF2B5EF4-FFF2-40B4-BE49-F238E27FC236}">
                <a16:creationId xmlns:a16="http://schemas.microsoft.com/office/drawing/2014/main" id="{17BEDC52-1707-4899-971F-5BBE8E589F12}"/>
              </a:ext>
            </a:extLst>
          </p:cNvPr>
          <p:cNvSpPr txBox="1">
            <a:spLocks noChangeArrowheads="1"/>
          </p:cNvSpPr>
          <p:nvPr/>
        </p:nvSpPr>
        <p:spPr bwMode="auto">
          <a:xfrm>
            <a:off x="9290401" y="1457899"/>
            <a:ext cx="731520" cy="378555"/>
          </a:xfrm>
          <a:prstGeom prst="rect">
            <a:avLst/>
          </a:prstGeom>
          <a:noFill/>
          <a:ln w="9525">
            <a:noFill/>
            <a:miter lim="800000"/>
            <a:headEnd/>
            <a:tailEnd/>
          </a:ln>
          <a:effectLst/>
        </p:spPr>
        <p:txBody>
          <a:bodyPr lIns="100572" tIns="50287" rIns="100572" bIns="50287" anchor="ctr">
            <a:spAutoFit/>
          </a:bodyPr>
          <a:lstStyle>
            <a:defPPr>
              <a:defRPr lang="en-US"/>
            </a:defPPr>
            <a:lvl1pPr marL="0" marR="0" lvl="0" indent="0" algn="ctr" defTabSz="1121093" eaLnBrk="1" latinLnBrk="0" hangingPunct="1">
              <a:lnSpc>
                <a:spcPct val="100000"/>
              </a:lnSpc>
              <a:buClrTx/>
              <a:buSzTx/>
              <a:buFontTx/>
              <a:buNone/>
              <a:tabLst/>
              <a:defRPr kumimoji="0" sz="1100" b="0" i="0" u="none" strike="noStrike" cap="none" spc="0" normalizeH="0" baseline="0">
                <a:ln>
                  <a:noFill/>
                </a:ln>
                <a:solidFill>
                  <a:srgbClr val="332618"/>
                </a:solidFill>
                <a:effectLst/>
                <a:uLnTx/>
                <a:uFillTx/>
                <a:latin typeface="Garamond" panose="02020404030301010803" pitchFamily="18" charset="0"/>
              </a:defRPr>
            </a:lvl1pPr>
          </a:lstStyle>
          <a:p>
            <a:pPr marL="0" marR="0" lvl="0" indent="0" algn="ctr" defTabSz="1121093"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136.1</a:t>
            </a:r>
          </a:p>
        </p:txBody>
      </p:sp>
      <p:sp>
        <p:nvSpPr>
          <p:cNvPr id="26" name="TextBox 25">
            <a:extLst>
              <a:ext uri="{FF2B5EF4-FFF2-40B4-BE49-F238E27FC236}">
                <a16:creationId xmlns:a16="http://schemas.microsoft.com/office/drawing/2014/main" id="{137412FC-8076-44B2-BE00-7ECD3D1E5B9D}"/>
              </a:ext>
            </a:extLst>
          </p:cNvPr>
          <p:cNvSpPr txBox="1"/>
          <p:nvPr/>
        </p:nvSpPr>
        <p:spPr>
          <a:xfrm>
            <a:off x="5207629" y="5978943"/>
            <a:ext cx="1603581"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33391E"/>
                </a:solidFill>
                <a:effectLst/>
                <a:uLnTx/>
                <a:uFillTx/>
                <a:latin typeface="Franklin Gothic Medium Cond" panose="020B0606030402020204" pitchFamily="34" charset="0"/>
                <a:ea typeface="+mn-ea"/>
                <a:cs typeface="+mn-cs"/>
              </a:rPr>
              <a:t>GREAT BRITAIN</a:t>
            </a:r>
          </a:p>
        </p:txBody>
      </p:sp>
      <p:sp>
        <p:nvSpPr>
          <p:cNvPr id="27" name="TextBox 26">
            <a:extLst>
              <a:ext uri="{FF2B5EF4-FFF2-40B4-BE49-F238E27FC236}">
                <a16:creationId xmlns:a16="http://schemas.microsoft.com/office/drawing/2014/main" id="{8DE0F792-8383-4AC4-8E9C-4DD3E4FC6A1C}"/>
              </a:ext>
            </a:extLst>
          </p:cNvPr>
          <p:cNvSpPr txBox="1"/>
          <p:nvPr/>
        </p:nvSpPr>
        <p:spPr>
          <a:xfrm>
            <a:off x="7440957" y="3626122"/>
            <a:ext cx="1916871"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A79B69"/>
                </a:solidFill>
                <a:latin typeface="Franklin Gothic Medium Cond" panose="020B0606030402020204" pitchFamily="34" charset="0"/>
              </a:rPr>
              <a:t>EUROPEAN UNION</a:t>
            </a:r>
            <a:endParaRPr kumimoji="0" lang="en-US" sz="2000" b="0" i="0" u="none" strike="noStrike" kern="1200" cap="none" spc="0" normalizeH="0" baseline="0" noProof="0" dirty="0">
              <a:ln>
                <a:noFill/>
              </a:ln>
              <a:solidFill>
                <a:srgbClr val="A79B69"/>
              </a:solidFill>
              <a:effectLst/>
              <a:uLnTx/>
              <a:uFillTx/>
              <a:latin typeface="Franklin Gothic Medium Cond" panose="020B0606030402020204" pitchFamily="34" charset="0"/>
              <a:ea typeface="+mn-ea"/>
              <a:cs typeface="+mn-cs"/>
            </a:endParaRPr>
          </a:p>
        </p:txBody>
      </p:sp>
      <p:sp>
        <p:nvSpPr>
          <p:cNvPr id="28" name="TextBox 27">
            <a:extLst>
              <a:ext uri="{FF2B5EF4-FFF2-40B4-BE49-F238E27FC236}">
                <a16:creationId xmlns:a16="http://schemas.microsoft.com/office/drawing/2014/main" id="{769BA4A5-F974-417C-A7F3-EADA3F949745}"/>
              </a:ext>
            </a:extLst>
          </p:cNvPr>
          <p:cNvSpPr txBox="1"/>
          <p:nvPr/>
        </p:nvSpPr>
        <p:spPr>
          <a:xfrm>
            <a:off x="7828008" y="1699410"/>
            <a:ext cx="779252"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2667F"/>
                </a:solidFill>
                <a:effectLst/>
                <a:uLnTx/>
                <a:uFillTx/>
                <a:latin typeface="Franklin Gothic Medium Cond" panose="020B0606030402020204" pitchFamily="34" charset="0"/>
                <a:ea typeface="+mn-ea"/>
                <a:cs typeface="+mn-cs"/>
              </a:rPr>
              <a:t>JAPAN</a:t>
            </a:r>
          </a:p>
        </p:txBody>
      </p:sp>
      <p:sp>
        <p:nvSpPr>
          <p:cNvPr id="29" name="TextBox 28">
            <a:extLst>
              <a:ext uri="{FF2B5EF4-FFF2-40B4-BE49-F238E27FC236}">
                <a16:creationId xmlns:a16="http://schemas.microsoft.com/office/drawing/2014/main" id="{436CABB9-20CE-4EC6-8909-A1182C4160EC}"/>
              </a:ext>
            </a:extLst>
          </p:cNvPr>
          <p:cNvSpPr txBox="1"/>
          <p:nvPr/>
        </p:nvSpPr>
        <p:spPr>
          <a:xfrm>
            <a:off x="7634549" y="5778888"/>
            <a:ext cx="162781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4A8261"/>
                </a:solidFill>
                <a:effectLst/>
                <a:uLnTx/>
                <a:uFillTx/>
                <a:latin typeface="Franklin Gothic Medium Cond" panose="020B0606030402020204" pitchFamily="34" charset="0"/>
                <a:ea typeface="+mn-ea"/>
                <a:cs typeface="+mn-cs"/>
              </a:rPr>
              <a:t>UNITED STATES</a:t>
            </a:r>
          </a:p>
        </p:txBody>
      </p:sp>
      <p:sp>
        <p:nvSpPr>
          <p:cNvPr id="30" name="TextBox 29">
            <a:extLst>
              <a:ext uri="{FF2B5EF4-FFF2-40B4-BE49-F238E27FC236}">
                <a16:creationId xmlns:a16="http://schemas.microsoft.com/office/drawing/2014/main" id="{588E811E-99F9-4FB9-8AD5-9D68558F5170}"/>
              </a:ext>
            </a:extLst>
          </p:cNvPr>
          <p:cNvSpPr txBox="1"/>
          <p:nvPr/>
        </p:nvSpPr>
        <p:spPr>
          <a:xfrm>
            <a:off x="8786856" y="4488805"/>
            <a:ext cx="514885"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31717"/>
                </a:solidFill>
                <a:effectLst/>
                <a:uLnTx/>
                <a:uFillTx/>
                <a:latin typeface="Franklin Gothic Medium Cond" panose="020B0606030402020204" pitchFamily="34" charset="0"/>
                <a:ea typeface="+mn-ea"/>
                <a:cs typeface="+mn-cs"/>
              </a:rPr>
              <a:t>G4</a:t>
            </a:r>
          </a:p>
        </p:txBody>
      </p:sp>
      <p:sp>
        <p:nvSpPr>
          <p:cNvPr id="17" name="TextBox 1">
            <a:extLst>
              <a:ext uri="{FF2B5EF4-FFF2-40B4-BE49-F238E27FC236}">
                <a16:creationId xmlns:a16="http://schemas.microsoft.com/office/drawing/2014/main" id="{E24220C9-E96A-4406-989C-64A16FBE7DE5}"/>
              </a:ext>
            </a:extLst>
          </p:cNvPr>
          <p:cNvSpPr txBox="1"/>
          <p:nvPr/>
        </p:nvSpPr>
        <p:spPr>
          <a:xfrm>
            <a:off x="-9519" y="3275777"/>
            <a:ext cx="553998" cy="1220847"/>
          </a:xfrm>
          <a:prstGeom prst="rect">
            <a:avLst/>
          </a:prstGeom>
          <a:noFill/>
        </p:spPr>
        <p:txBody>
          <a:bodyPr vert="vert270"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332618"/>
                </a:solidFill>
                <a:effectLst/>
                <a:uLnTx/>
                <a:uFillTx/>
                <a:latin typeface="Franklin Gothic Medium Cond" panose="020B0606030402020204" pitchFamily="34" charset="0"/>
                <a:ea typeface="+mn-ea"/>
                <a:cs typeface="+mn-cs"/>
              </a:rPr>
              <a:t>% OF GDP</a:t>
            </a:r>
          </a:p>
        </p:txBody>
      </p:sp>
    </p:spTree>
    <p:extLst>
      <p:ext uri="{BB962C8B-B14F-4D97-AF65-F5344CB8AC3E}">
        <p14:creationId xmlns:p14="http://schemas.microsoft.com/office/powerpoint/2010/main" val="1216209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1A040-85FD-4A64-9EC4-1261512D08C2}"/>
              </a:ext>
            </a:extLst>
          </p:cNvPr>
          <p:cNvSpPr>
            <a:spLocks noGrp="1"/>
          </p:cNvSpPr>
          <p:nvPr>
            <p:ph type="title"/>
          </p:nvPr>
        </p:nvSpPr>
        <p:spPr/>
        <p:txBody>
          <a:bodyPr/>
          <a:lstStyle/>
          <a:p>
            <a:r>
              <a:rPr lang="en-US" sz="3200" dirty="0"/>
              <a:t>U.S. CORONAVIRUS VS. VACCINES </a:t>
            </a:r>
          </a:p>
        </p:txBody>
      </p:sp>
      <p:graphicFrame>
        <p:nvGraphicFramePr>
          <p:cNvPr id="5" name="Table 5">
            <a:extLst>
              <a:ext uri="{FF2B5EF4-FFF2-40B4-BE49-F238E27FC236}">
                <a16:creationId xmlns:a16="http://schemas.microsoft.com/office/drawing/2014/main" id="{0D5FC415-C14F-4AE5-A7EA-6A9D00097703}"/>
              </a:ext>
            </a:extLst>
          </p:cNvPr>
          <p:cNvGraphicFramePr>
            <a:graphicFrameLocks noGrp="1"/>
          </p:cNvGraphicFramePr>
          <p:nvPr>
            <p:extLst>
              <p:ext uri="{D42A27DB-BD31-4B8C-83A1-F6EECF244321}">
                <p14:modId xmlns:p14="http://schemas.microsoft.com/office/powerpoint/2010/main" val="699274855"/>
              </p:ext>
            </p:extLst>
          </p:nvPr>
        </p:nvGraphicFramePr>
        <p:xfrm>
          <a:off x="5845058" y="6029294"/>
          <a:ext cx="3657600" cy="502920"/>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4082102250"/>
                    </a:ext>
                  </a:extLst>
                </a:gridCol>
                <a:gridCol w="1097280">
                  <a:extLst>
                    <a:ext uri="{9D8B030D-6E8A-4147-A177-3AD203B41FA5}">
                      <a16:colId xmlns:a16="http://schemas.microsoft.com/office/drawing/2014/main" val="2014086"/>
                    </a:ext>
                  </a:extLst>
                </a:gridCol>
              </a:tblGrid>
              <a:tr h="274320">
                <a:tc gridSpan="2">
                  <a:txBody>
                    <a:bodyPr/>
                    <a:lstStyle/>
                    <a:p>
                      <a:pPr algn="ctr"/>
                      <a:r>
                        <a:rPr lang="en-US" sz="1400" b="0" dirty="0">
                          <a:solidFill>
                            <a:srgbClr val="F7F6F3"/>
                          </a:solidFill>
                          <a:latin typeface="Franklin Gothic Medium Cond" panose="020B0606030402020204" pitchFamily="34" charset="0"/>
                        </a:rPr>
                        <a:t>COVID-19 U.S. VACCINE STATS</a:t>
                      </a:r>
                    </a:p>
                  </a:txBody>
                  <a:tcPr marT="0" marB="0" anchor="ctr">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2618"/>
                    </a:solidFill>
                  </a:tcPr>
                </a:tc>
                <a:tc hMerge="1">
                  <a:txBody>
                    <a:bodyPr/>
                    <a:lstStyle/>
                    <a:p>
                      <a:endParaRPr lang="en-US" dirty="0"/>
                    </a:p>
                  </a:txBody>
                  <a:tcPr/>
                </a:tc>
                <a:extLst>
                  <a:ext uri="{0D108BD9-81ED-4DB2-BD59-A6C34878D82A}">
                    <a16:rowId xmlns:a16="http://schemas.microsoft.com/office/drawing/2014/main" val="1404516441"/>
                  </a:ext>
                </a:extLst>
              </a:tr>
              <a:tr h="228600">
                <a:tc>
                  <a:txBody>
                    <a:bodyPr/>
                    <a:lstStyle/>
                    <a:p>
                      <a:r>
                        <a:rPr lang="en-US" sz="1200" b="0" dirty="0">
                          <a:solidFill>
                            <a:srgbClr val="332618"/>
                          </a:solidFill>
                          <a:latin typeface="Garamond" panose="02020404030301010803" pitchFamily="18" charset="0"/>
                        </a:rPr>
                        <a:t>Weekly Average U.S. Doses Per Day</a:t>
                      </a:r>
                    </a:p>
                  </a:txBody>
                  <a:tcPr marT="0" marB="0" anchor="ctr">
                    <a:lnL w="12700" cap="flat" cmpd="sng" algn="ctr">
                      <a:solidFill>
                        <a:srgbClr val="33261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26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200" b="0" dirty="0">
                          <a:solidFill>
                            <a:srgbClr val="332618"/>
                          </a:solidFill>
                          <a:latin typeface="Garamond" panose="02020404030301010803" pitchFamily="18" charset="0"/>
                        </a:rPr>
                        <a:t>1,380,000</a:t>
                      </a:r>
                    </a:p>
                  </a:txBody>
                  <a:tcPr marT="0" marB="0" anchor="ctr">
                    <a:lnL w="12700" cap="flat" cmpd="sng" algn="ctr">
                      <a:no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26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4462551"/>
                  </a:ext>
                </a:extLst>
              </a:tr>
            </a:tbl>
          </a:graphicData>
        </a:graphic>
      </p:graphicFrame>
      <p:graphicFrame>
        <p:nvGraphicFramePr>
          <p:cNvPr id="10" name="Chart 9">
            <a:extLst>
              <a:ext uri="{FF2B5EF4-FFF2-40B4-BE49-F238E27FC236}">
                <a16:creationId xmlns:a16="http://schemas.microsoft.com/office/drawing/2014/main" id="{296CD3E9-E370-4A83-AF19-D125D9930373}"/>
              </a:ext>
            </a:extLst>
          </p:cNvPr>
          <p:cNvGraphicFramePr/>
          <p:nvPr>
            <p:extLst>
              <p:ext uri="{D42A27DB-BD31-4B8C-83A1-F6EECF244321}">
                <p14:modId xmlns:p14="http://schemas.microsoft.com/office/powerpoint/2010/main" val="2501372186"/>
              </p:ext>
            </p:extLst>
          </p:nvPr>
        </p:nvGraphicFramePr>
        <p:xfrm>
          <a:off x="115252" y="1353963"/>
          <a:ext cx="9827895" cy="4646755"/>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3">
            <a:extLst>
              <a:ext uri="{FF2B5EF4-FFF2-40B4-BE49-F238E27FC236}">
                <a16:creationId xmlns:a16="http://schemas.microsoft.com/office/drawing/2014/main" id="{8D32FEEC-1845-45D8-AAE8-6413708FFC94}"/>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9" name="TextBox 8">
            <a:extLst>
              <a:ext uri="{FF2B5EF4-FFF2-40B4-BE49-F238E27FC236}">
                <a16:creationId xmlns:a16="http://schemas.microsoft.com/office/drawing/2014/main" id="{DEC3E670-892B-48AD-B39A-99F174CF44AC}"/>
              </a:ext>
            </a:extLst>
          </p:cNvPr>
          <p:cNvSpPr txBox="1"/>
          <p:nvPr/>
        </p:nvSpPr>
        <p:spPr>
          <a:xfrm>
            <a:off x="239485" y="6823773"/>
            <a:ext cx="2355659" cy="256765"/>
          </a:xfrm>
          <a:prstGeom prst="rect">
            <a:avLst/>
          </a:prstGeom>
          <a:noFill/>
        </p:spPr>
        <p:txBody>
          <a:bodyPr wrap="square" lIns="101882" tIns="50941" rIns="101882" bIns="50941" rtlCol="0">
            <a:spAutoFit/>
          </a:bodyPr>
          <a:lstStyle>
            <a:defPPr>
              <a:defRPr lang="en-US"/>
            </a:defPPr>
            <a:lvl1pPr>
              <a:defRPr sz="1000" i="1">
                <a:solidFill>
                  <a:srgbClr val="332618"/>
                </a:solidFill>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Source: Bloomberg</a:t>
            </a:r>
          </a:p>
        </p:txBody>
      </p:sp>
    </p:spTree>
    <p:extLst>
      <p:ext uri="{BB962C8B-B14F-4D97-AF65-F5344CB8AC3E}">
        <p14:creationId xmlns:p14="http://schemas.microsoft.com/office/powerpoint/2010/main" val="3415824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1A040-85FD-4A64-9EC4-1261512D08C2}"/>
              </a:ext>
            </a:extLst>
          </p:cNvPr>
          <p:cNvSpPr>
            <a:spLocks noGrp="1"/>
          </p:cNvSpPr>
          <p:nvPr>
            <p:ph type="title"/>
          </p:nvPr>
        </p:nvSpPr>
        <p:spPr/>
        <p:txBody>
          <a:bodyPr/>
          <a:lstStyle/>
          <a:p>
            <a:r>
              <a:rPr lang="en-US" sz="3200" dirty="0"/>
              <a:t>GLOBAL CORONAVIRUS VS. VACCINES – FOURTH WAVE</a:t>
            </a:r>
          </a:p>
        </p:txBody>
      </p:sp>
      <p:graphicFrame>
        <p:nvGraphicFramePr>
          <p:cNvPr id="5" name="Table 5">
            <a:extLst>
              <a:ext uri="{FF2B5EF4-FFF2-40B4-BE49-F238E27FC236}">
                <a16:creationId xmlns:a16="http://schemas.microsoft.com/office/drawing/2014/main" id="{0D5FC415-C14F-4AE5-A7EA-6A9D00097703}"/>
              </a:ext>
            </a:extLst>
          </p:cNvPr>
          <p:cNvGraphicFramePr>
            <a:graphicFrameLocks noGrp="1"/>
          </p:cNvGraphicFramePr>
          <p:nvPr>
            <p:extLst>
              <p:ext uri="{D42A27DB-BD31-4B8C-83A1-F6EECF244321}">
                <p14:modId xmlns:p14="http://schemas.microsoft.com/office/powerpoint/2010/main" val="2747635435"/>
              </p:ext>
            </p:extLst>
          </p:nvPr>
        </p:nvGraphicFramePr>
        <p:xfrm>
          <a:off x="5845058" y="6243785"/>
          <a:ext cx="3657600" cy="502920"/>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4082102250"/>
                    </a:ext>
                  </a:extLst>
                </a:gridCol>
                <a:gridCol w="1097280">
                  <a:extLst>
                    <a:ext uri="{9D8B030D-6E8A-4147-A177-3AD203B41FA5}">
                      <a16:colId xmlns:a16="http://schemas.microsoft.com/office/drawing/2014/main" val="2014086"/>
                    </a:ext>
                  </a:extLst>
                </a:gridCol>
              </a:tblGrid>
              <a:tr h="274320">
                <a:tc gridSpan="2">
                  <a:txBody>
                    <a:bodyPr/>
                    <a:lstStyle/>
                    <a:p>
                      <a:pPr algn="ctr"/>
                      <a:r>
                        <a:rPr lang="en-US" sz="1400" b="0" dirty="0">
                          <a:solidFill>
                            <a:srgbClr val="F7F6F3"/>
                          </a:solidFill>
                          <a:latin typeface="Franklin Gothic Medium Cond" panose="020B0606030402020204" pitchFamily="34" charset="0"/>
                        </a:rPr>
                        <a:t>COVID-19 GLOBAL VACCINE STATS</a:t>
                      </a:r>
                    </a:p>
                  </a:txBody>
                  <a:tcPr marT="0" marB="0" anchor="ctr">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2618"/>
                    </a:solidFill>
                  </a:tcPr>
                </a:tc>
                <a:tc hMerge="1">
                  <a:txBody>
                    <a:bodyPr/>
                    <a:lstStyle/>
                    <a:p>
                      <a:endParaRPr lang="en-US" dirty="0"/>
                    </a:p>
                  </a:txBody>
                  <a:tcPr/>
                </a:tc>
                <a:extLst>
                  <a:ext uri="{0D108BD9-81ED-4DB2-BD59-A6C34878D82A}">
                    <a16:rowId xmlns:a16="http://schemas.microsoft.com/office/drawing/2014/main" val="1404516441"/>
                  </a:ext>
                </a:extLst>
              </a:tr>
              <a:tr h="228600">
                <a:tc>
                  <a:txBody>
                    <a:bodyPr/>
                    <a:lstStyle/>
                    <a:p>
                      <a:r>
                        <a:rPr lang="en-US" sz="1200" b="0" dirty="0">
                          <a:solidFill>
                            <a:srgbClr val="332618"/>
                          </a:solidFill>
                          <a:latin typeface="Garamond" panose="02020404030301010803" pitchFamily="18" charset="0"/>
                        </a:rPr>
                        <a:t>Weekly Average Global Doses Per Day</a:t>
                      </a:r>
                    </a:p>
                  </a:txBody>
                  <a:tcPr marT="0" marB="0" anchor="ctr">
                    <a:lnL w="12700" cap="flat" cmpd="sng" algn="ctr">
                      <a:solidFill>
                        <a:srgbClr val="33261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26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200" b="0" dirty="0">
                          <a:solidFill>
                            <a:srgbClr val="332618"/>
                          </a:solidFill>
                          <a:latin typeface="Garamond" panose="02020404030301010803" pitchFamily="18" charset="0"/>
                        </a:rPr>
                        <a:t>37,200,000</a:t>
                      </a:r>
                    </a:p>
                  </a:txBody>
                  <a:tcPr marT="0" marB="0" anchor="ctr">
                    <a:lnL w="12700" cap="flat" cmpd="sng" algn="ctr">
                      <a:no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26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4462551"/>
                  </a:ext>
                </a:extLst>
              </a:tr>
            </a:tbl>
          </a:graphicData>
        </a:graphic>
      </p:graphicFrame>
      <p:sp>
        <p:nvSpPr>
          <p:cNvPr id="7" name="TextBox 6">
            <a:extLst>
              <a:ext uri="{FF2B5EF4-FFF2-40B4-BE49-F238E27FC236}">
                <a16:creationId xmlns:a16="http://schemas.microsoft.com/office/drawing/2014/main" id="{0865F8B5-AEA0-4F7A-8235-46F58ABAFB4D}"/>
              </a:ext>
            </a:extLst>
          </p:cNvPr>
          <p:cNvSpPr txBox="1"/>
          <p:nvPr/>
        </p:nvSpPr>
        <p:spPr>
          <a:xfrm>
            <a:off x="239484" y="6808533"/>
            <a:ext cx="4937760" cy="256765"/>
          </a:xfrm>
          <a:prstGeom prst="rect">
            <a:avLst/>
          </a:prstGeom>
          <a:noFill/>
        </p:spPr>
        <p:txBody>
          <a:bodyPr wrap="square" lIns="101882" tIns="50941" rIns="101882" bIns="50941" rtlCol="0">
            <a:spAutoFit/>
          </a:bodyPr>
          <a:lstStyle>
            <a:defPPr>
              <a:defRPr lang="en-US"/>
            </a:defPPr>
            <a:lvl1pPr>
              <a:defRPr sz="1000" i="1">
                <a:solidFill>
                  <a:srgbClr val="332618"/>
                </a:solidFill>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Source: Bloomberg</a:t>
            </a:r>
          </a:p>
        </p:txBody>
      </p:sp>
      <p:graphicFrame>
        <p:nvGraphicFramePr>
          <p:cNvPr id="10" name="Chart 9">
            <a:extLst>
              <a:ext uri="{FF2B5EF4-FFF2-40B4-BE49-F238E27FC236}">
                <a16:creationId xmlns:a16="http://schemas.microsoft.com/office/drawing/2014/main" id="{296CD3E9-E370-4A83-AF19-D125D9930373}"/>
              </a:ext>
            </a:extLst>
          </p:cNvPr>
          <p:cNvGraphicFramePr/>
          <p:nvPr>
            <p:extLst>
              <p:ext uri="{D42A27DB-BD31-4B8C-83A1-F6EECF244321}">
                <p14:modId xmlns:p14="http://schemas.microsoft.com/office/powerpoint/2010/main" val="1907668128"/>
              </p:ext>
            </p:extLst>
          </p:nvPr>
        </p:nvGraphicFramePr>
        <p:xfrm>
          <a:off x="115252" y="1353963"/>
          <a:ext cx="9827895" cy="4646755"/>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3">
            <a:extLst>
              <a:ext uri="{FF2B5EF4-FFF2-40B4-BE49-F238E27FC236}">
                <a16:creationId xmlns:a16="http://schemas.microsoft.com/office/drawing/2014/main" id="{8D32FEEC-1845-45D8-AAE8-6413708FFC94}"/>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1938509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9416D-266C-40BF-8076-CB3BF394D1E0}"/>
              </a:ext>
            </a:extLst>
          </p:cNvPr>
          <p:cNvSpPr>
            <a:spLocks noGrp="1"/>
          </p:cNvSpPr>
          <p:nvPr>
            <p:ph type="title"/>
          </p:nvPr>
        </p:nvSpPr>
        <p:spPr/>
        <p:txBody>
          <a:bodyPr/>
          <a:lstStyle/>
          <a:p>
            <a:r>
              <a:rPr lang="en-US" dirty="0"/>
              <a:t>A HISTORY OF BEAR MARKETS</a:t>
            </a:r>
            <a:br>
              <a:rPr lang="en-US" dirty="0"/>
            </a:br>
            <a:r>
              <a:rPr lang="en-US" sz="2000" dirty="0"/>
              <a:t>DOW JONES INDUSTRIAL AVERAGE (1900 – PRESENT)</a:t>
            </a:r>
          </a:p>
        </p:txBody>
      </p:sp>
      <p:pic>
        <p:nvPicPr>
          <p:cNvPr id="7" name="Picture 2">
            <a:extLst>
              <a:ext uri="{FF2B5EF4-FFF2-40B4-BE49-F238E27FC236}">
                <a16:creationId xmlns:a16="http://schemas.microsoft.com/office/drawing/2014/main" id="{48285945-C977-49AF-91AE-F3E5EEA43BF1}"/>
              </a:ext>
            </a:extLst>
          </p:cNvPr>
          <p:cNvPicPr>
            <a:picLocks noChangeAspect="1" noChangeArrowheads="1"/>
          </p:cNvPicPr>
          <p:nvPr/>
        </p:nvPicPr>
        <p:blipFill>
          <a:blip r:embed="rId2">
            <a:clrChange>
              <a:clrFrom>
                <a:srgbClr val="EFEFEF"/>
              </a:clrFrom>
              <a:clrTo>
                <a:srgbClr val="EFEFEF">
                  <a:alpha val="0"/>
                </a:srgbClr>
              </a:clrTo>
            </a:clrChang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16864" y="1350497"/>
            <a:ext cx="8465820" cy="5696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23449120-700E-483F-A6C3-590F93970353}"/>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6" name="Oval 5">
            <a:extLst>
              <a:ext uri="{FF2B5EF4-FFF2-40B4-BE49-F238E27FC236}">
                <a16:creationId xmlns:a16="http://schemas.microsoft.com/office/drawing/2014/main" id="{B4140DDD-A31B-41F2-BCDF-9483869F199E}"/>
              </a:ext>
            </a:extLst>
          </p:cNvPr>
          <p:cNvSpPr/>
          <p:nvPr/>
        </p:nvSpPr>
        <p:spPr>
          <a:xfrm>
            <a:off x="4634230" y="2977123"/>
            <a:ext cx="365760" cy="365760"/>
          </a:xfrm>
          <a:prstGeom prst="ellipse">
            <a:avLst/>
          </a:prstGeom>
          <a:noFill/>
          <a:ln w="28575">
            <a:solidFill>
              <a:srgbClr val="9C4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0F2FD00D-C32E-4E99-A3C7-06746E530B4C}"/>
              </a:ext>
            </a:extLst>
          </p:cNvPr>
          <p:cNvSpPr/>
          <p:nvPr/>
        </p:nvSpPr>
        <p:spPr>
          <a:xfrm>
            <a:off x="4125304" y="2769742"/>
            <a:ext cx="365760" cy="365760"/>
          </a:xfrm>
          <a:prstGeom prst="ellipse">
            <a:avLst/>
          </a:prstGeom>
          <a:noFill/>
          <a:ln w="28575">
            <a:solidFill>
              <a:srgbClr val="3326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47A65FF6-0457-4FDD-A41A-63928C36DF6F}"/>
              </a:ext>
            </a:extLst>
          </p:cNvPr>
          <p:cNvSpPr/>
          <p:nvPr/>
        </p:nvSpPr>
        <p:spPr>
          <a:xfrm>
            <a:off x="3315970" y="2443723"/>
            <a:ext cx="365760" cy="365760"/>
          </a:xfrm>
          <a:prstGeom prst="ellipse">
            <a:avLst/>
          </a:prstGeom>
          <a:noFill/>
          <a:ln w="28575">
            <a:solidFill>
              <a:srgbClr val="4A82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95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YTD EQUITY RETURNS </a:t>
            </a:r>
            <a:r>
              <a:rPr lang="en-US" sz="2400" dirty="0"/>
              <a:t>(MARKET ROTATES AND BROADENS)</a:t>
            </a:r>
            <a:br>
              <a:rPr lang="en-US" sz="2400" dirty="0"/>
            </a:br>
            <a:r>
              <a:rPr lang="en-US" sz="1600" i="1" dirty="0">
                <a:latin typeface="Garamond" panose="02020404030301010803" pitchFamily="18" charset="0"/>
              </a:rPr>
              <a:t>as of 11/30/2021</a:t>
            </a:r>
          </a:p>
        </p:txBody>
      </p:sp>
      <p:sp>
        <p:nvSpPr>
          <p:cNvPr id="8" name="Slide Number Placeholder 5">
            <a:extLst>
              <a:ext uri="{FF2B5EF4-FFF2-40B4-BE49-F238E27FC236}">
                <a16:creationId xmlns:a16="http://schemas.microsoft.com/office/drawing/2014/main" id="{91D23803-D1BA-4134-AED7-324C754F8006}"/>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900"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sz="1000" kern="1200">
                <a:solidFill>
                  <a:schemeClr val="tx1"/>
                </a:solidFill>
                <a:latin typeface="Arial Narrow" pitchFamily="34" charset="0"/>
                <a:ea typeface="+mn-ea"/>
                <a:cs typeface="+mn-cs"/>
              </a:defRPr>
            </a:lvl2pPr>
            <a:lvl3pPr marL="914400" algn="l" rtl="0" fontAlgn="base">
              <a:spcBef>
                <a:spcPct val="0"/>
              </a:spcBef>
              <a:spcAft>
                <a:spcPct val="0"/>
              </a:spcAft>
              <a:defRPr sz="1000" kern="1200">
                <a:solidFill>
                  <a:schemeClr val="tx1"/>
                </a:solidFill>
                <a:latin typeface="Arial Narrow" pitchFamily="34" charset="0"/>
                <a:ea typeface="+mn-ea"/>
                <a:cs typeface="+mn-cs"/>
              </a:defRPr>
            </a:lvl3pPr>
            <a:lvl4pPr marL="1371600" algn="l" rtl="0" fontAlgn="base">
              <a:spcBef>
                <a:spcPct val="0"/>
              </a:spcBef>
              <a:spcAft>
                <a:spcPct val="0"/>
              </a:spcAft>
              <a:defRPr sz="1000" kern="1200">
                <a:solidFill>
                  <a:schemeClr val="tx1"/>
                </a:solidFill>
                <a:latin typeface="Arial Narrow" pitchFamily="34" charset="0"/>
                <a:ea typeface="+mn-ea"/>
                <a:cs typeface="+mn-cs"/>
              </a:defRPr>
            </a:lvl4pPr>
            <a:lvl5pPr marL="1828800" algn="l" rtl="0" fontAlgn="base">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lvl="0" indent="0" algn="r" defTabSz="1005840" rtl="0" eaLnBrk="1" fontAlgn="base" latinLnBrk="0" hangingPunct="1">
              <a:lnSpc>
                <a:spcPct val="100000"/>
              </a:lnSpc>
              <a:spcBef>
                <a:spcPct val="0"/>
              </a:spcBef>
              <a:spcAft>
                <a:spcPct val="0"/>
              </a:spcAft>
              <a:buClrTx/>
              <a:buSzTx/>
              <a:buFontTx/>
              <a:buNone/>
              <a:tabLst/>
              <a:defRPr/>
            </a:pPr>
            <a:fld id="{7BAA88E2-A1F9-44DF-BD29-182EE740EC93}"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1005840" rtl="0" eaLnBrk="1" fontAlgn="base" latinLnBrk="0" hangingPunct="1">
                <a:lnSpc>
                  <a:spcPct val="100000"/>
                </a:lnSpc>
                <a:spcBef>
                  <a:spcPct val="0"/>
                </a:spcBef>
                <a:spcAft>
                  <a:spcPct val="0"/>
                </a:spcAft>
                <a:buClrTx/>
                <a:buSzTx/>
                <a:buFontTx/>
                <a:buNone/>
                <a:tabLst/>
                <a:defRPr/>
              </a:pPr>
              <a:t>24</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aphicFrame>
        <p:nvGraphicFramePr>
          <p:cNvPr id="7" name="Content Placeholder 4">
            <a:extLst>
              <a:ext uri="{FF2B5EF4-FFF2-40B4-BE49-F238E27FC236}">
                <a16:creationId xmlns:a16="http://schemas.microsoft.com/office/drawing/2014/main" id="{90691624-A716-4DE9-9304-FD2E3DB0E311}"/>
              </a:ext>
            </a:extLst>
          </p:cNvPr>
          <p:cNvGraphicFramePr>
            <a:graphicFrameLocks/>
          </p:cNvGraphicFramePr>
          <p:nvPr>
            <p:extLst>
              <p:ext uri="{D42A27DB-BD31-4B8C-83A1-F6EECF244321}">
                <p14:modId xmlns:p14="http://schemas.microsoft.com/office/powerpoint/2010/main" val="2110028159"/>
              </p:ext>
            </p:extLst>
          </p:nvPr>
        </p:nvGraphicFramePr>
        <p:xfrm>
          <a:off x="549008" y="1405069"/>
          <a:ext cx="86868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26B8943-FE83-4A2D-A920-7A39F5975E63}"/>
              </a:ext>
            </a:extLst>
          </p:cNvPr>
          <p:cNvSpPr txBox="1"/>
          <p:nvPr/>
        </p:nvSpPr>
        <p:spPr>
          <a:xfrm>
            <a:off x="239485" y="6823773"/>
            <a:ext cx="2355659" cy="256765"/>
          </a:xfrm>
          <a:prstGeom prst="rect">
            <a:avLst/>
          </a:prstGeom>
          <a:noFill/>
        </p:spPr>
        <p:txBody>
          <a:bodyPr wrap="square" lIns="101882" tIns="50941" rIns="101882" bIns="50941" rtlCol="0">
            <a:spAutoFit/>
          </a:bodyPr>
          <a:lstStyle>
            <a:defPPr>
              <a:defRPr lang="en-US"/>
            </a:defPPr>
            <a:lvl1pPr>
              <a:defRPr sz="1000" i="1">
                <a:solidFill>
                  <a:srgbClr val="332618"/>
                </a:solidFill>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Source: Bloomberg</a:t>
            </a:r>
          </a:p>
        </p:txBody>
      </p:sp>
    </p:spTree>
    <p:extLst>
      <p:ext uri="{BB962C8B-B14F-4D97-AF65-F5344CB8AC3E}">
        <p14:creationId xmlns:p14="http://schemas.microsoft.com/office/powerpoint/2010/main" val="4085685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YTD INDEX RETURNS</a:t>
            </a:r>
            <a:br>
              <a:rPr lang="en-US" dirty="0"/>
            </a:br>
            <a:r>
              <a:rPr lang="en-US" sz="1600" i="1" dirty="0">
                <a:latin typeface="Garamond" panose="02020404030301010803" pitchFamily="18" charset="0"/>
              </a:rPr>
              <a:t>as of 11/30/2021</a:t>
            </a:r>
            <a:endParaRPr lang="en-US" sz="1600" i="1" dirty="0">
              <a:latin typeface="Garamond" panose="02020404030301010803" pitchFamily="18" charset="0"/>
              <a:cs typeface="Arial" charset="0"/>
            </a:endParaRPr>
          </a:p>
        </p:txBody>
      </p:sp>
      <p:sp>
        <p:nvSpPr>
          <p:cNvPr id="7" name="Slide Number Placeholder 5">
            <a:extLst>
              <a:ext uri="{FF2B5EF4-FFF2-40B4-BE49-F238E27FC236}">
                <a16:creationId xmlns:a16="http://schemas.microsoft.com/office/drawing/2014/main" id="{765A43F6-A2F4-4D21-9F01-3276F099DE26}"/>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900"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sz="1000" kern="1200">
                <a:solidFill>
                  <a:schemeClr val="tx1"/>
                </a:solidFill>
                <a:latin typeface="Arial Narrow" pitchFamily="34" charset="0"/>
                <a:ea typeface="+mn-ea"/>
                <a:cs typeface="+mn-cs"/>
              </a:defRPr>
            </a:lvl2pPr>
            <a:lvl3pPr marL="914400" algn="l" rtl="0" fontAlgn="base">
              <a:spcBef>
                <a:spcPct val="0"/>
              </a:spcBef>
              <a:spcAft>
                <a:spcPct val="0"/>
              </a:spcAft>
              <a:defRPr sz="1000" kern="1200">
                <a:solidFill>
                  <a:schemeClr val="tx1"/>
                </a:solidFill>
                <a:latin typeface="Arial Narrow" pitchFamily="34" charset="0"/>
                <a:ea typeface="+mn-ea"/>
                <a:cs typeface="+mn-cs"/>
              </a:defRPr>
            </a:lvl3pPr>
            <a:lvl4pPr marL="1371600" algn="l" rtl="0" fontAlgn="base">
              <a:spcBef>
                <a:spcPct val="0"/>
              </a:spcBef>
              <a:spcAft>
                <a:spcPct val="0"/>
              </a:spcAft>
              <a:defRPr sz="1000" kern="1200">
                <a:solidFill>
                  <a:schemeClr val="tx1"/>
                </a:solidFill>
                <a:latin typeface="Arial Narrow" pitchFamily="34" charset="0"/>
                <a:ea typeface="+mn-ea"/>
                <a:cs typeface="+mn-cs"/>
              </a:defRPr>
            </a:lvl4pPr>
            <a:lvl5pPr marL="1828800" algn="l" rtl="0" fontAlgn="base">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lvl="0" indent="0" algn="r" defTabSz="1005840" rtl="0" eaLnBrk="1" fontAlgn="base" latinLnBrk="0" hangingPunct="1">
              <a:lnSpc>
                <a:spcPct val="100000"/>
              </a:lnSpc>
              <a:spcBef>
                <a:spcPct val="0"/>
              </a:spcBef>
              <a:spcAft>
                <a:spcPct val="0"/>
              </a:spcAft>
              <a:buClrTx/>
              <a:buSzTx/>
              <a:buFontTx/>
              <a:buNone/>
              <a:tabLst/>
              <a:defRPr/>
            </a:pPr>
            <a:fld id="{7BAA88E2-A1F9-44DF-BD29-182EE740EC93}"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1005840" rtl="0" eaLnBrk="1" fontAlgn="base" latinLnBrk="0" hangingPunct="1">
                <a:lnSpc>
                  <a:spcPct val="100000"/>
                </a:lnSpc>
                <a:spcBef>
                  <a:spcPct val="0"/>
                </a:spcBef>
                <a:spcAft>
                  <a:spcPct val="0"/>
                </a:spcAft>
                <a:buClrTx/>
                <a:buSzTx/>
                <a:buFontTx/>
                <a:buNone/>
                <a:tabLst/>
                <a:defRPr/>
              </a:pPr>
              <a:t>25</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aphicFrame>
        <p:nvGraphicFramePr>
          <p:cNvPr id="6" name="Content Placeholder 4">
            <a:extLst>
              <a:ext uri="{FF2B5EF4-FFF2-40B4-BE49-F238E27FC236}">
                <a16:creationId xmlns:a16="http://schemas.microsoft.com/office/drawing/2014/main" id="{FC5B51FD-9276-4FF5-A364-0A4DC0D9D7A0}"/>
              </a:ext>
            </a:extLst>
          </p:cNvPr>
          <p:cNvGraphicFramePr>
            <a:graphicFrameLocks/>
          </p:cNvGraphicFramePr>
          <p:nvPr>
            <p:extLst>
              <p:ext uri="{D42A27DB-BD31-4B8C-83A1-F6EECF244321}">
                <p14:modId xmlns:p14="http://schemas.microsoft.com/office/powerpoint/2010/main" val="3119495375"/>
              </p:ext>
            </p:extLst>
          </p:nvPr>
        </p:nvGraphicFramePr>
        <p:xfrm>
          <a:off x="246062" y="1371600"/>
          <a:ext cx="9566276" cy="54181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83DEE52-5013-430C-9E63-F413F4C8EE27}"/>
              </a:ext>
            </a:extLst>
          </p:cNvPr>
          <p:cNvSpPr txBox="1"/>
          <p:nvPr/>
        </p:nvSpPr>
        <p:spPr>
          <a:xfrm>
            <a:off x="239485" y="6823773"/>
            <a:ext cx="2355659" cy="256765"/>
          </a:xfrm>
          <a:prstGeom prst="rect">
            <a:avLst/>
          </a:prstGeom>
          <a:noFill/>
        </p:spPr>
        <p:txBody>
          <a:bodyPr wrap="square" lIns="101882" tIns="50941" rIns="101882" bIns="50941" rtlCol="0">
            <a:spAutoFit/>
          </a:bodyPr>
          <a:lstStyle>
            <a:defPPr>
              <a:defRPr lang="en-US"/>
            </a:defPPr>
            <a:lvl1pPr>
              <a:defRPr sz="1000" i="1">
                <a:solidFill>
                  <a:srgbClr val="332618"/>
                </a:solidFill>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Source: Bloomberg</a:t>
            </a:r>
          </a:p>
        </p:txBody>
      </p:sp>
    </p:spTree>
    <p:extLst>
      <p:ext uri="{BB962C8B-B14F-4D97-AF65-F5344CB8AC3E}">
        <p14:creationId xmlns:p14="http://schemas.microsoft.com/office/powerpoint/2010/main" val="2446265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B5FB9C-4C1F-426D-B19A-1853F75CD6F3}"/>
              </a:ext>
            </a:extLst>
          </p:cNvPr>
          <p:cNvPicPr>
            <a:picLocks noChangeAspect="1"/>
          </p:cNvPicPr>
          <p:nvPr/>
        </p:nvPicPr>
        <p:blipFill>
          <a:blip r:embed="rId3"/>
          <a:stretch>
            <a:fillRect/>
          </a:stretch>
        </p:blipFill>
        <p:spPr>
          <a:xfrm>
            <a:off x="1159845" y="1403770"/>
            <a:ext cx="7738711" cy="5606630"/>
          </a:xfrm>
          <a:prstGeom prst="rect">
            <a:avLst/>
          </a:prstGeom>
        </p:spPr>
      </p:pic>
      <p:sp>
        <p:nvSpPr>
          <p:cNvPr id="2" name="Title 1">
            <a:extLst>
              <a:ext uri="{FF2B5EF4-FFF2-40B4-BE49-F238E27FC236}">
                <a16:creationId xmlns:a16="http://schemas.microsoft.com/office/drawing/2014/main" id="{0D817013-7981-44AC-AAE2-2F6BCBCD0088}"/>
              </a:ext>
            </a:extLst>
          </p:cNvPr>
          <p:cNvSpPr>
            <a:spLocks noGrp="1"/>
          </p:cNvSpPr>
          <p:nvPr>
            <p:ph type="title"/>
          </p:nvPr>
        </p:nvSpPr>
        <p:spPr/>
        <p:txBody>
          <a:bodyPr/>
          <a:lstStyle/>
          <a:p>
            <a:r>
              <a:rPr lang="en-US" sz="3200" dirty="0"/>
              <a:t>BBG BARCLAYS US AGGREGATE BOND TOTAL RETURNS</a:t>
            </a:r>
            <a:br>
              <a:rPr lang="en-US" sz="3200" dirty="0"/>
            </a:br>
            <a:r>
              <a:rPr lang="en-US" sz="2400" dirty="0">
                <a:cs typeface="Arial" charset="0"/>
              </a:rPr>
              <a:t>(10 YEARS FORWARD PROJECTION)</a:t>
            </a:r>
          </a:p>
        </p:txBody>
      </p:sp>
      <p:sp>
        <p:nvSpPr>
          <p:cNvPr id="13" name="TextBox 12">
            <a:extLst>
              <a:ext uri="{FF2B5EF4-FFF2-40B4-BE49-F238E27FC236}">
                <a16:creationId xmlns:a16="http://schemas.microsoft.com/office/drawing/2014/main" id="{1D6AE562-6B6E-4862-B737-F77798E43AC4}"/>
              </a:ext>
            </a:extLst>
          </p:cNvPr>
          <p:cNvSpPr txBox="1"/>
          <p:nvPr/>
        </p:nvSpPr>
        <p:spPr>
          <a:xfrm>
            <a:off x="2834640" y="1417373"/>
            <a:ext cx="4389120" cy="338554"/>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332618"/>
                </a:solidFill>
                <a:effectLst/>
                <a:uLnTx/>
                <a:uFillTx/>
                <a:latin typeface="Franklin Gothic Medium Cond" panose="020B0606030402020204" pitchFamily="34" charset="0"/>
                <a:ea typeface="+mn-ea"/>
                <a:cs typeface="+mn-cs"/>
              </a:rPr>
              <a:t>BBG BARC US AGG BOND TOTAL RETURN 10 YRS FWD</a:t>
            </a:r>
            <a:endParaRPr kumimoji="0" lang="en-US" sz="16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endParaRPr>
          </a:p>
        </p:txBody>
      </p:sp>
      <p:sp>
        <p:nvSpPr>
          <p:cNvPr id="14" name="TextBox 13">
            <a:extLst>
              <a:ext uri="{FF2B5EF4-FFF2-40B4-BE49-F238E27FC236}">
                <a16:creationId xmlns:a16="http://schemas.microsoft.com/office/drawing/2014/main" id="{2DD61185-7095-4CD6-86A8-00F9343FAD5D}"/>
              </a:ext>
            </a:extLst>
          </p:cNvPr>
          <p:cNvSpPr txBox="1"/>
          <p:nvPr/>
        </p:nvSpPr>
        <p:spPr>
          <a:xfrm rot="16200000">
            <a:off x="-381550" y="3749040"/>
            <a:ext cx="3017520" cy="274320"/>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mn-cs"/>
              </a:rPr>
              <a:t>10 YEAR FORWARD TOTAL RETURN</a:t>
            </a:r>
            <a:endParaRPr kumimoji="0" lang="en-US" sz="16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15" name="TextBox 14">
            <a:extLst>
              <a:ext uri="{FF2B5EF4-FFF2-40B4-BE49-F238E27FC236}">
                <a16:creationId xmlns:a16="http://schemas.microsoft.com/office/drawing/2014/main" id="{AC6CB5EC-8A53-4377-991B-8AE8584D087B}"/>
              </a:ext>
            </a:extLst>
          </p:cNvPr>
          <p:cNvSpPr txBox="1"/>
          <p:nvPr/>
        </p:nvSpPr>
        <p:spPr>
          <a:xfrm>
            <a:off x="2834640" y="6795845"/>
            <a:ext cx="4389120" cy="338554"/>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332618"/>
                </a:solidFill>
                <a:effectLst/>
                <a:uLnTx/>
                <a:uFillTx/>
                <a:latin typeface="Franklin Gothic Medium Cond" panose="020B0606030402020204" pitchFamily="34" charset="0"/>
                <a:ea typeface="+mn-ea"/>
                <a:cs typeface="+mn-cs"/>
              </a:rPr>
              <a:t>CURRENT 10 YEAR GOVERNMENT BOND YIELD</a:t>
            </a:r>
            <a:endParaRPr kumimoji="0" lang="en-US" sz="16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endParaRPr>
          </a:p>
        </p:txBody>
      </p:sp>
      <p:sp>
        <p:nvSpPr>
          <p:cNvPr id="8" name="Slide Number Placeholder 3">
            <a:extLst>
              <a:ext uri="{FF2B5EF4-FFF2-40B4-BE49-F238E27FC236}">
                <a16:creationId xmlns:a16="http://schemas.microsoft.com/office/drawing/2014/main" id="{FD43D31D-5CD8-4FED-BFE7-640AE96E9621}"/>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6" name="TextBox 5">
            <a:extLst>
              <a:ext uri="{FF2B5EF4-FFF2-40B4-BE49-F238E27FC236}">
                <a16:creationId xmlns:a16="http://schemas.microsoft.com/office/drawing/2014/main" id="{C1FA412F-42D7-440A-97C4-662E8893C537}"/>
              </a:ext>
            </a:extLst>
          </p:cNvPr>
          <p:cNvSpPr txBox="1"/>
          <p:nvPr/>
        </p:nvSpPr>
        <p:spPr>
          <a:xfrm>
            <a:off x="2834640" y="5662439"/>
            <a:ext cx="400103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2.31% Projected 10 Year Return (as of </a:t>
            </a:r>
            <a:r>
              <a:rPr lang="en-US" sz="1400" b="1" dirty="0">
                <a:solidFill>
                  <a:prstClr val="black"/>
                </a:solidFill>
                <a:latin typeface="Garamond" panose="02020404030301010803" pitchFamily="18" charset="0"/>
              </a:rPr>
              <a:t>10</a:t>
            </a:r>
            <a:r>
              <a:rPr kumimoji="0" lang="en-US"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/20/2021)</a:t>
            </a:r>
          </a:p>
        </p:txBody>
      </p:sp>
      <p:sp>
        <p:nvSpPr>
          <p:cNvPr id="10" name="Oval 9">
            <a:extLst>
              <a:ext uri="{FF2B5EF4-FFF2-40B4-BE49-F238E27FC236}">
                <a16:creationId xmlns:a16="http://schemas.microsoft.com/office/drawing/2014/main" id="{F337FE11-19AC-4485-B4D6-7E69D004B420}"/>
              </a:ext>
            </a:extLst>
          </p:cNvPr>
          <p:cNvSpPr/>
          <p:nvPr/>
        </p:nvSpPr>
        <p:spPr>
          <a:xfrm>
            <a:off x="2459428" y="5639612"/>
            <a:ext cx="164592" cy="164592"/>
          </a:xfrm>
          <a:prstGeom prst="ellipse">
            <a:avLst/>
          </a:prstGeom>
          <a:solidFill>
            <a:srgbClr val="4A8261"/>
          </a:solidFill>
          <a:ln>
            <a:solidFill>
              <a:srgbClr val="4A82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70799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F1E48C-CF78-4902-86C3-BEBF45CA5606}"/>
              </a:ext>
            </a:extLst>
          </p:cNvPr>
          <p:cNvPicPr>
            <a:picLocks noChangeAspect="1"/>
          </p:cNvPicPr>
          <p:nvPr/>
        </p:nvPicPr>
        <p:blipFill>
          <a:blip r:embed="rId3"/>
          <a:stretch>
            <a:fillRect/>
          </a:stretch>
        </p:blipFill>
        <p:spPr>
          <a:xfrm>
            <a:off x="1433239" y="1615819"/>
            <a:ext cx="7191922" cy="5210486"/>
          </a:xfrm>
          <a:prstGeom prst="rect">
            <a:avLst/>
          </a:prstGeom>
        </p:spPr>
      </p:pic>
      <p:sp>
        <p:nvSpPr>
          <p:cNvPr id="2" name="Title 1">
            <a:extLst>
              <a:ext uri="{FF2B5EF4-FFF2-40B4-BE49-F238E27FC236}">
                <a16:creationId xmlns:a16="http://schemas.microsoft.com/office/drawing/2014/main" id="{0D817013-7981-44AC-AAE2-2F6BCBCD0088}"/>
              </a:ext>
            </a:extLst>
          </p:cNvPr>
          <p:cNvSpPr>
            <a:spLocks noGrp="1"/>
          </p:cNvSpPr>
          <p:nvPr>
            <p:ph type="title"/>
          </p:nvPr>
        </p:nvSpPr>
        <p:spPr/>
        <p:txBody>
          <a:bodyPr/>
          <a:lstStyle/>
          <a:p>
            <a:r>
              <a:rPr lang="en-US" dirty="0"/>
              <a:t>S&amp;P 500 INDEX 10-YEAR SUBSEQUENT ANNUALIZED RETURN  (%) </a:t>
            </a:r>
            <a:r>
              <a:rPr lang="en-US" sz="2000" dirty="0"/>
              <a:t>(BASED ON CURRENT P/E – 1980-2020)</a:t>
            </a:r>
            <a:endParaRPr lang="en-US" sz="2000" dirty="0">
              <a:cs typeface="Arial" charset="0"/>
            </a:endParaRPr>
          </a:p>
        </p:txBody>
      </p:sp>
      <p:sp>
        <p:nvSpPr>
          <p:cNvPr id="6" name="TextBox 5">
            <a:extLst>
              <a:ext uri="{FF2B5EF4-FFF2-40B4-BE49-F238E27FC236}">
                <a16:creationId xmlns:a16="http://schemas.microsoft.com/office/drawing/2014/main" id="{D321F114-0AF4-46C3-AF9C-2FE8E6E558BF}"/>
              </a:ext>
            </a:extLst>
          </p:cNvPr>
          <p:cNvSpPr txBox="1"/>
          <p:nvPr/>
        </p:nvSpPr>
        <p:spPr>
          <a:xfrm>
            <a:off x="3647209" y="1362871"/>
            <a:ext cx="2743200" cy="307777"/>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332618"/>
                </a:solidFill>
                <a:effectLst/>
                <a:uLnTx/>
                <a:uFillTx/>
                <a:latin typeface="Franklin Gothic Medium Cond" panose="020B0606030402020204" pitchFamily="34" charset="0"/>
                <a:ea typeface="+mn-ea"/>
                <a:cs typeface="+mn-cs"/>
              </a:rPr>
              <a:t>S&amp;P 500 TOTAL RETURN 10 YRS FWD</a:t>
            </a:r>
            <a:endParaRPr kumimoji="0" lang="en-US" sz="14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endParaRPr>
          </a:p>
        </p:txBody>
      </p:sp>
      <p:sp>
        <p:nvSpPr>
          <p:cNvPr id="7" name="TextBox 6">
            <a:extLst>
              <a:ext uri="{FF2B5EF4-FFF2-40B4-BE49-F238E27FC236}">
                <a16:creationId xmlns:a16="http://schemas.microsoft.com/office/drawing/2014/main" id="{209B0F0E-2555-4DC5-9399-964C385D9D41}"/>
              </a:ext>
            </a:extLst>
          </p:cNvPr>
          <p:cNvSpPr txBox="1"/>
          <p:nvPr/>
        </p:nvSpPr>
        <p:spPr>
          <a:xfrm rot="16200000">
            <a:off x="-346324" y="3749040"/>
            <a:ext cx="2560320" cy="274320"/>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mn-cs"/>
              </a:rPr>
              <a:t>10 YEAR FORWARD TOTAL RETURN</a:t>
            </a:r>
            <a:endParaRPr kumimoji="0" lang="en-US"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8" name="TextBox 7">
            <a:extLst>
              <a:ext uri="{FF2B5EF4-FFF2-40B4-BE49-F238E27FC236}">
                <a16:creationId xmlns:a16="http://schemas.microsoft.com/office/drawing/2014/main" id="{9B931A08-8177-4CC6-9A37-9112F46F99B0}"/>
              </a:ext>
            </a:extLst>
          </p:cNvPr>
          <p:cNvSpPr txBox="1"/>
          <p:nvPr/>
        </p:nvSpPr>
        <p:spPr>
          <a:xfrm>
            <a:off x="868680" y="6815010"/>
            <a:ext cx="8321040" cy="307777"/>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kumimoji="0" lang="en-US" sz="1400" b="0" i="0" u="none" strike="noStrike" kern="1200" cap="none" spc="0" normalizeH="0" baseline="0" noProof="0" dirty="0">
                <a:ln>
                  <a:noFill/>
                </a:ln>
                <a:solidFill>
                  <a:srgbClr val="332618"/>
                </a:solidFill>
                <a:effectLst/>
                <a:uLnTx/>
                <a:uFillTx/>
                <a:latin typeface="Franklin Gothic Medium Cond" panose="020B0606030402020204" pitchFamily="34" charset="0"/>
                <a:ea typeface="+mn-ea"/>
                <a:cs typeface="+mn-cs"/>
              </a:rPr>
              <a:t>CURRENT P/E (REPORTED CONTEMPORANEOUS) (WINSORIZED: DATA FROM 9/30/2008 THROUGH 6/30/2009 REMOVED)</a:t>
            </a:r>
          </a:p>
        </p:txBody>
      </p:sp>
      <p:sp>
        <p:nvSpPr>
          <p:cNvPr id="9" name="Slide Number Placeholder 3">
            <a:extLst>
              <a:ext uri="{FF2B5EF4-FFF2-40B4-BE49-F238E27FC236}">
                <a16:creationId xmlns:a16="http://schemas.microsoft.com/office/drawing/2014/main" id="{B9A1DFFC-801D-46FA-BE6F-C343AF9617C5}"/>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cxnSp>
        <p:nvCxnSpPr>
          <p:cNvPr id="12" name="Straight Arrow Connector 11">
            <a:extLst>
              <a:ext uri="{FF2B5EF4-FFF2-40B4-BE49-F238E27FC236}">
                <a16:creationId xmlns:a16="http://schemas.microsoft.com/office/drawing/2014/main" id="{DA972958-D483-4444-978B-C4D5572327A8}"/>
              </a:ext>
            </a:extLst>
          </p:cNvPr>
          <p:cNvCxnSpPr/>
          <p:nvPr/>
        </p:nvCxnSpPr>
        <p:spPr>
          <a:xfrm>
            <a:off x="5722620" y="2042160"/>
            <a:ext cx="1001163" cy="0"/>
          </a:xfrm>
          <a:prstGeom prst="straightConnector1">
            <a:avLst/>
          </a:prstGeom>
          <a:ln w="28575">
            <a:solidFill>
              <a:srgbClr val="63171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C8E3D4D-681C-4268-9753-B4466A5C6B21}"/>
              </a:ext>
            </a:extLst>
          </p:cNvPr>
          <p:cNvSpPr txBox="1"/>
          <p:nvPr/>
        </p:nvSpPr>
        <p:spPr>
          <a:xfrm>
            <a:off x="4934181" y="2129624"/>
            <a:ext cx="1920240" cy="274320"/>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631717"/>
                </a:solidFill>
                <a:effectLst/>
                <a:uLnTx/>
                <a:uFillTx/>
                <a:latin typeface="Franklin Gothic Medium Cond" panose="020B0606030402020204" pitchFamily="34" charset="0"/>
                <a:ea typeface="+mn-ea"/>
                <a:cs typeface="+mn-cs"/>
              </a:rPr>
              <a:t>2020 YEAR END P/E</a:t>
            </a:r>
            <a:endParaRPr kumimoji="0" lang="en-US" sz="1800" b="1" i="0" u="none" strike="noStrike" kern="1200" cap="none" spc="0" normalizeH="0" baseline="0" noProof="0" dirty="0">
              <a:ln>
                <a:noFill/>
              </a:ln>
              <a:solidFill>
                <a:srgbClr val="631717"/>
              </a:solidFill>
              <a:effectLst/>
              <a:uLnTx/>
              <a:uFillTx/>
              <a:latin typeface="Garamond" panose="02020404030301010803" pitchFamily="18" charset="0"/>
              <a:ea typeface="+mn-ea"/>
              <a:cs typeface="+mn-cs"/>
            </a:endParaRPr>
          </a:p>
        </p:txBody>
      </p:sp>
      <p:cxnSp>
        <p:nvCxnSpPr>
          <p:cNvPr id="19" name="Straight Connector 18">
            <a:extLst>
              <a:ext uri="{FF2B5EF4-FFF2-40B4-BE49-F238E27FC236}">
                <a16:creationId xmlns:a16="http://schemas.microsoft.com/office/drawing/2014/main" id="{886D126D-16DE-4FDC-9044-E383EDB024EC}"/>
              </a:ext>
            </a:extLst>
          </p:cNvPr>
          <p:cNvCxnSpPr/>
          <p:nvPr/>
        </p:nvCxnSpPr>
        <p:spPr>
          <a:xfrm>
            <a:off x="6875518" y="1756423"/>
            <a:ext cx="7276" cy="4736592"/>
          </a:xfrm>
          <a:prstGeom prst="line">
            <a:avLst/>
          </a:prstGeom>
          <a:ln w="31750">
            <a:solidFill>
              <a:srgbClr val="631717"/>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A53AFACA-55EF-44FA-89B7-AFAF8EDE5E82}"/>
              </a:ext>
            </a:extLst>
          </p:cNvPr>
          <p:cNvSpPr/>
          <p:nvPr/>
        </p:nvSpPr>
        <p:spPr>
          <a:xfrm>
            <a:off x="4630749" y="3721944"/>
            <a:ext cx="228600" cy="228600"/>
          </a:xfrm>
          <a:prstGeom prst="ellipse">
            <a:avLst/>
          </a:prstGeom>
          <a:solidFill>
            <a:srgbClr val="631717"/>
          </a:solidFill>
          <a:ln>
            <a:solidFill>
              <a:srgbClr val="63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42712BAF-9795-47A2-8938-0C47831095AD}"/>
              </a:ext>
            </a:extLst>
          </p:cNvPr>
          <p:cNvSpPr txBox="1"/>
          <p:nvPr/>
        </p:nvSpPr>
        <p:spPr>
          <a:xfrm>
            <a:off x="6780927" y="2129624"/>
            <a:ext cx="640080" cy="274320"/>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631717"/>
                </a:solidFill>
                <a:effectLst/>
                <a:uLnTx/>
                <a:uFillTx/>
                <a:latin typeface="Franklin Gothic Medium Cond" panose="020B0606030402020204" pitchFamily="34" charset="0"/>
                <a:ea typeface="+mn-ea"/>
                <a:cs typeface="+mn-cs"/>
              </a:rPr>
              <a:t>38</a:t>
            </a:r>
            <a:endParaRPr kumimoji="0" lang="en-US" sz="1800" b="1" i="0" u="none" strike="noStrike" kern="1200" cap="none" spc="0" normalizeH="0" baseline="0" noProof="0" dirty="0">
              <a:ln>
                <a:noFill/>
              </a:ln>
              <a:solidFill>
                <a:srgbClr val="631717"/>
              </a:solidFill>
              <a:effectLst/>
              <a:uLnTx/>
              <a:uFillTx/>
              <a:latin typeface="Garamond" panose="02020404030301010803" pitchFamily="18" charset="0"/>
              <a:ea typeface="+mn-ea"/>
              <a:cs typeface="+mn-cs"/>
            </a:endParaRPr>
          </a:p>
        </p:txBody>
      </p:sp>
      <p:cxnSp>
        <p:nvCxnSpPr>
          <p:cNvPr id="16" name="Straight Arrow Connector 15">
            <a:extLst>
              <a:ext uri="{FF2B5EF4-FFF2-40B4-BE49-F238E27FC236}">
                <a16:creationId xmlns:a16="http://schemas.microsoft.com/office/drawing/2014/main" id="{F05CB5CB-7F78-4337-B6BE-90412C76A6D1}"/>
              </a:ext>
            </a:extLst>
          </p:cNvPr>
          <p:cNvCxnSpPr>
            <a:cxnSpLocks/>
          </p:cNvCxnSpPr>
          <p:nvPr/>
        </p:nvCxnSpPr>
        <p:spPr>
          <a:xfrm flipH="1">
            <a:off x="5018809" y="3213128"/>
            <a:ext cx="651326" cy="442035"/>
          </a:xfrm>
          <a:prstGeom prst="straightConnector1">
            <a:avLst/>
          </a:prstGeom>
          <a:ln w="28575">
            <a:solidFill>
              <a:srgbClr val="63171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A8650F-37B7-49FD-AD20-27B045476256}"/>
              </a:ext>
            </a:extLst>
          </p:cNvPr>
          <p:cNvSpPr txBox="1"/>
          <p:nvPr/>
        </p:nvSpPr>
        <p:spPr>
          <a:xfrm>
            <a:off x="4973952" y="2605022"/>
            <a:ext cx="1645920" cy="646331"/>
          </a:xfrm>
          <a:prstGeom prst="rect">
            <a:avLst/>
          </a:prstGeom>
          <a:noFill/>
          <a:ln>
            <a:noFill/>
          </a:ln>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631717"/>
                </a:solidFill>
                <a:effectLst/>
                <a:uLnTx/>
                <a:uFillTx/>
                <a:latin typeface="Franklin Gothic Medium Cond" panose="020B0606030402020204" pitchFamily="34" charset="0"/>
                <a:ea typeface="+mn-ea"/>
                <a:cs typeface="+mn-cs"/>
              </a:rPr>
              <a:t>2021 YEAR END FORWARD P/E</a:t>
            </a:r>
            <a:endParaRPr kumimoji="0" lang="en-US" sz="1800" b="1" i="0" u="none" strike="noStrike" kern="1200" cap="none" spc="0" normalizeH="0" baseline="0" noProof="0" dirty="0">
              <a:ln>
                <a:noFill/>
              </a:ln>
              <a:solidFill>
                <a:srgbClr val="631717"/>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768514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5E37D75-D6AF-418B-89BF-FC8BE70F04C2}"/>
              </a:ext>
            </a:extLst>
          </p:cNvPr>
          <p:cNvSpPr/>
          <p:nvPr/>
        </p:nvSpPr>
        <p:spPr>
          <a:xfrm>
            <a:off x="1229431" y="5087191"/>
            <a:ext cx="5774996" cy="449727"/>
          </a:xfrm>
          <a:prstGeom prst="rect">
            <a:avLst/>
          </a:prstGeom>
          <a:solidFill>
            <a:srgbClr val="C9C4B3"/>
          </a:solidFill>
          <a:ln>
            <a:solidFill>
              <a:srgbClr val="C9C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E430DBE9-8962-4AD2-AB3F-072122F3EA58}"/>
              </a:ext>
            </a:extLst>
          </p:cNvPr>
          <p:cNvSpPr/>
          <p:nvPr/>
        </p:nvSpPr>
        <p:spPr>
          <a:xfrm>
            <a:off x="6849320" y="1917339"/>
            <a:ext cx="681900" cy="4286628"/>
          </a:xfrm>
          <a:prstGeom prst="rect">
            <a:avLst/>
          </a:prstGeom>
          <a:solidFill>
            <a:srgbClr val="C9C4B3"/>
          </a:solidFill>
          <a:ln>
            <a:solidFill>
              <a:srgbClr val="C9C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35" name="Chart 34">
            <a:extLst>
              <a:ext uri="{FF2B5EF4-FFF2-40B4-BE49-F238E27FC236}">
                <a16:creationId xmlns:a16="http://schemas.microsoft.com/office/drawing/2014/main" id="{621BBD6A-8DDB-41EA-9D7D-408947807627}"/>
              </a:ext>
            </a:extLst>
          </p:cNvPr>
          <p:cNvGraphicFramePr>
            <a:graphicFrameLocks/>
          </p:cNvGraphicFramePr>
          <p:nvPr>
            <p:extLst>
              <p:ext uri="{D42A27DB-BD31-4B8C-83A1-F6EECF244321}">
                <p14:modId xmlns:p14="http://schemas.microsoft.com/office/powerpoint/2010/main" val="1697723917"/>
              </p:ext>
            </p:extLst>
          </p:nvPr>
        </p:nvGraphicFramePr>
        <p:xfrm>
          <a:off x="598932" y="1822421"/>
          <a:ext cx="8860536" cy="4736592"/>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10">
            <a:extLst>
              <a:ext uri="{FF2B5EF4-FFF2-40B4-BE49-F238E27FC236}">
                <a16:creationId xmlns:a16="http://schemas.microsoft.com/office/drawing/2014/main" id="{EB81EAC9-AE1D-4B0C-93AF-C36FBD8CA0B8}"/>
              </a:ext>
            </a:extLst>
          </p:cNvPr>
          <p:cNvSpPr txBox="1"/>
          <p:nvPr/>
        </p:nvSpPr>
        <p:spPr>
          <a:xfrm>
            <a:off x="1152267" y="5142777"/>
            <a:ext cx="2766911" cy="338554"/>
          </a:xfrm>
          <a:prstGeom prst="rect">
            <a:avLst/>
          </a:prstGeom>
          <a:noFill/>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mn-cs"/>
              </a:rPr>
              <a:t>PROJECTED REGRESSION RETURN</a:t>
            </a:r>
          </a:p>
        </p:txBody>
      </p:sp>
      <p:sp>
        <p:nvSpPr>
          <p:cNvPr id="2" name="Title 1">
            <a:extLst>
              <a:ext uri="{FF2B5EF4-FFF2-40B4-BE49-F238E27FC236}">
                <a16:creationId xmlns:a16="http://schemas.microsoft.com/office/drawing/2014/main" id="{0D817013-7981-44AC-AAE2-2F6BCBCD0088}"/>
              </a:ext>
            </a:extLst>
          </p:cNvPr>
          <p:cNvSpPr>
            <a:spLocks noGrp="1"/>
          </p:cNvSpPr>
          <p:nvPr>
            <p:ph type="title"/>
          </p:nvPr>
        </p:nvSpPr>
        <p:spPr/>
        <p:txBody>
          <a:bodyPr/>
          <a:lstStyle/>
          <a:p>
            <a:r>
              <a:rPr lang="en-US" dirty="0"/>
              <a:t>S&amp;P 500 INDEX 10-YEAR SUBSEQUENT ANNUALIZED RETURN  (%) </a:t>
            </a:r>
            <a:r>
              <a:rPr lang="en-US" sz="2400" dirty="0"/>
              <a:t>(BASED ON CAPE P/E)</a:t>
            </a:r>
            <a:endParaRPr lang="en-US" sz="2400" dirty="0">
              <a:cs typeface="Arial" charset="0"/>
            </a:endParaRPr>
          </a:p>
        </p:txBody>
      </p:sp>
      <p:sp>
        <p:nvSpPr>
          <p:cNvPr id="9" name="Slide Number Placeholder 3">
            <a:extLst>
              <a:ext uri="{FF2B5EF4-FFF2-40B4-BE49-F238E27FC236}">
                <a16:creationId xmlns:a16="http://schemas.microsoft.com/office/drawing/2014/main" id="{B9A1DFFC-801D-46FA-BE6F-C343AF9617C5}"/>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22" name="TextBox 21">
            <a:extLst>
              <a:ext uri="{FF2B5EF4-FFF2-40B4-BE49-F238E27FC236}">
                <a16:creationId xmlns:a16="http://schemas.microsoft.com/office/drawing/2014/main" id="{29B39F7C-006F-4384-B6A8-704E178D0A49}"/>
              </a:ext>
            </a:extLst>
          </p:cNvPr>
          <p:cNvSpPr txBox="1"/>
          <p:nvPr/>
        </p:nvSpPr>
        <p:spPr>
          <a:xfrm>
            <a:off x="7766651" y="6661673"/>
            <a:ext cx="223526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*CAPE PE is the cyclically adjusted P/E ratio for the S&amp;P Composite.</a:t>
            </a:r>
          </a:p>
        </p:txBody>
      </p:sp>
      <p:grpSp>
        <p:nvGrpSpPr>
          <p:cNvPr id="23" name="Group 22">
            <a:extLst>
              <a:ext uri="{FF2B5EF4-FFF2-40B4-BE49-F238E27FC236}">
                <a16:creationId xmlns:a16="http://schemas.microsoft.com/office/drawing/2014/main" id="{9DF9B10F-2F69-46E2-BBFD-37A51AACA5FC}"/>
              </a:ext>
            </a:extLst>
          </p:cNvPr>
          <p:cNvGrpSpPr/>
          <p:nvPr/>
        </p:nvGrpSpPr>
        <p:grpSpPr>
          <a:xfrm>
            <a:off x="630509" y="6556604"/>
            <a:ext cx="4734889" cy="523676"/>
            <a:chOff x="630509" y="6484820"/>
            <a:chExt cx="4734889" cy="523676"/>
          </a:xfrm>
        </p:grpSpPr>
        <p:sp>
          <p:nvSpPr>
            <p:cNvPr id="24" name="TextBox 23">
              <a:extLst>
                <a:ext uri="{FF2B5EF4-FFF2-40B4-BE49-F238E27FC236}">
                  <a16:creationId xmlns:a16="http://schemas.microsoft.com/office/drawing/2014/main" id="{75CFC15A-C648-482B-8A25-77E8B964DA5A}"/>
                </a:ext>
              </a:extLst>
            </p:cNvPr>
            <p:cNvSpPr txBox="1"/>
            <p:nvPr/>
          </p:nvSpPr>
          <p:spPr>
            <a:xfrm>
              <a:off x="630509" y="6484820"/>
              <a:ext cx="4734889"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Calculations based on IA SBBI US Large Stock TR USD and Cyclically Adjusted Price Earnings Ratio for S&amp;P Composite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Source:  Ibbotson, Robert Shiller</a:t>
              </a:r>
            </a:p>
          </p:txBody>
        </p:sp>
        <p:sp>
          <p:nvSpPr>
            <p:cNvPr id="25" name="TextBox 24">
              <a:extLst>
                <a:ext uri="{FF2B5EF4-FFF2-40B4-BE49-F238E27FC236}">
                  <a16:creationId xmlns:a16="http://schemas.microsoft.com/office/drawing/2014/main" id="{6F23C994-4312-480C-A189-D4F810CC5844}"/>
                </a:ext>
              </a:extLst>
            </p:cNvPr>
            <p:cNvSpPr txBox="1"/>
            <p:nvPr/>
          </p:nvSpPr>
          <p:spPr>
            <a:xfrm>
              <a:off x="630509" y="6793052"/>
              <a:ext cx="4734889"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Dark Brown Diamonds represent the data points from January 1999 through December 2000.</a:t>
              </a:r>
            </a:p>
          </p:txBody>
        </p:sp>
      </p:grpSp>
      <p:sp>
        <p:nvSpPr>
          <p:cNvPr id="26" name="TextBox 25">
            <a:extLst>
              <a:ext uri="{FF2B5EF4-FFF2-40B4-BE49-F238E27FC236}">
                <a16:creationId xmlns:a16="http://schemas.microsoft.com/office/drawing/2014/main" id="{E81D7D6E-336F-469C-8950-09DB815F3AB8}"/>
              </a:ext>
            </a:extLst>
          </p:cNvPr>
          <p:cNvSpPr txBox="1"/>
          <p:nvPr/>
        </p:nvSpPr>
        <p:spPr>
          <a:xfrm>
            <a:off x="93678" y="3400811"/>
            <a:ext cx="400110" cy="970779"/>
          </a:xfrm>
          <a:prstGeom prst="rect">
            <a:avLst/>
          </a:prstGeom>
          <a:noFill/>
        </p:spPr>
        <p:txBody>
          <a:bodyPr vert="vert270"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mn-cs"/>
              </a:rPr>
              <a:t>RETURNS (%)</a:t>
            </a:r>
          </a:p>
        </p:txBody>
      </p:sp>
      <p:sp>
        <p:nvSpPr>
          <p:cNvPr id="27" name="TextBox 26">
            <a:extLst>
              <a:ext uri="{FF2B5EF4-FFF2-40B4-BE49-F238E27FC236}">
                <a16:creationId xmlns:a16="http://schemas.microsoft.com/office/drawing/2014/main" id="{D92B86A2-F31F-4961-9C9A-72FA9F14125E}"/>
              </a:ext>
            </a:extLst>
          </p:cNvPr>
          <p:cNvSpPr txBox="1"/>
          <p:nvPr/>
        </p:nvSpPr>
        <p:spPr>
          <a:xfrm>
            <a:off x="7531220" y="2677085"/>
            <a:ext cx="2468880" cy="15544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13 historic instances of P/E’s from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35.4x to 39.4x with returns that ranged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from a low of -1.4% (December 1998) to a high of 4.7% ( August 1998)</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The average of the 13 historic instances was 2.0%.  The projected return based on the current CAPE PE is 0.4%</a:t>
            </a:r>
          </a:p>
        </p:txBody>
      </p:sp>
      <p:sp>
        <p:nvSpPr>
          <p:cNvPr id="28" name="TextBox 27">
            <a:extLst>
              <a:ext uri="{FF2B5EF4-FFF2-40B4-BE49-F238E27FC236}">
                <a16:creationId xmlns:a16="http://schemas.microsoft.com/office/drawing/2014/main" id="{17FAA8B1-09E9-4403-8BF9-731AC71556DB}"/>
              </a:ext>
            </a:extLst>
          </p:cNvPr>
          <p:cNvSpPr txBox="1"/>
          <p:nvPr/>
        </p:nvSpPr>
        <p:spPr>
          <a:xfrm>
            <a:off x="7556802" y="1828800"/>
            <a:ext cx="1920240" cy="45720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CAPE PE as of 8/31/21: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37.4x</a:t>
            </a:r>
          </a:p>
        </p:txBody>
      </p:sp>
      <p:sp>
        <p:nvSpPr>
          <p:cNvPr id="29" name="TextBox 28">
            <a:extLst>
              <a:ext uri="{FF2B5EF4-FFF2-40B4-BE49-F238E27FC236}">
                <a16:creationId xmlns:a16="http://schemas.microsoft.com/office/drawing/2014/main" id="{45A01C2D-D72C-4576-86CC-3A153B9B5CCA}"/>
              </a:ext>
            </a:extLst>
          </p:cNvPr>
          <p:cNvSpPr txBox="1"/>
          <p:nvPr/>
        </p:nvSpPr>
        <p:spPr>
          <a:xfrm>
            <a:off x="2087312" y="1344907"/>
            <a:ext cx="6228774" cy="47089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all" spc="0" normalizeH="0" baseline="0" noProof="0" dirty="0">
                <a:ln>
                  <a:noFill/>
                </a:ln>
                <a:solidFill>
                  <a:srgbClr val="332618"/>
                </a:solidFill>
                <a:effectLst/>
                <a:uLnTx/>
                <a:uFillTx/>
                <a:latin typeface="Franklin Gothic Medium Cond" panose="020B0606030402020204" pitchFamily="34" charset="0"/>
                <a:ea typeface="+mn-ea"/>
                <a:cs typeface="+mn-cs"/>
              </a:rPr>
              <a:t>Historic P/E Multiple vs. subsequent decade’s return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60" b="0" i="1" u="none" strike="noStrike" kern="1200" cap="all" spc="0" normalizeH="0" baseline="0" noProof="0" dirty="0">
                <a:ln>
                  <a:noFill/>
                </a:ln>
                <a:solidFill>
                  <a:srgbClr val="332618"/>
                </a:solidFill>
                <a:effectLst/>
                <a:uLnTx/>
                <a:uFillTx/>
                <a:latin typeface="Garamond" panose="02020404030301010803" pitchFamily="18" charset="0"/>
                <a:ea typeface="+mn-ea"/>
                <a:cs typeface="+mn-cs"/>
              </a:rPr>
              <a:t>1/1/1946 – 08/31/2011</a:t>
            </a:r>
          </a:p>
        </p:txBody>
      </p:sp>
      <p:sp>
        <p:nvSpPr>
          <p:cNvPr id="30" name="TextBox 29">
            <a:extLst>
              <a:ext uri="{FF2B5EF4-FFF2-40B4-BE49-F238E27FC236}">
                <a16:creationId xmlns:a16="http://schemas.microsoft.com/office/drawing/2014/main" id="{D9019A50-1B98-471E-AF10-A2F26257901E}"/>
              </a:ext>
            </a:extLst>
          </p:cNvPr>
          <p:cNvSpPr txBox="1"/>
          <p:nvPr/>
        </p:nvSpPr>
        <p:spPr>
          <a:xfrm>
            <a:off x="6895847" y="1917339"/>
            <a:ext cx="590803" cy="584775"/>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mn-cs"/>
              </a:rPr>
              <a:t>CAPE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mn-cs"/>
              </a:rPr>
              <a:t>P/E</a:t>
            </a:r>
          </a:p>
        </p:txBody>
      </p:sp>
      <p:sp>
        <p:nvSpPr>
          <p:cNvPr id="31" name="Rectangle 30">
            <a:extLst>
              <a:ext uri="{FF2B5EF4-FFF2-40B4-BE49-F238E27FC236}">
                <a16:creationId xmlns:a16="http://schemas.microsoft.com/office/drawing/2014/main" id="{25A2727F-E63B-43AA-A0A8-DB97DD9BED7F}"/>
              </a:ext>
            </a:extLst>
          </p:cNvPr>
          <p:cNvSpPr/>
          <p:nvPr/>
        </p:nvSpPr>
        <p:spPr>
          <a:xfrm>
            <a:off x="6843178" y="4813287"/>
            <a:ext cx="704088" cy="960120"/>
          </a:xfrm>
          <a:prstGeom prst="rect">
            <a:avLst/>
          </a:prstGeom>
          <a:noFill/>
          <a:ln w="19050">
            <a:solidFill>
              <a:srgbClr val="63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09632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9416D-266C-40BF-8076-CB3BF394D1E0}"/>
              </a:ext>
            </a:extLst>
          </p:cNvPr>
          <p:cNvSpPr>
            <a:spLocks noGrp="1"/>
          </p:cNvSpPr>
          <p:nvPr>
            <p:ph type="title"/>
          </p:nvPr>
        </p:nvSpPr>
        <p:spPr/>
        <p:txBody>
          <a:bodyPr/>
          <a:lstStyle/>
          <a:p>
            <a:r>
              <a:rPr lang="en-US" dirty="0"/>
              <a:t>S&amp;P 500 REAL EARNINGS GROWTH AND</a:t>
            </a:r>
            <a:br>
              <a:rPr lang="en-US" dirty="0"/>
            </a:br>
            <a:r>
              <a:rPr lang="en-US" dirty="0"/>
              <a:t>10-YEAR MOVING AVERAGE</a:t>
            </a:r>
            <a:endParaRPr lang="en-US" sz="2000" dirty="0"/>
          </a:p>
        </p:txBody>
      </p:sp>
      <p:sp>
        <p:nvSpPr>
          <p:cNvPr id="5" name="Slide Number Placeholder 3">
            <a:extLst>
              <a:ext uri="{FF2B5EF4-FFF2-40B4-BE49-F238E27FC236}">
                <a16:creationId xmlns:a16="http://schemas.microsoft.com/office/drawing/2014/main" id="{23449120-700E-483F-A6C3-590F93970353}"/>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aphicFrame>
        <p:nvGraphicFramePr>
          <p:cNvPr id="6" name="Chart 5">
            <a:extLst>
              <a:ext uri="{FF2B5EF4-FFF2-40B4-BE49-F238E27FC236}">
                <a16:creationId xmlns:a16="http://schemas.microsoft.com/office/drawing/2014/main" id="{D903CAC8-D30F-4C2C-82A0-2CBC7212146E}"/>
              </a:ext>
            </a:extLst>
          </p:cNvPr>
          <p:cNvGraphicFramePr>
            <a:graphicFrameLocks/>
          </p:cNvGraphicFramePr>
          <p:nvPr>
            <p:extLst>
              <p:ext uri="{D42A27DB-BD31-4B8C-83A1-F6EECF244321}">
                <p14:modId xmlns:p14="http://schemas.microsoft.com/office/powerpoint/2010/main" val="886828373"/>
              </p:ext>
            </p:extLst>
          </p:nvPr>
        </p:nvGraphicFramePr>
        <p:xfrm>
          <a:off x="475347" y="1847850"/>
          <a:ext cx="9107706" cy="43338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C92115C-674D-49C6-82E8-22E01E8EC672}"/>
              </a:ext>
            </a:extLst>
          </p:cNvPr>
          <p:cNvSpPr txBox="1"/>
          <p:nvPr/>
        </p:nvSpPr>
        <p:spPr>
          <a:xfrm>
            <a:off x="239485" y="6814248"/>
            <a:ext cx="2355659" cy="256765"/>
          </a:xfrm>
          <a:prstGeom prst="rect">
            <a:avLst/>
          </a:prstGeom>
          <a:noFill/>
        </p:spPr>
        <p:txBody>
          <a:bodyPr wrap="square" lIns="101882" tIns="50941" rIns="101882" bIns="50941" rtlCol="0">
            <a:spAutoFit/>
          </a:bodyPr>
          <a:lstStyle>
            <a:defPPr>
              <a:defRPr lang="en-US"/>
            </a:defPPr>
            <a:lvl1pPr>
              <a:defRPr sz="1000" i="1">
                <a:solidFill>
                  <a:srgbClr val="332618"/>
                </a:solidFill>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Source: </a:t>
            </a:r>
            <a:r>
              <a:rPr lang="en-US" dirty="0"/>
              <a:t>Schiller Data</a:t>
            </a:r>
            <a:endParaRPr kumimoji="0" lang="en-US" sz="10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endParaRPr>
          </a:p>
        </p:txBody>
      </p:sp>
      <p:sp>
        <p:nvSpPr>
          <p:cNvPr id="8" name="Text Box 6">
            <a:extLst>
              <a:ext uri="{FF2B5EF4-FFF2-40B4-BE49-F238E27FC236}">
                <a16:creationId xmlns:a16="http://schemas.microsoft.com/office/drawing/2014/main" id="{6843B6C3-D8C0-48BB-951E-69B5AAC8DCC6}"/>
              </a:ext>
            </a:extLst>
          </p:cNvPr>
          <p:cNvSpPr txBox="1">
            <a:spLocks noChangeArrowheads="1"/>
          </p:cNvSpPr>
          <p:nvPr/>
        </p:nvSpPr>
        <p:spPr bwMode="auto">
          <a:xfrm>
            <a:off x="9157687" y="2734711"/>
            <a:ext cx="914400" cy="347777"/>
          </a:xfrm>
          <a:prstGeom prst="rect">
            <a:avLst/>
          </a:prstGeom>
          <a:noFill/>
          <a:ln w="9525">
            <a:noFill/>
            <a:miter lim="800000"/>
            <a:headEnd/>
            <a:tailEnd/>
          </a:ln>
          <a:effectLst/>
        </p:spPr>
        <p:txBody>
          <a:bodyPr lIns="100572" tIns="50287" rIns="100572" bIns="50287" anchor="ctr">
            <a:spAutoFit/>
          </a:bodyPr>
          <a:lstStyle>
            <a:defPPr>
              <a:defRPr lang="en-US"/>
            </a:defPPr>
            <a:lvl1pPr marL="0" marR="0" lvl="0" indent="0" algn="ctr" defTabSz="1121093" eaLnBrk="1" latinLnBrk="0" hangingPunct="1">
              <a:lnSpc>
                <a:spcPct val="100000"/>
              </a:lnSpc>
              <a:buClrTx/>
              <a:buSzTx/>
              <a:buFontTx/>
              <a:buNone/>
              <a:tabLst/>
              <a:defRPr kumimoji="0" sz="1100" b="0" i="0" u="none" strike="noStrike" cap="none" spc="0" normalizeH="0" baseline="0">
                <a:ln>
                  <a:noFill/>
                </a:ln>
                <a:solidFill>
                  <a:srgbClr val="332618"/>
                </a:solidFill>
                <a:effectLst/>
                <a:uLnTx/>
                <a:uFillTx/>
                <a:latin typeface="Garamond" panose="02020404030301010803" pitchFamily="18" charset="0"/>
              </a:defRPr>
            </a:lvl1pPr>
          </a:lstStyle>
          <a:p>
            <a:pPr marL="0" marR="0" lvl="0" indent="0" algn="ctr" defTabSz="112109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159.50</a:t>
            </a:r>
          </a:p>
        </p:txBody>
      </p:sp>
      <p:sp>
        <p:nvSpPr>
          <p:cNvPr id="3" name="Oval 2">
            <a:extLst>
              <a:ext uri="{FF2B5EF4-FFF2-40B4-BE49-F238E27FC236}">
                <a16:creationId xmlns:a16="http://schemas.microsoft.com/office/drawing/2014/main" id="{8464356C-FE53-48E3-AF61-7A862DDB5168}"/>
              </a:ext>
            </a:extLst>
          </p:cNvPr>
          <p:cNvSpPr/>
          <p:nvPr/>
        </p:nvSpPr>
        <p:spPr>
          <a:xfrm>
            <a:off x="9235722" y="2101798"/>
            <a:ext cx="137160" cy="137160"/>
          </a:xfrm>
          <a:prstGeom prst="ellipse">
            <a:avLst/>
          </a:prstGeom>
          <a:solidFill>
            <a:srgbClr val="4A8261"/>
          </a:solidFill>
          <a:ln>
            <a:solidFill>
              <a:srgbClr val="4A82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6">
            <a:extLst>
              <a:ext uri="{FF2B5EF4-FFF2-40B4-BE49-F238E27FC236}">
                <a16:creationId xmlns:a16="http://schemas.microsoft.com/office/drawing/2014/main" id="{7B4F6A27-F537-4D70-801C-25108511C96C}"/>
              </a:ext>
            </a:extLst>
          </p:cNvPr>
          <p:cNvSpPr txBox="1">
            <a:spLocks noChangeArrowheads="1"/>
          </p:cNvSpPr>
          <p:nvPr/>
        </p:nvSpPr>
        <p:spPr bwMode="auto">
          <a:xfrm>
            <a:off x="9157687" y="3287161"/>
            <a:ext cx="914400" cy="347777"/>
          </a:xfrm>
          <a:prstGeom prst="rect">
            <a:avLst/>
          </a:prstGeom>
          <a:noFill/>
          <a:ln w="9525">
            <a:noFill/>
            <a:miter lim="800000"/>
            <a:headEnd/>
            <a:tailEnd/>
          </a:ln>
          <a:effectLst/>
        </p:spPr>
        <p:txBody>
          <a:bodyPr lIns="100572" tIns="50287" rIns="100572" bIns="50287" anchor="ctr">
            <a:spAutoFit/>
          </a:bodyPr>
          <a:lstStyle>
            <a:defPPr>
              <a:defRPr lang="en-US"/>
            </a:defPPr>
            <a:lvl1pPr marL="0" marR="0" lvl="0" indent="0" algn="ctr" defTabSz="1121093" eaLnBrk="1" latinLnBrk="0" hangingPunct="1">
              <a:lnSpc>
                <a:spcPct val="100000"/>
              </a:lnSpc>
              <a:buClrTx/>
              <a:buSzTx/>
              <a:buFontTx/>
              <a:buNone/>
              <a:tabLst/>
              <a:defRPr kumimoji="0" sz="1100" b="0" i="0" u="none" strike="noStrike" cap="none" spc="0" normalizeH="0" baseline="0">
                <a:ln>
                  <a:noFill/>
                </a:ln>
                <a:solidFill>
                  <a:srgbClr val="332618"/>
                </a:solidFill>
                <a:effectLst/>
                <a:uLnTx/>
                <a:uFillTx/>
                <a:latin typeface="Garamond" panose="02020404030301010803" pitchFamily="18" charset="0"/>
              </a:defRPr>
            </a:lvl1pPr>
          </a:lstStyle>
          <a:p>
            <a:pPr marL="0" marR="0" lvl="0" indent="0" algn="ctr" defTabSz="112109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9CC7AD"/>
                </a:solidFill>
                <a:effectLst/>
                <a:uLnTx/>
                <a:uFillTx/>
                <a:latin typeface="Garamond" panose="02020404030301010803" pitchFamily="18" charset="0"/>
                <a:ea typeface="+mn-ea"/>
                <a:cs typeface="+mn-cs"/>
              </a:rPr>
              <a:t>116.54</a:t>
            </a:r>
          </a:p>
        </p:txBody>
      </p:sp>
      <p:sp>
        <p:nvSpPr>
          <p:cNvPr id="11" name="TextBox 10">
            <a:extLst>
              <a:ext uri="{FF2B5EF4-FFF2-40B4-BE49-F238E27FC236}">
                <a16:creationId xmlns:a16="http://schemas.microsoft.com/office/drawing/2014/main" id="{E03C9AE3-A217-49B9-B305-A1C0C346B5C0}"/>
              </a:ext>
            </a:extLst>
          </p:cNvPr>
          <p:cNvSpPr txBox="1"/>
          <p:nvPr/>
        </p:nvSpPr>
        <p:spPr>
          <a:xfrm>
            <a:off x="93678" y="2713924"/>
            <a:ext cx="400110" cy="2344553"/>
          </a:xfrm>
          <a:prstGeom prst="rect">
            <a:avLst/>
          </a:prstGeom>
          <a:noFill/>
        </p:spPr>
        <p:txBody>
          <a:bodyPr vert="vert270"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332618"/>
                </a:solidFill>
                <a:effectLst/>
                <a:uLnTx/>
                <a:uFillTx/>
                <a:latin typeface="Franklin Gothic Medium Cond" panose="020B0606030402020204" pitchFamily="34" charset="0"/>
                <a:ea typeface="+mn-ea"/>
                <a:cs typeface="+mn-cs"/>
              </a:rPr>
              <a:t>$ EARNINGS PER S&amp;P 500 SHARE</a:t>
            </a:r>
          </a:p>
        </p:txBody>
      </p:sp>
      <p:sp>
        <p:nvSpPr>
          <p:cNvPr id="12" name="TextBox 11">
            <a:extLst>
              <a:ext uri="{FF2B5EF4-FFF2-40B4-BE49-F238E27FC236}">
                <a16:creationId xmlns:a16="http://schemas.microsoft.com/office/drawing/2014/main" id="{37FE1DB1-671E-4DCA-B2B6-AF7C2F0FD63C}"/>
              </a:ext>
            </a:extLst>
          </p:cNvPr>
          <p:cNvSpPr txBox="1"/>
          <p:nvPr/>
        </p:nvSpPr>
        <p:spPr>
          <a:xfrm>
            <a:off x="7344127" y="2010585"/>
            <a:ext cx="1920240" cy="54864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a:solidFill>
                  <a:srgbClr val="4A8261"/>
                </a:solidFill>
                <a:latin typeface="Garamond" panose="02020404030301010803" pitchFamily="18" charset="0"/>
              </a:rPr>
              <a:t>Current annualized earning per share $208</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4A8261"/>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688999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675202688"/>
              </p:ext>
            </p:extLst>
          </p:nvPr>
        </p:nvGraphicFramePr>
        <p:xfrm>
          <a:off x="1645920" y="1148521"/>
          <a:ext cx="6766560" cy="5760720"/>
        </p:xfrm>
        <a:graphic>
          <a:graphicData uri="http://schemas.openxmlformats.org/drawingml/2006/chart">
            <c:chart xmlns:c="http://schemas.openxmlformats.org/drawingml/2006/chart" xmlns:r="http://schemas.openxmlformats.org/officeDocument/2006/relationships" r:id="rId3"/>
          </a:graphicData>
        </a:graphic>
      </p:graphicFrame>
      <p:sp>
        <p:nvSpPr>
          <p:cNvPr id="25" name="Freeform 8">
            <a:extLst>
              <a:ext uri="{FF2B5EF4-FFF2-40B4-BE49-F238E27FC236}">
                <a16:creationId xmlns:a16="http://schemas.microsoft.com/office/drawing/2014/main" id="{5CE9BA3B-F452-4CA9-A9C5-7941DEBAFF24}"/>
              </a:ext>
            </a:extLst>
          </p:cNvPr>
          <p:cNvSpPr/>
          <p:nvPr/>
        </p:nvSpPr>
        <p:spPr bwMode="auto">
          <a:xfrm rot="1416602" flipV="1">
            <a:off x="2739013" y="2102934"/>
            <a:ext cx="820409" cy="162456"/>
          </a:xfrm>
          <a:custGeom>
            <a:avLst/>
            <a:gdLst>
              <a:gd name="connsiteX0" fmla="*/ 0 w 1265529"/>
              <a:gd name="connsiteY0" fmla="*/ 0 h 254813"/>
              <a:gd name="connsiteX1" fmla="*/ 563270 w 1265529"/>
              <a:gd name="connsiteY1" fmla="*/ 219456 h 254813"/>
              <a:gd name="connsiteX2" fmla="*/ 943661 w 1265529"/>
              <a:gd name="connsiteY2" fmla="*/ 212141 h 254813"/>
              <a:gd name="connsiteX3" fmla="*/ 1265529 w 1265529"/>
              <a:gd name="connsiteY3" fmla="*/ 102413 h 254813"/>
            </a:gdLst>
            <a:ahLst/>
            <a:cxnLst>
              <a:cxn ang="0">
                <a:pos x="connsiteX0" y="connsiteY0"/>
              </a:cxn>
              <a:cxn ang="0">
                <a:pos x="connsiteX1" y="connsiteY1"/>
              </a:cxn>
              <a:cxn ang="0">
                <a:pos x="connsiteX2" y="connsiteY2"/>
              </a:cxn>
              <a:cxn ang="0">
                <a:pos x="connsiteX3" y="connsiteY3"/>
              </a:cxn>
            </a:cxnLst>
            <a:rect l="l" t="t" r="r" b="b"/>
            <a:pathLst>
              <a:path w="1265529" h="254813">
                <a:moveTo>
                  <a:pt x="0" y="0"/>
                </a:moveTo>
                <a:cubicBezTo>
                  <a:pt x="202996" y="92049"/>
                  <a:pt x="405993" y="184099"/>
                  <a:pt x="563270" y="219456"/>
                </a:cubicBezTo>
                <a:cubicBezTo>
                  <a:pt x="720547" y="254813"/>
                  <a:pt x="826618" y="231648"/>
                  <a:pt x="943661" y="212141"/>
                </a:cubicBezTo>
                <a:cubicBezTo>
                  <a:pt x="1060704" y="192634"/>
                  <a:pt x="1265529" y="102413"/>
                  <a:pt x="1265529" y="102413"/>
                </a:cubicBezTo>
              </a:path>
            </a:pathLst>
          </a:custGeom>
          <a:noFill/>
          <a:ln w="38100" cap="flat" cmpd="sng" algn="ctr">
            <a:solidFill>
              <a:srgbClr val="332618"/>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1019175"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
        <p:nvSpPr>
          <p:cNvPr id="26" name="Freeform: Shape 25">
            <a:extLst>
              <a:ext uri="{FF2B5EF4-FFF2-40B4-BE49-F238E27FC236}">
                <a16:creationId xmlns:a16="http://schemas.microsoft.com/office/drawing/2014/main" id="{74A2DD26-91E6-436B-8E88-3132FD7B2F7E}"/>
              </a:ext>
            </a:extLst>
          </p:cNvPr>
          <p:cNvSpPr/>
          <p:nvPr/>
        </p:nvSpPr>
        <p:spPr>
          <a:xfrm rot="368568">
            <a:off x="4614225" y="2604735"/>
            <a:ext cx="822960" cy="196293"/>
          </a:xfrm>
          <a:custGeom>
            <a:avLst/>
            <a:gdLst>
              <a:gd name="connsiteX0" fmla="*/ 0 w 1181100"/>
              <a:gd name="connsiteY0" fmla="*/ 318118 h 508618"/>
              <a:gd name="connsiteX1" fmla="*/ 466725 w 1181100"/>
              <a:gd name="connsiteY1" fmla="*/ 3793 h 508618"/>
              <a:gd name="connsiteX2" fmla="*/ 1181100 w 1181100"/>
              <a:gd name="connsiteY2" fmla="*/ 508618 h 508618"/>
              <a:gd name="connsiteX3" fmla="*/ 1181100 w 1181100"/>
              <a:gd name="connsiteY3" fmla="*/ 508618 h 508618"/>
            </a:gdLst>
            <a:ahLst/>
            <a:cxnLst>
              <a:cxn ang="0">
                <a:pos x="connsiteX0" y="connsiteY0"/>
              </a:cxn>
              <a:cxn ang="0">
                <a:pos x="connsiteX1" y="connsiteY1"/>
              </a:cxn>
              <a:cxn ang="0">
                <a:pos x="connsiteX2" y="connsiteY2"/>
              </a:cxn>
              <a:cxn ang="0">
                <a:pos x="connsiteX3" y="connsiteY3"/>
              </a:cxn>
            </a:cxnLst>
            <a:rect l="l" t="t" r="r" b="b"/>
            <a:pathLst>
              <a:path w="1181100" h="508618">
                <a:moveTo>
                  <a:pt x="0" y="318118"/>
                </a:moveTo>
                <a:cubicBezTo>
                  <a:pt x="134937" y="145080"/>
                  <a:pt x="269875" y="-27957"/>
                  <a:pt x="466725" y="3793"/>
                </a:cubicBezTo>
                <a:cubicBezTo>
                  <a:pt x="663575" y="35543"/>
                  <a:pt x="1181100" y="508618"/>
                  <a:pt x="1181100" y="508618"/>
                </a:cubicBezTo>
                <a:lnTo>
                  <a:pt x="1181100" y="508618"/>
                </a:lnTo>
              </a:path>
            </a:pathLst>
          </a:custGeom>
          <a:noFill/>
          <a:ln w="38100">
            <a:solidFill>
              <a:srgbClr val="22667F"/>
            </a:solidFill>
            <a:tailEnd type="arrow"/>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283CD9F1-7280-4C5B-AF08-51CD1CE02908}"/>
              </a:ext>
            </a:extLst>
          </p:cNvPr>
          <p:cNvSpPr>
            <a:spLocks noGrp="1"/>
          </p:cNvSpPr>
          <p:nvPr>
            <p:ph type="title"/>
          </p:nvPr>
        </p:nvSpPr>
        <p:spPr/>
        <p:txBody>
          <a:bodyPr/>
          <a:lstStyle/>
          <a:p>
            <a:r>
              <a:rPr lang="en-US" dirty="0"/>
              <a:t>GLOBAL GROWTH COLLAPSED IN 2020</a:t>
            </a:r>
            <a:br>
              <a:rPr lang="en-US" dirty="0"/>
            </a:br>
            <a:r>
              <a:rPr lang="en-US" sz="2600" dirty="0"/>
              <a:t>(AND HAS REBOUNDED MUCH QUICKER THIS YEAR)</a:t>
            </a:r>
          </a:p>
        </p:txBody>
      </p:sp>
      <p:sp>
        <p:nvSpPr>
          <p:cNvPr id="12" name="TextBox 11">
            <a:extLst>
              <a:ext uri="{FF2B5EF4-FFF2-40B4-BE49-F238E27FC236}">
                <a16:creationId xmlns:a16="http://schemas.microsoft.com/office/drawing/2014/main" id="{2FA842FC-0C7F-4E66-82DC-45AC6E1B0F70}"/>
              </a:ext>
            </a:extLst>
          </p:cNvPr>
          <p:cNvSpPr txBox="1"/>
          <p:nvPr/>
        </p:nvSpPr>
        <p:spPr>
          <a:xfrm>
            <a:off x="239484" y="6862704"/>
            <a:ext cx="2468880" cy="182880"/>
          </a:xfrm>
          <a:prstGeom prst="rect">
            <a:avLst/>
          </a:prstGeom>
          <a:noFill/>
        </p:spPr>
        <p:txBody>
          <a:bodyPr wrap="square" lIns="101882" tIns="50941" rIns="101882" bIns="50941" rtlCol="0">
            <a:spAutoFit/>
          </a:bodyPr>
          <a:lstStyle>
            <a:defPPr>
              <a:defRPr lang="en-US"/>
            </a:defPPr>
            <a:lvl1pPr>
              <a:defRPr sz="1000" i="1">
                <a:solidFill>
                  <a:srgbClr val="332618"/>
                </a:solidFill>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Source: International Monetary Fund, World Bank</a:t>
            </a:r>
          </a:p>
        </p:txBody>
      </p:sp>
      <p:sp>
        <p:nvSpPr>
          <p:cNvPr id="11" name="TextBox 10">
            <a:extLst>
              <a:ext uri="{FF2B5EF4-FFF2-40B4-BE49-F238E27FC236}">
                <a16:creationId xmlns:a16="http://schemas.microsoft.com/office/drawing/2014/main" id="{4070F2F7-F4C1-4995-8C43-4D8453006887}"/>
              </a:ext>
            </a:extLst>
          </p:cNvPr>
          <p:cNvSpPr txBox="1"/>
          <p:nvPr/>
        </p:nvSpPr>
        <p:spPr>
          <a:xfrm>
            <a:off x="6936967" y="6862704"/>
            <a:ext cx="2194560" cy="182880"/>
          </a:xfrm>
          <a:prstGeom prst="rect">
            <a:avLst/>
          </a:prstGeom>
          <a:noFill/>
        </p:spPr>
        <p:txBody>
          <a:bodyPr wrap="square" lIns="101882" tIns="50941" rIns="101882" bIns="50941" rtlCol="0">
            <a:spAutoFit/>
          </a:bodyPr>
          <a:lstStyle>
            <a:defPPr>
              <a:defRPr lang="en-US"/>
            </a:defPPr>
            <a:lvl1pPr>
              <a:defRPr sz="1000" i="1">
                <a:solidFill>
                  <a:srgbClr val="332618"/>
                </a:solidFill>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*Projections based on average of both sources</a:t>
            </a:r>
          </a:p>
        </p:txBody>
      </p:sp>
      <p:sp>
        <p:nvSpPr>
          <p:cNvPr id="13" name="Slide Number Placeholder 3">
            <a:extLst>
              <a:ext uri="{FF2B5EF4-FFF2-40B4-BE49-F238E27FC236}">
                <a16:creationId xmlns:a16="http://schemas.microsoft.com/office/drawing/2014/main" id="{29A48734-5376-4D99-9092-E97422501790}"/>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774359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DEA60E-76B1-49DC-834C-CAC53937D4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61872" y="1333501"/>
            <a:ext cx="7534656" cy="57037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8F9416D-266C-40BF-8076-CB3BF394D1E0}"/>
              </a:ext>
            </a:extLst>
          </p:cNvPr>
          <p:cNvSpPr>
            <a:spLocks noGrp="1"/>
          </p:cNvSpPr>
          <p:nvPr>
            <p:ph type="title"/>
          </p:nvPr>
        </p:nvSpPr>
        <p:spPr/>
        <p:txBody>
          <a:bodyPr/>
          <a:lstStyle/>
          <a:p>
            <a:r>
              <a:rPr lang="en-US" sz="3520" dirty="0"/>
              <a:t>PERCENT OF STOCKS WITH DIVIDENDS HIGHER THAN 10-YR TREASURY</a:t>
            </a:r>
          </a:p>
        </p:txBody>
      </p:sp>
      <p:sp>
        <p:nvSpPr>
          <p:cNvPr id="5" name="Slide Number Placeholder 3">
            <a:extLst>
              <a:ext uri="{FF2B5EF4-FFF2-40B4-BE49-F238E27FC236}">
                <a16:creationId xmlns:a16="http://schemas.microsoft.com/office/drawing/2014/main" id="{23449120-700E-483F-A6C3-590F93970353}"/>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1442369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2A69C81-A71D-4497-A819-5D549AACBB73}"/>
              </a:ext>
            </a:extLst>
          </p:cNvPr>
          <p:cNvSpPr txBox="1"/>
          <p:nvPr/>
        </p:nvSpPr>
        <p:spPr>
          <a:xfrm>
            <a:off x="1914813" y="1387939"/>
            <a:ext cx="6228774"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332618"/>
                </a:solidFill>
                <a:effectLst/>
                <a:uLnTx/>
                <a:uFillTx/>
                <a:latin typeface="Franklin Gothic Medium Cond" panose="020B0606030402020204" pitchFamily="34" charset="0"/>
                <a:ea typeface="+mn-ea"/>
                <a:cs typeface="+mn-cs"/>
              </a:rPr>
              <a:t>TEN YEAR TREASURY RATE VS. CYCLICALLY-ADJUSTED P/E MULTIPLE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1/1/1955 – 11/30/2020</a:t>
            </a:r>
          </a:p>
        </p:txBody>
      </p:sp>
      <p:sp>
        <p:nvSpPr>
          <p:cNvPr id="14" name="TextBox 1">
            <a:extLst>
              <a:ext uri="{FF2B5EF4-FFF2-40B4-BE49-F238E27FC236}">
                <a16:creationId xmlns:a16="http://schemas.microsoft.com/office/drawing/2014/main" id="{EA6DD089-250F-4507-BF27-42926EA27D8B}"/>
              </a:ext>
            </a:extLst>
          </p:cNvPr>
          <p:cNvSpPr txBox="1"/>
          <p:nvPr/>
        </p:nvSpPr>
        <p:spPr>
          <a:xfrm>
            <a:off x="7986012" y="4130655"/>
            <a:ext cx="465130" cy="197518"/>
          </a:xfrm>
          <a:prstGeom prst="rect">
            <a:avLst/>
          </a:prstGeom>
        </p:spPr>
        <p:txBody>
          <a:bodyPr wrap="square" r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1"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24</a:t>
            </a:r>
          </a:p>
        </p:txBody>
      </p:sp>
      <p:sp>
        <p:nvSpPr>
          <p:cNvPr id="7" name="TextBox 6">
            <a:extLst>
              <a:ext uri="{FF2B5EF4-FFF2-40B4-BE49-F238E27FC236}">
                <a16:creationId xmlns:a16="http://schemas.microsoft.com/office/drawing/2014/main" id="{4E9D12B8-B80D-42C7-B379-6CB8ED6E4078}"/>
              </a:ext>
            </a:extLst>
          </p:cNvPr>
          <p:cNvSpPr txBox="1"/>
          <p:nvPr/>
        </p:nvSpPr>
        <p:spPr>
          <a:xfrm>
            <a:off x="7766651" y="6628220"/>
            <a:ext cx="223526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*CAPE is the cyclically adjusted P/E ratio for the S&amp;P Composite.</a:t>
            </a:r>
          </a:p>
        </p:txBody>
      </p:sp>
      <p:grpSp>
        <p:nvGrpSpPr>
          <p:cNvPr id="2" name="Group 1">
            <a:extLst>
              <a:ext uri="{FF2B5EF4-FFF2-40B4-BE49-F238E27FC236}">
                <a16:creationId xmlns:a16="http://schemas.microsoft.com/office/drawing/2014/main" id="{7D5FD788-C657-41AB-937D-AF1CDD63BF50}"/>
              </a:ext>
            </a:extLst>
          </p:cNvPr>
          <p:cNvGrpSpPr/>
          <p:nvPr/>
        </p:nvGrpSpPr>
        <p:grpSpPr>
          <a:xfrm>
            <a:off x="630508" y="6492038"/>
            <a:ext cx="4734890" cy="554453"/>
            <a:chOff x="630508" y="6492038"/>
            <a:chExt cx="4734890" cy="554453"/>
          </a:xfrm>
        </p:grpSpPr>
        <p:sp>
          <p:nvSpPr>
            <p:cNvPr id="18" name="TextBox 17">
              <a:extLst>
                <a:ext uri="{FF2B5EF4-FFF2-40B4-BE49-F238E27FC236}">
                  <a16:creationId xmlns:a16="http://schemas.microsoft.com/office/drawing/2014/main" id="{0BC4A7C0-AA76-45C7-8D63-E339B7FF3998}"/>
                </a:ext>
              </a:extLst>
            </p:cNvPr>
            <p:cNvSpPr txBox="1"/>
            <p:nvPr/>
          </p:nvSpPr>
          <p:spPr>
            <a:xfrm>
              <a:off x="630509" y="6492038"/>
              <a:ext cx="473488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Calculations based on Cyclically Adjusted Price Earnings Ratio for S&amp;P Composite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Source:  Ibbotson, Robert Shiller &amp; Federal Reserve Economic Database</a:t>
              </a:r>
            </a:p>
          </p:txBody>
        </p:sp>
        <p:sp>
          <p:nvSpPr>
            <p:cNvPr id="15" name="TextBox 14">
              <a:extLst>
                <a:ext uri="{FF2B5EF4-FFF2-40B4-BE49-F238E27FC236}">
                  <a16:creationId xmlns:a16="http://schemas.microsoft.com/office/drawing/2014/main" id="{D3F8FE9D-1F99-4ED7-9D19-B7D311727947}"/>
                </a:ext>
              </a:extLst>
            </p:cNvPr>
            <p:cNvSpPr txBox="1"/>
            <p:nvPr/>
          </p:nvSpPr>
          <p:spPr>
            <a:xfrm>
              <a:off x="630508" y="6800270"/>
              <a:ext cx="4734889"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Green dots represent the data points from January 1999 through December 2000.</a:t>
              </a:r>
            </a:p>
          </p:txBody>
        </p:sp>
      </p:grpSp>
      <p:graphicFrame>
        <p:nvGraphicFramePr>
          <p:cNvPr id="17" name="Chart 16">
            <a:extLst>
              <a:ext uri="{FF2B5EF4-FFF2-40B4-BE49-F238E27FC236}">
                <a16:creationId xmlns:a16="http://schemas.microsoft.com/office/drawing/2014/main" id="{88E1666C-8AE2-4E03-9CD7-CFF803EB6475}"/>
              </a:ext>
            </a:extLst>
          </p:cNvPr>
          <p:cNvGraphicFramePr>
            <a:graphicFrameLocks/>
          </p:cNvGraphicFramePr>
          <p:nvPr/>
        </p:nvGraphicFramePr>
        <p:xfrm>
          <a:off x="910995" y="1822770"/>
          <a:ext cx="8236411" cy="437176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9B0824F1-C571-43BD-A489-36B867560227}"/>
              </a:ext>
            </a:extLst>
          </p:cNvPr>
          <p:cNvSpPr>
            <a:spLocks noGrp="1"/>
          </p:cNvSpPr>
          <p:nvPr>
            <p:ph type="title"/>
          </p:nvPr>
        </p:nvSpPr>
        <p:spPr/>
        <p:txBody>
          <a:bodyPr/>
          <a:lstStyle/>
          <a:p>
            <a:r>
              <a:rPr lang="en-US" dirty="0">
                <a:cs typeface="Arial" charset="0"/>
              </a:rPr>
              <a:t>YIELD IMPACT ON P/E MULTIPLE</a:t>
            </a:r>
            <a:br>
              <a:rPr lang="en-US" dirty="0">
                <a:cs typeface="Arial" charset="0"/>
              </a:rPr>
            </a:br>
            <a:r>
              <a:rPr lang="en-US" sz="2400" dirty="0">
                <a:cs typeface="Arial" charset="0"/>
              </a:rPr>
              <a:t>(VALUATION WILL COMPRESS)</a:t>
            </a:r>
            <a:endParaRPr lang="en-US" sz="2400" dirty="0"/>
          </a:p>
        </p:txBody>
      </p:sp>
      <p:sp>
        <p:nvSpPr>
          <p:cNvPr id="13" name="Slide Number Placeholder 3">
            <a:extLst>
              <a:ext uri="{FF2B5EF4-FFF2-40B4-BE49-F238E27FC236}">
                <a16:creationId xmlns:a16="http://schemas.microsoft.com/office/drawing/2014/main" id="{613F462D-616A-49C8-AF20-42252C3720BC}"/>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aphicFrame>
        <p:nvGraphicFramePr>
          <p:cNvPr id="11" name="Table 19">
            <a:extLst>
              <a:ext uri="{FF2B5EF4-FFF2-40B4-BE49-F238E27FC236}">
                <a16:creationId xmlns:a16="http://schemas.microsoft.com/office/drawing/2014/main" id="{97946F54-1DE0-47A0-B449-324602D6D148}"/>
              </a:ext>
            </a:extLst>
          </p:cNvPr>
          <p:cNvGraphicFramePr>
            <a:graphicFrameLocks noGrp="1"/>
          </p:cNvGraphicFramePr>
          <p:nvPr/>
        </p:nvGraphicFramePr>
        <p:xfrm>
          <a:off x="6076978" y="2192532"/>
          <a:ext cx="2651760" cy="1737360"/>
        </p:xfrm>
        <a:graphic>
          <a:graphicData uri="http://schemas.openxmlformats.org/drawingml/2006/table">
            <a:tbl>
              <a:tblPr firstRow="1" bandRow="1">
                <a:tableStyleId>{5C22544A-7EE6-4342-B048-85BDC9FD1C3A}</a:tableStyleId>
              </a:tblPr>
              <a:tblGrid>
                <a:gridCol w="1427288">
                  <a:extLst>
                    <a:ext uri="{9D8B030D-6E8A-4147-A177-3AD203B41FA5}">
                      <a16:colId xmlns:a16="http://schemas.microsoft.com/office/drawing/2014/main" val="3778349999"/>
                    </a:ext>
                  </a:extLst>
                </a:gridCol>
                <a:gridCol w="1224472">
                  <a:extLst>
                    <a:ext uri="{9D8B030D-6E8A-4147-A177-3AD203B41FA5}">
                      <a16:colId xmlns:a16="http://schemas.microsoft.com/office/drawing/2014/main" val="4082162576"/>
                    </a:ext>
                  </a:extLst>
                </a:gridCol>
              </a:tblGrid>
              <a:tr h="347472">
                <a:tc>
                  <a:txBody>
                    <a:bodyPr/>
                    <a:lstStyle/>
                    <a:p>
                      <a:pPr algn="ctr"/>
                      <a:r>
                        <a:rPr lang="en-US" sz="1600" b="0" dirty="0">
                          <a:solidFill>
                            <a:srgbClr val="F7F6F3"/>
                          </a:solidFill>
                          <a:latin typeface="Franklin Gothic Medium Cond" panose="020B0606030402020204" pitchFamily="34" charset="0"/>
                        </a:rPr>
                        <a:t>INTEREST RATE</a:t>
                      </a:r>
                    </a:p>
                  </a:txBody>
                  <a:tcPr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2667F"/>
                    </a:solidFill>
                  </a:tcPr>
                </a:tc>
                <a:tc>
                  <a:txBody>
                    <a:bodyPr/>
                    <a:lstStyle/>
                    <a:p>
                      <a:pPr algn="ctr"/>
                      <a:r>
                        <a:rPr lang="en-US" sz="1600" b="0" dirty="0">
                          <a:solidFill>
                            <a:srgbClr val="F7F6F3"/>
                          </a:solidFill>
                          <a:latin typeface="Franklin Gothic Medium Cond" panose="020B0606030402020204" pitchFamily="34" charset="0"/>
                        </a:rPr>
                        <a:t>P/E</a:t>
                      </a:r>
                    </a:p>
                  </a:txBody>
                  <a:tcPr marL="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2667F"/>
                    </a:solidFill>
                  </a:tcPr>
                </a:tc>
                <a:extLst>
                  <a:ext uri="{0D108BD9-81ED-4DB2-BD59-A6C34878D82A}">
                    <a16:rowId xmlns:a16="http://schemas.microsoft.com/office/drawing/2014/main" val="3260249525"/>
                  </a:ext>
                </a:extLst>
              </a:tr>
              <a:tr h="347472">
                <a:tc>
                  <a:txBody>
                    <a:bodyPr/>
                    <a:lstStyle/>
                    <a:p>
                      <a:pPr algn="ctr"/>
                      <a:r>
                        <a:rPr lang="en-US" sz="1600" b="0" dirty="0">
                          <a:solidFill>
                            <a:srgbClr val="332618"/>
                          </a:solidFill>
                          <a:latin typeface="Franklin Gothic Medium Cond" panose="020B0606030402020204" pitchFamily="34" charset="0"/>
                        </a:rPr>
                        <a:t>CURRENT</a:t>
                      </a:r>
                    </a:p>
                  </a:txBody>
                  <a:tcPr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F0E9"/>
                    </a:solidFill>
                  </a:tcPr>
                </a:tc>
                <a:tc>
                  <a:txBody>
                    <a:bodyPr/>
                    <a:lstStyle/>
                    <a:p>
                      <a:pPr algn="ctr"/>
                      <a:r>
                        <a:rPr lang="en-US" sz="1600" b="0" dirty="0">
                          <a:solidFill>
                            <a:srgbClr val="332618"/>
                          </a:solidFill>
                          <a:latin typeface="Franklin Gothic Medium Cond" panose="020B0606030402020204" pitchFamily="34" charset="0"/>
                        </a:rPr>
                        <a:t>31.3</a:t>
                      </a:r>
                    </a:p>
                  </a:txBody>
                  <a:tcPr marL="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F0E9"/>
                    </a:solidFill>
                  </a:tcPr>
                </a:tc>
                <a:extLst>
                  <a:ext uri="{0D108BD9-81ED-4DB2-BD59-A6C34878D82A}">
                    <a16:rowId xmlns:a16="http://schemas.microsoft.com/office/drawing/2014/main" val="374670382"/>
                  </a:ext>
                </a:extLst>
              </a:tr>
              <a:tr h="347472">
                <a:tc>
                  <a:txBody>
                    <a:bodyPr/>
                    <a:lstStyle/>
                    <a:p>
                      <a:pPr algn="ctr"/>
                      <a:r>
                        <a:rPr lang="en-US" sz="1600" b="0" dirty="0">
                          <a:solidFill>
                            <a:srgbClr val="332618"/>
                          </a:solidFill>
                          <a:latin typeface="Franklin Gothic Medium Cond" panose="020B0606030402020204" pitchFamily="34" charset="0"/>
                        </a:rPr>
                        <a:t>2%</a:t>
                      </a:r>
                    </a:p>
                  </a:txBody>
                  <a:tcPr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6F3"/>
                    </a:solidFill>
                  </a:tcPr>
                </a:tc>
                <a:tc>
                  <a:txBody>
                    <a:bodyPr/>
                    <a:lstStyle/>
                    <a:p>
                      <a:pPr algn="ctr"/>
                      <a:r>
                        <a:rPr lang="en-US" sz="1600" b="0" dirty="0">
                          <a:solidFill>
                            <a:srgbClr val="332618"/>
                          </a:solidFill>
                          <a:latin typeface="Franklin Gothic Medium Cond" panose="020B0606030402020204" pitchFamily="34" charset="0"/>
                        </a:rPr>
                        <a:t>27</a:t>
                      </a:r>
                    </a:p>
                  </a:txBody>
                  <a:tcPr marL="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6F3"/>
                    </a:solidFill>
                  </a:tcPr>
                </a:tc>
                <a:extLst>
                  <a:ext uri="{0D108BD9-81ED-4DB2-BD59-A6C34878D82A}">
                    <a16:rowId xmlns:a16="http://schemas.microsoft.com/office/drawing/2014/main" val="2003361985"/>
                  </a:ext>
                </a:extLst>
              </a:tr>
              <a:tr h="347472">
                <a:tc>
                  <a:txBody>
                    <a:bodyPr/>
                    <a:lstStyle/>
                    <a:p>
                      <a:pPr algn="ctr"/>
                      <a:r>
                        <a:rPr lang="en-US" sz="1600" b="0" dirty="0">
                          <a:solidFill>
                            <a:srgbClr val="332618"/>
                          </a:solidFill>
                          <a:latin typeface="Franklin Gothic Medium Cond" panose="020B0606030402020204" pitchFamily="34" charset="0"/>
                        </a:rPr>
                        <a:t>3%</a:t>
                      </a:r>
                    </a:p>
                  </a:txBody>
                  <a:tcPr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F0E9"/>
                    </a:solidFill>
                  </a:tcPr>
                </a:tc>
                <a:tc>
                  <a:txBody>
                    <a:bodyPr/>
                    <a:lstStyle/>
                    <a:p>
                      <a:pPr algn="ctr"/>
                      <a:r>
                        <a:rPr lang="en-US" sz="1600" b="0" dirty="0">
                          <a:solidFill>
                            <a:srgbClr val="332618"/>
                          </a:solidFill>
                          <a:latin typeface="Franklin Gothic Medium Cond" panose="020B0606030402020204" pitchFamily="34" charset="0"/>
                        </a:rPr>
                        <a:t>24.5</a:t>
                      </a:r>
                    </a:p>
                  </a:txBody>
                  <a:tcPr marL="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F0E9"/>
                    </a:solidFill>
                  </a:tcPr>
                </a:tc>
                <a:extLst>
                  <a:ext uri="{0D108BD9-81ED-4DB2-BD59-A6C34878D82A}">
                    <a16:rowId xmlns:a16="http://schemas.microsoft.com/office/drawing/2014/main" val="2652273523"/>
                  </a:ext>
                </a:extLst>
              </a:tr>
              <a:tr h="347472">
                <a:tc>
                  <a:txBody>
                    <a:bodyPr/>
                    <a:lstStyle/>
                    <a:p>
                      <a:pPr algn="ctr"/>
                      <a:r>
                        <a:rPr lang="en-US" sz="1600" b="0" dirty="0">
                          <a:solidFill>
                            <a:srgbClr val="332618"/>
                          </a:solidFill>
                          <a:latin typeface="Franklin Gothic Medium Cond" panose="020B0606030402020204" pitchFamily="34" charset="0"/>
                        </a:rPr>
                        <a:t>4%</a:t>
                      </a:r>
                    </a:p>
                  </a:txBody>
                  <a:tcPr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6F3"/>
                    </a:solidFill>
                  </a:tcPr>
                </a:tc>
                <a:tc>
                  <a:txBody>
                    <a:bodyPr/>
                    <a:lstStyle/>
                    <a:p>
                      <a:pPr algn="ctr"/>
                      <a:r>
                        <a:rPr lang="en-US" sz="1600" b="0" dirty="0">
                          <a:solidFill>
                            <a:srgbClr val="332618"/>
                          </a:solidFill>
                          <a:latin typeface="Franklin Gothic Medium Cond" panose="020B0606030402020204" pitchFamily="34" charset="0"/>
                        </a:rPr>
                        <a:t>22.5</a:t>
                      </a:r>
                    </a:p>
                  </a:txBody>
                  <a:tcPr marL="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6F3"/>
                    </a:solidFill>
                  </a:tcPr>
                </a:tc>
                <a:extLst>
                  <a:ext uri="{0D108BD9-81ED-4DB2-BD59-A6C34878D82A}">
                    <a16:rowId xmlns:a16="http://schemas.microsoft.com/office/drawing/2014/main" val="1891794629"/>
                  </a:ext>
                </a:extLst>
              </a:tr>
            </a:tbl>
          </a:graphicData>
        </a:graphic>
      </p:graphicFrame>
    </p:spTree>
    <p:extLst>
      <p:ext uri="{BB962C8B-B14F-4D97-AF65-F5344CB8AC3E}">
        <p14:creationId xmlns:p14="http://schemas.microsoft.com/office/powerpoint/2010/main" val="2622777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17013-7981-44AC-AAE2-2F6BCBCD0088}"/>
              </a:ext>
            </a:extLst>
          </p:cNvPr>
          <p:cNvSpPr>
            <a:spLocks noGrp="1"/>
          </p:cNvSpPr>
          <p:nvPr>
            <p:ph type="title"/>
          </p:nvPr>
        </p:nvSpPr>
        <p:spPr/>
        <p:txBody>
          <a:bodyPr/>
          <a:lstStyle/>
          <a:p>
            <a:r>
              <a:rPr lang="en-US" dirty="0"/>
              <a:t>POST RECESSION STOCK MARKET RETURNS DURING ECONOMIC RECOVERIES</a:t>
            </a:r>
          </a:p>
        </p:txBody>
      </p:sp>
      <p:sp>
        <p:nvSpPr>
          <p:cNvPr id="7" name="TextBox 6">
            <a:extLst>
              <a:ext uri="{FF2B5EF4-FFF2-40B4-BE49-F238E27FC236}">
                <a16:creationId xmlns:a16="http://schemas.microsoft.com/office/drawing/2014/main" id="{222D97E5-FEC8-4F6C-B529-CECB106297CA}"/>
              </a:ext>
            </a:extLst>
          </p:cNvPr>
          <p:cNvSpPr txBox="1"/>
          <p:nvPr/>
        </p:nvSpPr>
        <p:spPr>
          <a:xfrm>
            <a:off x="239485" y="6808533"/>
            <a:ext cx="2355659" cy="256765"/>
          </a:xfrm>
          <a:prstGeom prst="rect">
            <a:avLst/>
          </a:prstGeom>
          <a:noFill/>
        </p:spPr>
        <p:txBody>
          <a:bodyPr wrap="square" lIns="101882" tIns="50941" rIns="101882" bIns="50941" rtlCol="0">
            <a:spAutoFit/>
          </a:bodyPr>
          <a:lstStyle>
            <a:defPPr>
              <a:defRPr lang="en-US"/>
            </a:defPPr>
            <a:lvl1pPr>
              <a:defRPr sz="1000" i="1">
                <a:solidFill>
                  <a:srgbClr val="332618"/>
                </a:solidFill>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Source: Commerce Trust Company</a:t>
            </a:r>
          </a:p>
        </p:txBody>
      </p:sp>
      <p:graphicFrame>
        <p:nvGraphicFramePr>
          <p:cNvPr id="17" name="Table 16">
            <a:extLst>
              <a:ext uri="{FF2B5EF4-FFF2-40B4-BE49-F238E27FC236}">
                <a16:creationId xmlns:a16="http://schemas.microsoft.com/office/drawing/2014/main" id="{9FCB95E5-3BCE-4259-B446-1D8DF9E839B1}"/>
              </a:ext>
            </a:extLst>
          </p:cNvPr>
          <p:cNvGraphicFramePr>
            <a:graphicFrameLocks noGrp="1"/>
          </p:cNvGraphicFramePr>
          <p:nvPr>
            <p:extLst>
              <p:ext uri="{D42A27DB-BD31-4B8C-83A1-F6EECF244321}">
                <p14:modId xmlns:p14="http://schemas.microsoft.com/office/powerpoint/2010/main" val="480633647"/>
              </p:ext>
            </p:extLst>
          </p:nvPr>
        </p:nvGraphicFramePr>
        <p:xfrm>
          <a:off x="51373" y="1810138"/>
          <a:ext cx="9955655" cy="3847670"/>
        </p:xfrm>
        <a:graphic>
          <a:graphicData uri="http://schemas.openxmlformats.org/drawingml/2006/table">
            <a:tbl>
              <a:tblPr firstRow="1" bandRow="1">
                <a:effectLst/>
                <a:tableStyleId>{5C22544A-7EE6-4342-B048-85BDC9FD1C3A}</a:tableStyleId>
              </a:tblPr>
              <a:tblGrid>
                <a:gridCol w="1033552">
                  <a:extLst>
                    <a:ext uri="{9D8B030D-6E8A-4147-A177-3AD203B41FA5}">
                      <a16:colId xmlns:a16="http://schemas.microsoft.com/office/drawing/2014/main" val="20000"/>
                    </a:ext>
                  </a:extLst>
                </a:gridCol>
                <a:gridCol w="1033552">
                  <a:extLst>
                    <a:ext uri="{9D8B030D-6E8A-4147-A177-3AD203B41FA5}">
                      <a16:colId xmlns:a16="http://schemas.microsoft.com/office/drawing/2014/main" val="20001"/>
                    </a:ext>
                  </a:extLst>
                </a:gridCol>
                <a:gridCol w="1033552">
                  <a:extLst>
                    <a:ext uri="{9D8B030D-6E8A-4147-A177-3AD203B41FA5}">
                      <a16:colId xmlns:a16="http://schemas.microsoft.com/office/drawing/2014/main" val="1891712814"/>
                    </a:ext>
                  </a:extLst>
                </a:gridCol>
                <a:gridCol w="988615">
                  <a:extLst>
                    <a:ext uri="{9D8B030D-6E8A-4147-A177-3AD203B41FA5}">
                      <a16:colId xmlns:a16="http://schemas.microsoft.com/office/drawing/2014/main" val="2955566287"/>
                    </a:ext>
                  </a:extLst>
                </a:gridCol>
                <a:gridCol w="1334284">
                  <a:extLst>
                    <a:ext uri="{9D8B030D-6E8A-4147-A177-3AD203B41FA5}">
                      <a16:colId xmlns:a16="http://schemas.microsoft.com/office/drawing/2014/main" val="507960428"/>
                    </a:ext>
                  </a:extLst>
                </a:gridCol>
                <a:gridCol w="1324459">
                  <a:extLst>
                    <a:ext uri="{9D8B030D-6E8A-4147-A177-3AD203B41FA5}">
                      <a16:colId xmlns:a16="http://schemas.microsoft.com/office/drawing/2014/main" val="497736319"/>
                    </a:ext>
                  </a:extLst>
                </a:gridCol>
                <a:gridCol w="1241681">
                  <a:extLst>
                    <a:ext uri="{9D8B030D-6E8A-4147-A177-3AD203B41FA5}">
                      <a16:colId xmlns:a16="http://schemas.microsoft.com/office/drawing/2014/main" val="1930959081"/>
                    </a:ext>
                  </a:extLst>
                </a:gridCol>
                <a:gridCol w="822960">
                  <a:extLst>
                    <a:ext uri="{9D8B030D-6E8A-4147-A177-3AD203B41FA5}">
                      <a16:colId xmlns:a16="http://schemas.microsoft.com/office/drawing/2014/main" val="3783106942"/>
                    </a:ext>
                  </a:extLst>
                </a:gridCol>
                <a:gridCol w="1143000">
                  <a:extLst>
                    <a:ext uri="{9D8B030D-6E8A-4147-A177-3AD203B41FA5}">
                      <a16:colId xmlns:a16="http://schemas.microsoft.com/office/drawing/2014/main" val="824394750"/>
                    </a:ext>
                  </a:extLst>
                </a:gridCol>
              </a:tblGrid>
              <a:tr h="748277">
                <a:tc>
                  <a:txBody>
                    <a:bodyPr/>
                    <a:lstStyle/>
                    <a:p>
                      <a:pPr algn="ctr"/>
                      <a:r>
                        <a:rPr lang="en-US" sz="1600" b="0" dirty="0">
                          <a:solidFill>
                            <a:srgbClr val="F7F6F3"/>
                          </a:solidFill>
                          <a:latin typeface="Franklin Gothic Medium Cond" panose="020B0606030402020204" pitchFamily="34" charset="0"/>
                        </a:rPr>
                        <a:t>RECESSION START</a:t>
                      </a:r>
                    </a:p>
                  </a:txBody>
                  <a:tcPr marR="45720" marT="9144" marB="9144" anchor="ctr">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4A8261"/>
                    </a:solidFill>
                  </a:tcPr>
                </a:tc>
                <a:tc>
                  <a:txBody>
                    <a:bodyPr/>
                    <a:lstStyle/>
                    <a:p>
                      <a:pPr algn="ctr"/>
                      <a:r>
                        <a:rPr lang="en-US" sz="1600" b="0" dirty="0">
                          <a:solidFill>
                            <a:srgbClr val="F7F6F3"/>
                          </a:solidFill>
                          <a:latin typeface="Franklin Gothic Medium Cond" panose="020B0606030402020204" pitchFamily="34" charset="0"/>
                        </a:rPr>
                        <a:t>RECESSION END</a:t>
                      </a:r>
                    </a:p>
                  </a:txBody>
                  <a:tcPr marL="45720" marT="9144" marB="9144" anchor="ctr">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4A8261"/>
                    </a:solidFill>
                  </a:tcPr>
                </a:tc>
                <a:tc>
                  <a:txBody>
                    <a:bodyPr/>
                    <a:lstStyle/>
                    <a:p>
                      <a:pPr algn="ctr"/>
                      <a:r>
                        <a:rPr lang="en-US" sz="1600" b="0" dirty="0">
                          <a:solidFill>
                            <a:srgbClr val="F7F6F3"/>
                          </a:solidFill>
                          <a:latin typeface="Franklin Gothic Medium Cond" panose="020B0606030402020204" pitchFamily="34" charset="0"/>
                        </a:rPr>
                        <a:t>RECESSION MONTHS</a:t>
                      </a:r>
                    </a:p>
                  </a:txBody>
                  <a:tcPr marL="45720" marT="9144" marB="9144" anchor="ctr">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4A8261"/>
                    </a:solidFill>
                  </a:tcPr>
                </a:tc>
                <a:tc>
                  <a:txBody>
                    <a:bodyPr/>
                    <a:lstStyle/>
                    <a:p>
                      <a:pPr algn="ctr"/>
                      <a:r>
                        <a:rPr lang="en-US" sz="1600" b="0" dirty="0">
                          <a:solidFill>
                            <a:srgbClr val="F7F6F3"/>
                          </a:solidFill>
                          <a:latin typeface="Franklin Gothic Medium Cond" panose="020B0606030402020204" pitchFamily="34" charset="0"/>
                        </a:rPr>
                        <a:t>RECOVERY DURATION MONTHS</a:t>
                      </a:r>
                    </a:p>
                  </a:txBody>
                  <a:tcPr marL="45720" marT="9144" marB="9144" anchor="ctr">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4A8261"/>
                    </a:solidFill>
                  </a:tcPr>
                </a:tc>
                <a:tc>
                  <a:txBody>
                    <a:bodyPr/>
                    <a:lstStyle/>
                    <a:p>
                      <a:pPr algn="ctr"/>
                      <a:r>
                        <a:rPr lang="en-US" sz="1600" b="0" dirty="0">
                          <a:solidFill>
                            <a:srgbClr val="F7F6F3"/>
                          </a:solidFill>
                          <a:latin typeface="Franklin Gothic Medium Cond" panose="020B0606030402020204" pitchFamily="34" charset="0"/>
                        </a:rPr>
                        <a:t>STOCK MARKET RECESSION BOTTOM</a:t>
                      </a:r>
                    </a:p>
                  </a:txBody>
                  <a:tcPr marL="45720" marT="9144" marB="9144" anchor="ctr">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4A8261"/>
                    </a:solidFill>
                  </a:tcPr>
                </a:tc>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lang="en-US" sz="1600" b="0" dirty="0">
                          <a:solidFill>
                            <a:srgbClr val="F7F6F3"/>
                          </a:solidFill>
                          <a:latin typeface="Franklin Gothic Medium Cond" panose="020B0606030402020204" pitchFamily="34" charset="0"/>
                        </a:rPr>
                        <a:t>STOCK MARKET RECESSION RECOVERY PEAK</a:t>
                      </a:r>
                    </a:p>
                  </a:txBody>
                  <a:tcPr marL="45720" marT="9144" marB="9144" anchor="ctr">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4A8261"/>
                    </a:solidFill>
                  </a:tcPr>
                </a:tc>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lang="en-US" sz="1600" b="0" dirty="0">
                          <a:solidFill>
                            <a:srgbClr val="F7F6F3"/>
                          </a:solidFill>
                          <a:latin typeface="Franklin Gothic Medium Cond" panose="020B0606030402020204" pitchFamily="34" charset="0"/>
                        </a:rPr>
                        <a:t>RECOVERING MARKET DURATION MONTHS</a:t>
                      </a:r>
                    </a:p>
                  </a:txBody>
                  <a:tcPr marL="45720" marT="9144" marB="9144" anchor="ctr">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4A8261"/>
                    </a:solidFill>
                  </a:tcPr>
                </a:tc>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lang="en-US" sz="1600" b="0" dirty="0">
                          <a:solidFill>
                            <a:srgbClr val="F7F6F3"/>
                          </a:solidFill>
                          <a:latin typeface="Franklin Gothic Medium Cond" panose="020B0606030402020204" pitchFamily="34" charset="0"/>
                        </a:rPr>
                        <a:t>RETURN</a:t>
                      </a:r>
                    </a:p>
                  </a:txBody>
                  <a:tcPr marL="45720" marT="9144" marB="9144" anchor="ctr">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4A8261"/>
                    </a:solidFill>
                  </a:tcPr>
                </a:tc>
                <a:tc>
                  <a:txBody>
                    <a:bodyPr/>
                    <a:lstStyle/>
                    <a:p>
                      <a:pPr algn="ctr"/>
                      <a:r>
                        <a:rPr lang="en-US" sz="1600" b="0" dirty="0">
                          <a:solidFill>
                            <a:srgbClr val="F7F6F3"/>
                          </a:solidFill>
                          <a:latin typeface="Franklin Gothic Medium Cond" panose="020B0606030402020204" pitchFamily="34" charset="0"/>
                        </a:rPr>
                        <a:t>ANNUALIZED RETURN</a:t>
                      </a:r>
                    </a:p>
                  </a:txBody>
                  <a:tcPr marL="45720" marT="9144" marB="9144" anchor="ctr">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4A8261"/>
                    </a:solidFill>
                  </a:tcPr>
                </a:tc>
                <a:extLst>
                  <a:ext uri="{0D108BD9-81ED-4DB2-BD59-A6C34878D82A}">
                    <a16:rowId xmlns:a16="http://schemas.microsoft.com/office/drawing/2014/main" val="2970052238"/>
                  </a:ext>
                </a:extLst>
              </a:tr>
              <a:tr h="314593">
                <a:tc>
                  <a:txBody>
                    <a:bodyPr/>
                    <a:lstStyle/>
                    <a:p>
                      <a:pPr algn="ctr" fontAlgn="b"/>
                      <a:r>
                        <a:rPr lang="en-US" sz="1600" b="0" i="0" u="none" strike="noStrike" dirty="0">
                          <a:solidFill>
                            <a:srgbClr val="000000"/>
                          </a:solidFill>
                          <a:effectLst/>
                          <a:latin typeface="Franklin Gothic Medium Cond" panose="020B0606030402020204" pitchFamily="34" charset="0"/>
                        </a:rPr>
                        <a:t>APR-60</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marL="0" algn="ctr" defTabSz="1018824" rtl="0" eaLnBrk="1" fontAlgn="b" latinLnBrk="0" hangingPunct="1"/>
                      <a:r>
                        <a:rPr lang="en-US" sz="1600" b="0" i="0" u="none" strike="noStrike" kern="1200" dirty="0">
                          <a:solidFill>
                            <a:srgbClr val="000000"/>
                          </a:solidFill>
                          <a:effectLst/>
                          <a:latin typeface="Franklin Gothic Medium Cond" panose="020B0606030402020204" pitchFamily="34" charset="0"/>
                          <a:ea typeface="+mn-ea"/>
                          <a:cs typeface="+mn-cs"/>
                        </a:rPr>
                        <a:t>FEB-61</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10</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105</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NOV-60</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DEC-68</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97</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162%</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12.7%</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extLst>
                  <a:ext uri="{0D108BD9-81ED-4DB2-BD59-A6C34878D82A}">
                    <a16:rowId xmlns:a16="http://schemas.microsoft.com/office/drawing/2014/main" val="104809723"/>
                  </a:ext>
                </a:extLst>
              </a:tr>
              <a:tr h="314593">
                <a:tc>
                  <a:txBody>
                    <a:bodyPr/>
                    <a:lstStyle/>
                    <a:p>
                      <a:pPr algn="ctr" fontAlgn="b"/>
                      <a:r>
                        <a:rPr lang="en-US" sz="1600" b="0" i="0" u="none" strike="noStrike" dirty="0">
                          <a:solidFill>
                            <a:srgbClr val="000000"/>
                          </a:solidFill>
                          <a:effectLst/>
                          <a:latin typeface="Franklin Gothic Medium Cond" panose="020B0606030402020204" pitchFamily="34" charset="0"/>
                        </a:rPr>
                        <a:t>DEC-69</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marL="0" algn="ctr" defTabSz="1018824" rtl="0" eaLnBrk="1" fontAlgn="b" latinLnBrk="0" hangingPunct="1"/>
                      <a:r>
                        <a:rPr lang="en-US" sz="1600" b="0" i="0" u="none" strike="noStrike" kern="1200" dirty="0">
                          <a:solidFill>
                            <a:srgbClr val="000000"/>
                          </a:solidFill>
                          <a:effectLst/>
                          <a:latin typeface="Franklin Gothic Medium Cond" panose="020B0606030402020204" pitchFamily="34" charset="0"/>
                          <a:ea typeface="+mn-ea"/>
                          <a:cs typeface="+mn-cs"/>
                        </a:rPr>
                        <a:t>NOV-70</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11</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36</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JUL-70</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JAN-73</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30</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75%</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25.2%</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extLst>
                  <a:ext uri="{0D108BD9-81ED-4DB2-BD59-A6C34878D82A}">
                    <a16:rowId xmlns:a16="http://schemas.microsoft.com/office/drawing/2014/main" val="3738889961"/>
                  </a:ext>
                </a:extLst>
              </a:tr>
              <a:tr h="314593">
                <a:tc>
                  <a:txBody>
                    <a:bodyPr/>
                    <a:lstStyle/>
                    <a:p>
                      <a:pPr algn="ctr" fontAlgn="b"/>
                      <a:r>
                        <a:rPr lang="en-US" sz="1600" b="0" i="0" u="none" strike="noStrike" dirty="0">
                          <a:solidFill>
                            <a:srgbClr val="000000"/>
                          </a:solidFill>
                          <a:effectLst/>
                          <a:latin typeface="Franklin Gothic Medium Cond" panose="020B0606030402020204" pitchFamily="34" charset="0"/>
                        </a:rPr>
                        <a:t>NOV-73</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marL="0" algn="ctr" defTabSz="1018824" rtl="0" eaLnBrk="1" fontAlgn="b" latinLnBrk="0" hangingPunct="1"/>
                      <a:r>
                        <a:rPr lang="en-US" sz="1600" b="0" i="0" u="none" strike="noStrike" kern="1200" dirty="0">
                          <a:solidFill>
                            <a:srgbClr val="000000"/>
                          </a:solidFill>
                          <a:effectLst/>
                          <a:latin typeface="Franklin Gothic Medium Cond" panose="020B0606030402020204" pitchFamily="34" charset="0"/>
                          <a:ea typeface="+mn-ea"/>
                          <a:cs typeface="+mn-cs"/>
                        </a:rPr>
                        <a:t>MAR-75</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16</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70</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OCT-74</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JAN-80</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74</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198%</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19.4%</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extLst>
                  <a:ext uri="{0D108BD9-81ED-4DB2-BD59-A6C34878D82A}">
                    <a16:rowId xmlns:a16="http://schemas.microsoft.com/office/drawing/2014/main" val="2624176128"/>
                  </a:ext>
                </a:extLst>
              </a:tr>
              <a:tr h="314593">
                <a:tc>
                  <a:txBody>
                    <a:bodyPr/>
                    <a:lstStyle/>
                    <a:p>
                      <a:pPr algn="ctr" fontAlgn="b"/>
                      <a:r>
                        <a:rPr lang="en-US" sz="1600" b="0" i="0" u="none" strike="noStrike" dirty="0">
                          <a:solidFill>
                            <a:srgbClr val="000000"/>
                          </a:solidFill>
                          <a:effectLst/>
                          <a:latin typeface="Franklin Gothic Medium Cond" panose="020B0606030402020204" pitchFamily="34" charset="0"/>
                        </a:rPr>
                        <a:t>JUL-80</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marL="0" algn="ctr" defTabSz="1018824" rtl="0" eaLnBrk="1" fontAlgn="b" latinLnBrk="0" hangingPunct="1"/>
                      <a:r>
                        <a:rPr lang="en-US" sz="1600" b="0" i="0" u="none" strike="noStrike" kern="1200" dirty="0">
                          <a:solidFill>
                            <a:srgbClr val="000000"/>
                          </a:solidFill>
                          <a:effectLst/>
                          <a:latin typeface="Franklin Gothic Medium Cond" panose="020B0606030402020204" pitchFamily="34" charset="0"/>
                          <a:ea typeface="+mn-ea"/>
                          <a:cs typeface="+mn-cs"/>
                        </a:rPr>
                        <a:t>NOV-82*</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28</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92</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AUG-82</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JUL-90</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95</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355%</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21.1%</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extLst>
                  <a:ext uri="{0D108BD9-81ED-4DB2-BD59-A6C34878D82A}">
                    <a16:rowId xmlns:a16="http://schemas.microsoft.com/office/drawing/2014/main" val="1818819795"/>
                  </a:ext>
                </a:extLst>
              </a:tr>
              <a:tr h="337278">
                <a:tc>
                  <a:txBody>
                    <a:bodyPr/>
                    <a:lstStyle/>
                    <a:p>
                      <a:pPr algn="ctr" fontAlgn="b"/>
                      <a:r>
                        <a:rPr lang="en-US" sz="1600" b="0" i="0" u="none" strike="noStrike" dirty="0">
                          <a:solidFill>
                            <a:srgbClr val="000000"/>
                          </a:solidFill>
                          <a:effectLst/>
                          <a:latin typeface="Franklin Gothic Medium Cond" panose="020B0606030402020204" pitchFamily="34" charset="0"/>
                        </a:rPr>
                        <a:t>JUL-90</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marL="0" algn="ctr" defTabSz="1018824" rtl="0" eaLnBrk="1" fontAlgn="b" latinLnBrk="0" hangingPunct="1"/>
                      <a:r>
                        <a:rPr lang="en-US" sz="1600" b="0" i="0" u="none" strike="noStrike" kern="1200" dirty="0">
                          <a:solidFill>
                            <a:srgbClr val="000000"/>
                          </a:solidFill>
                          <a:effectLst/>
                          <a:latin typeface="Franklin Gothic Medium Cond" panose="020B0606030402020204" pitchFamily="34" charset="0"/>
                          <a:ea typeface="+mn-ea"/>
                          <a:cs typeface="+mn-cs"/>
                        </a:rPr>
                        <a:t>MAR-91</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8</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120</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OCT-90</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SEP-00</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119</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525%</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20.5%</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extLst>
                  <a:ext uri="{0D108BD9-81ED-4DB2-BD59-A6C34878D82A}">
                    <a16:rowId xmlns:a16="http://schemas.microsoft.com/office/drawing/2014/main" val="958273078"/>
                  </a:ext>
                </a:extLst>
              </a:tr>
              <a:tr h="314593">
                <a:tc>
                  <a:txBody>
                    <a:bodyPr/>
                    <a:lstStyle/>
                    <a:p>
                      <a:pPr algn="ctr" fontAlgn="b"/>
                      <a:r>
                        <a:rPr lang="en-US" sz="1600" b="0" i="0" u="none" strike="noStrike" dirty="0">
                          <a:solidFill>
                            <a:srgbClr val="000000"/>
                          </a:solidFill>
                          <a:effectLst/>
                          <a:latin typeface="Franklin Gothic Medium Cond" panose="020B0606030402020204" pitchFamily="34" charset="0"/>
                        </a:rPr>
                        <a:t>MAR-01</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marL="0" algn="ctr" defTabSz="1018824" rtl="0" eaLnBrk="1" fontAlgn="b" latinLnBrk="0" hangingPunct="1"/>
                      <a:r>
                        <a:rPr lang="en-US" sz="1600" b="0" i="0" u="none" strike="noStrike" kern="1200" dirty="0">
                          <a:solidFill>
                            <a:srgbClr val="000000"/>
                          </a:solidFill>
                          <a:effectLst/>
                          <a:latin typeface="Franklin Gothic Medium Cond" panose="020B0606030402020204" pitchFamily="34" charset="0"/>
                          <a:ea typeface="+mn-ea"/>
                          <a:cs typeface="+mn-cs"/>
                        </a:rPr>
                        <a:t>NOV-01</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8</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73</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OCT-02</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NOV-07</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61</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108%</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15.2%</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extLst>
                  <a:ext uri="{0D108BD9-81ED-4DB2-BD59-A6C34878D82A}">
                    <a16:rowId xmlns:a16="http://schemas.microsoft.com/office/drawing/2014/main" val="888799851"/>
                  </a:ext>
                </a:extLst>
              </a:tr>
              <a:tr h="314593">
                <a:tc>
                  <a:txBody>
                    <a:bodyPr/>
                    <a:lstStyle/>
                    <a:p>
                      <a:pPr algn="ctr" fontAlgn="b"/>
                      <a:r>
                        <a:rPr lang="en-US" sz="1600" b="0" i="0" u="none" strike="noStrike" dirty="0">
                          <a:solidFill>
                            <a:srgbClr val="000000"/>
                          </a:solidFill>
                          <a:effectLst/>
                          <a:latin typeface="Franklin Gothic Medium Cond" panose="020B0606030402020204" pitchFamily="34" charset="0"/>
                        </a:rPr>
                        <a:t>DEC-07</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marL="0" algn="ctr" defTabSz="1018824" rtl="0" eaLnBrk="1" fontAlgn="b" latinLnBrk="0" hangingPunct="1"/>
                      <a:r>
                        <a:rPr lang="en-US" sz="1600" b="0" i="0" u="none" strike="noStrike" kern="1200" dirty="0">
                          <a:solidFill>
                            <a:srgbClr val="000000"/>
                          </a:solidFill>
                          <a:effectLst/>
                          <a:latin typeface="Franklin Gothic Medium Cond" panose="020B0606030402020204" pitchFamily="34" charset="0"/>
                          <a:ea typeface="+mn-ea"/>
                          <a:cs typeface="+mn-cs"/>
                        </a:rPr>
                        <a:t>JUN-09</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18</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128</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MAR-09</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FEB-20</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131</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450%</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16.9%</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extLst>
                  <a:ext uri="{0D108BD9-81ED-4DB2-BD59-A6C34878D82A}">
                    <a16:rowId xmlns:a16="http://schemas.microsoft.com/office/drawing/2014/main" val="1524976778"/>
                  </a:ext>
                </a:extLst>
              </a:tr>
              <a:tr h="314593">
                <a:tc>
                  <a:txBody>
                    <a:bodyPr/>
                    <a:lstStyle/>
                    <a:p>
                      <a:pPr algn="ctr" fontAlgn="b"/>
                      <a:r>
                        <a:rPr lang="en-US" sz="1600" b="0" i="0" u="none" strike="noStrike" dirty="0">
                          <a:solidFill>
                            <a:srgbClr val="000000"/>
                          </a:solidFill>
                          <a:effectLst/>
                          <a:latin typeface="Franklin Gothic Medium Cond" panose="020B0606030402020204" pitchFamily="34" charset="0"/>
                        </a:rPr>
                        <a:t>FEB-20</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marL="0" algn="ctr" defTabSz="1018824" rtl="0" eaLnBrk="1" fontAlgn="b" latinLnBrk="0" hangingPunct="1"/>
                      <a:r>
                        <a:rPr lang="en-US" sz="1600" b="0" i="0" u="none" strike="noStrike" kern="1200" dirty="0">
                          <a:solidFill>
                            <a:srgbClr val="000000"/>
                          </a:solidFill>
                          <a:effectLst/>
                          <a:latin typeface="Franklin Gothic Medium Cond" panose="020B0606030402020204" pitchFamily="34" charset="0"/>
                          <a:ea typeface="+mn-ea"/>
                          <a:cs typeface="+mn-cs"/>
                        </a:rPr>
                        <a:t>APR-20</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2</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17</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MAR-20</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18</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110%**</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solidFill>
                      <a:srgbClr val="D7D3C6"/>
                    </a:solidFill>
                  </a:tcPr>
                </a:tc>
                <a:extLst>
                  <a:ext uri="{0D108BD9-81ED-4DB2-BD59-A6C34878D82A}">
                    <a16:rowId xmlns:a16="http://schemas.microsoft.com/office/drawing/2014/main" val="1469239653"/>
                  </a:ext>
                </a:extLst>
              </a:tr>
              <a:tr h="314593">
                <a:tc gridSpan="2">
                  <a:txBody>
                    <a:bodyPr/>
                    <a:lstStyle/>
                    <a:p>
                      <a:pPr algn="ctr" fontAlgn="b"/>
                      <a:r>
                        <a:rPr lang="en-US" sz="1600" b="0" i="0" u="none" strike="noStrike" dirty="0">
                          <a:solidFill>
                            <a:srgbClr val="000000"/>
                          </a:solidFill>
                          <a:effectLst/>
                          <a:latin typeface="Franklin Gothic Medium Cond" panose="020B0606030402020204" pitchFamily="34" charset="0"/>
                        </a:rPr>
                        <a:t>AVERAGE</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hMerge="1">
                  <a:txBody>
                    <a:bodyPr/>
                    <a:lstStyle/>
                    <a:p>
                      <a:pPr marL="0" algn="ctr" defTabSz="1018824" rtl="0" eaLnBrk="1" fontAlgn="b" latinLnBrk="0" hangingPunct="1"/>
                      <a:endParaRPr lang="en-US" sz="1600" b="0" i="0" u="none" strike="noStrike" kern="1200" dirty="0">
                        <a:solidFill>
                          <a:srgbClr val="000000"/>
                        </a:solidFill>
                        <a:effectLst/>
                        <a:latin typeface="Franklin Gothic Medium Cond" panose="020B0606030402020204" pitchFamily="34" charset="0"/>
                        <a:ea typeface="+mn-ea"/>
                        <a:cs typeface="+mn-cs"/>
                      </a:endParaRP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13</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89</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endParaRPr lang="en-US" sz="1600" b="0" i="0" u="none" strike="noStrike" dirty="0">
                        <a:solidFill>
                          <a:srgbClr val="000000"/>
                        </a:solidFill>
                        <a:effectLst/>
                        <a:latin typeface="Franklin Gothic Medium Cond" panose="020B0606030402020204" pitchFamily="34" charset="0"/>
                      </a:endParaRP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endParaRPr lang="en-US" sz="1600" b="0" i="0" u="none" strike="noStrike" dirty="0">
                        <a:solidFill>
                          <a:srgbClr val="000000"/>
                        </a:solidFill>
                        <a:effectLst/>
                        <a:latin typeface="Franklin Gothic Medium Cond" panose="020B0606030402020204" pitchFamily="34" charset="0"/>
                      </a:endParaRP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87</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248%***</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Franklin Gothic Medium Cond" panose="020B0606030402020204" pitchFamily="34" charset="0"/>
                        </a:rPr>
                        <a:t>18.7%</a:t>
                      </a:r>
                    </a:p>
                  </a:txBody>
                  <a:tcPr marL="9525" marR="9525" marT="9525" marB="0" anchor="b">
                    <a:lnL w="12700" cap="flat" cmpd="sng" algn="ctr">
                      <a:solidFill>
                        <a:srgbClr val="332618"/>
                      </a:solidFill>
                      <a:prstDash val="solid"/>
                      <a:round/>
                      <a:headEnd type="none" w="med" len="med"/>
                      <a:tailEnd type="none" w="med" len="med"/>
                    </a:lnL>
                    <a:lnR w="12700" cap="flat" cmpd="sng" algn="ctr">
                      <a:solidFill>
                        <a:srgbClr val="332618"/>
                      </a:solidFill>
                      <a:prstDash val="solid"/>
                      <a:round/>
                      <a:headEnd type="none" w="med" len="med"/>
                      <a:tailEnd type="none" w="med" len="med"/>
                    </a:lnR>
                    <a:lnT w="12700" cap="flat" cmpd="sng" algn="ctr">
                      <a:solidFill>
                        <a:srgbClr val="332618"/>
                      </a:solidFill>
                      <a:prstDash val="solid"/>
                      <a:round/>
                      <a:headEnd type="none" w="med" len="med"/>
                      <a:tailEnd type="none" w="med" len="med"/>
                    </a:lnT>
                    <a:lnB w="12700" cap="flat" cmpd="sng" algn="ctr">
                      <a:solidFill>
                        <a:srgbClr val="332618"/>
                      </a:solidFill>
                      <a:prstDash val="solid"/>
                      <a:round/>
                      <a:headEnd type="none" w="med" len="med"/>
                      <a:tailEnd type="none" w="med" len="med"/>
                    </a:lnB>
                    <a:noFill/>
                  </a:tcPr>
                </a:tc>
                <a:extLst>
                  <a:ext uri="{0D108BD9-81ED-4DB2-BD59-A6C34878D82A}">
                    <a16:rowId xmlns:a16="http://schemas.microsoft.com/office/drawing/2014/main" val="1904904093"/>
                  </a:ext>
                </a:extLst>
              </a:tr>
            </a:tbl>
          </a:graphicData>
        </a:graphic>
      </p:graphicFrame>
      <p:sp>
        <p:nvSpPr>
          <p:cNvPr id="8" name="TextBox 7">
            <a:extLst>
              <a:ext uri="{FF2B5EF4-FFF2-40B4-BE49-F238E27FC236}">
                <a16:creationId xmlns:a16="http://schemas.microsoft.com/office/drawing/2014/main" id="{480724B9-E900-4167-8D61-1D39D5B1060E}"/>
              </a:ext>
            </a:extLst>
          </p:cNvPr>
          <p:cNvSpPr txBox="1"/>
          <p:nvPr/>
        </p:nvSpPr>
        <p:spPr>
          <a:xfrm>
            <a:off x="7566312" y="6504866"/>
            <a:ext cx="2406428" cy="60016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*Combined both the 1980 and 1981 recessions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 Recovery and returns as of 11/30/2021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***Standard Deviation = 172%</a:t>
            </a:r>
          </a:p>
        </p:txBody>
      </p:sp>
      <p:sp>
        <p:nvSpPr>
          <p:cNvPr id="10" name="Slide Number Placeholder 3">
            <a:extLst>
              <a:ext uri="{FF2B5EF4-FFF2-40B4-BE49-F238E27FC236}">
                <a16:creationId xmlns:a16="http://schemas.microsoft.com/office/drawing/2014/main" id="{588FCDE6-345F-4DF9-82CC-254A0C6C2476}"/>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3283030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66B150-D7C5-4511-8701-7C92BCB61072}"/>
              </a:ext>
            </a:extLst>
          </p:cNvPr>
          <p:cNvPicPr>
            <a:picLocks noChangeAspect="1"/>
          </p:cNvPicPr>
          <p:nvPr/>
        </p:nvPicPr>
        <p:blipFill>
          <a:blip r:embed="rId2"/>
          <a:stretch>
            <a:fillRect/>
          </a:stretch>
        </p:blipFill>
        <p:spPr>
          <a:xfrm>
            <a:off x="1075924" y="1171575"/>
            <a:ext cx="7906552" cy="5870448"/>
          </a:xfrm>
          <a:prstGeom prst="rect">
            <a:avLst/>
          </a:prstGeom>
        </p:spPr>
      </p:pic>
      <p:sp>
        <p:nvSpPr>
          <p:cNvPr id="4" name="Title 3">
            <a:extLst>
              <a:ext uri="{FF2B5EF4-FFF2-40B4-BE49-F238E27FC236}">
                <a16:creationId xmlns:a16="http://schemas.microsoft.com/office/drawing/2014/main" id="{8792D6E0-6430-44F3-AA68-8E091D2B1AA3}"/>
              </a:ext>
            </a:extLst>
          </p:cNvPr>
          <p:cNvSpPr>
            <a:spLocks noGrp="1"/>
          </p:cNvSpPr>
          <p:nvPr>
            <p:ph type="title"/>
          </p:nvPr>
        </p:nvSpPr>
        <p:spPr/>
        <p:txBody>
          <a:bodyPr/>
          <a:lstStyle/>
          <a:p>
            <a:r>
              <a:rPr lang="en-US" dirty="0"/>
              <a:t>HOUSING AND STOCKS VS. GDP (EXPENSIVE)</a:t>
            </a:r>
          </a:p>
        </p:txBody>
      </p:sp>
      <p:sp>
        <p:nvSpPr>
          <p:cNvPr id="6" name="Oval 5">
            <a:extLst>
              <a:ext uri="{FF2B5EF4-FFF2-40B4-BE49-F238E27FC236}">
                <a16:creationId xmlns:a16="http://schemas.microsoft.com/office/drawing/2014/main" id="{BC9F768D-F241-4230-B41A-ABEE37D6B46B}"/>
              </a:ext>
            </a:extLst>
          </p:cNvPr>
          <p:cNvSpPr/>
          <p:nvPr/>
        </p:nvSpPr>
        <p:spPr>
          <a:xfrm>
            <a:off x="4572976" y="2093913"/>
            <a:ext cx="457200" cy="457200"/>
          </a:xfrm>
          <a:prstGeom prst="ellipse">
            <a:avLst/>
          </a:prstGeom>
          <a:noFill/>
          <a:ln w="28575">
            <a:solidFill>
              <a:srgbClr val="9C4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E8A83652-3E76-4236-9B17-67CEA6A385F9}"/>
              </a:ext>
            </a:extLst>
          </p:cNvPr>
          <p:cNvSpPr/>
          <p:nvPr/>
        </p:nvSpPr>
        <p:spPr>
          <a:xfrm>
            <a:off x="4539971" y="4294287"/>
            <a:ext cx="457200" cy="457200"/>
          </a:xfrm>
          <a:prstGeom prst="ellipse">
            <a:avLst/>
          </a:prstGeom>
          <a:noFill/>
          <a:ln w="28575">
            <a:solidFill>
              <a:srgbClr val="9C4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12CB8111-7BE7-44D3-9AB6-DB41F223F10F}"/>
              </a:ext>
            </a:extLst>
          </p:cNvPr>
          <p:cNvSpPr txBox="1"/>
          <p:nvPr/>
        </p:nvSpPr>
        <p:spPr>
          <a:xfrm>
            <a:off x="4298760" y="2974454"/>
            <a:ext cx="1067215"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Internet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 Bubble</a:t>
            </a:r>
          </a:p>
        </p:txBody>
      </p:sp>
      <p:sp>
        <p:nvSpPr>
          <p:cNvPr id="7" name="Oval 6">
            <a:extLst>
              <a:ext uri="{FF2B5EF4-FFF2-40B4-BE49-F238E27FC236}">
                <a16:creationId xmlns:a16="http://schemas.microsoft.com/office/drawing/2014/main" id="{251A0F7B-BEE5-403C-B914-F394D2C3CD84}"/>
              </a:ext>
            </a:extLst>
          </p:cNvPr>
          <p:cNvSpPr/>
          <p:nvPr/>
        </p:nvSpPr>
        <p:spPr>
          <a:xfrm>
            <a:off x="5691891" y="2013705"/>
            <a:ext cx="457200" cy="457200"/>
          </a:xfrm>
          <a:prstGeom prst="ellipse">
            <a:avLst/>
          </a:prstGeom>
          <a:noFill/>
          <a:ln w="28575">
            <a:solidFill>
              <a:srgbClr val="9C4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B6A8DD05-D38D-44F2-9412-BE3525B64ABA}"/>
              </a:ext>
            </a:extLst>
          </p:cNvPr>
          <p:cNvSpPr/>
          <p:nvPr/>
        </p:nvSpPr>
        <p:spPr>
          <a:xfrm>
            <a:off x="5600628" y="4163958"/>
            <a:ext cx="457200" cy="457200"/>
          </a:xfrm>
          <a:prstGeom prst="ellipse">
            <a:avLst/>
          </a:prstGeom>
          <a:noFill/>
          <a:ln w="28575">
            <a:solidFill>
              <a:srgbClr val="9C4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1E536A7-36C6-4E8A-BF2F-2DBA3BBF822C}"/>
              </a:ext>
            </a:extLst>
          </p:cNvPr>
          <p:cNvSpPr txBox="1"/>
          <p:nvPr/>
        </p:nvSpPr>
        <p:spPr>
          <a:xfrm>
            <a:off x="5347416" y="2974454"/>
            <a:ext cx="1140056"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Housing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 Bubble</a:t>
            </a:r>
          </a:p>
        </p:txBody>
      </p:sp>
      <p:sp>
        <p:nvSpPr>
          <p:cNvPr id="14" name="Oval 13">
            <a:extLst>
              <a:ext uri="{FF2B5EF4-FFF2-40B4-BE49-F238E27FC236}">
                <a16:creationId xmlns:a16="http://schemas.microsoft.com/office/drawing/2014/main" id="{E4C6E99A-C28B-416D-BB19-0C54C5BAE5C2}"/>
              </a:ext>
            </a:extLst>
          </p:cNvPr>
          <p:cNvSpPr/>
          <p:nvPr/>
        </p:nvSpPr>
        <p:spPr>
          <a:xfrm>
            <a:off x="8126118" y="1443841"/>
            <a:ext cx="457200" cy="457200"/>
          </a:xfrm>
          <a:prstGeom prst="ellipse">
            <a:avLst/>
          </a:prstGeom>
          <a:noFill/>
          <a:ln w="28575">
            <a:solidFill>
              <a:srgbClr val="9C4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D295EB0B-318D-4CD1-8AAE-4CCD18DB7C02}"/>
              </a:ext>
            </a:extLst>
          </p:cNvPr>
          <p:cNvSpPr txBox="1"/>
          <p:nvPr/>
        </p:nvSpPr>
        <p:spPr>
          <a:xfrm>
            <a:off x="6671522" y="1410831"/>
            <a:ext cx="1428148"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9C4A35"/>
                </a:solidFill>
                <a:effectLst/>
                <a:uLnTx/>
                <a:uFillTx/>
                <a:latin typeface="Garamond" panose="02020404030301010803" pitchFamily="18" charset="0"/>
                <a:ea typeface="+mn-ea"/>
                <a:cs typeface="Arial" panose="020B0604020202020204" pitchFamily="34" charset="0"/>
              </a:rPr>
              <a:t>Bubble?</a:t>
            </a:r>
          </a:p>
        </p:txBody>
      </p:sp>
      <p:sp>
        <p:nvSpPr>
          <p:cNvPr id="25" name="Slide Number Placeholder 3">
            <a:extLst>
              <a:ext uri="{FF2B5EF4-FFF2-40B4-BE49-F238E27FC236}">
                <a16:creationId xmlns:a16="http://schemas.microsoft.com/office/drawing/2014/main" id="{B856B8CF-2EE4-466B-96ED-CCA16053E143}"/>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18" name="Oval 17">
            <a:extLst>
              <a:ext uri="{FF2B5EF4-FFF2-40B4-BE49-F238E27FC236}">
                <a16:creationId xmlns:a16="http://schemas.microsoft.com/office/drawing/2014/main" id="{A67D9CCF-8062-45CC-A244-A5B80A1562DB}"/>
              </a:ext>
            </a:extLst>
          </p:cNvPr>
          <p:cNvSpPr/>
          <p:nvPr/>
        </p:nvSpPr>
        <p:spPr>
          <a:xfrm>
            <a:off x="8110243" y="3865534"/>
            <a:ext cx="457200" cy="457200"/>
          </a:xfrm>
          <a:prstGeom prst="ellipse">
            <a:avLst/>
          </a:prstGeom>
          <a:noFill/>
          <a:ln w="28575">
            <a:solidFill>
              <a:srgbClr val="9C4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326D0F43-9D5A-490F-AC40-752BF36900F3}"/>
              </a:ext>
            </a:extLst>
          </p:cNvPr>
          <p:cNvSpPr txBox="1"/>
          <p:nvPr/>
        </p:nvSpPr>
        <p:spPr>
          <a:xfrm>
            <a:off x="4256968" y="3930854"/>
            <a:ext cx="1390509"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Equity Peak</a:t>
            </a:r>
          </a:p>
        </p:txBody>
      </p:sp>
      <p:sp>
        <p:nvSpPr>
          <p:cNvPr id="17" name="TextBox 16">
            <a:extLst>
              <a:ext uri="{FF2B5EF4-FFF2-40B4-BE49-F238E27FC236}">
                <a16:creationId xmlns:a16="http://schemas.microsoft.com/office/drawing/2014/main" id="{3543365F-33F2-4949-96A8-1738412E9777}"/>
              </a:ext>
            </a:extLst>
          </p:cNvPr>
          <p:cNvSpPr txBox="1"/>
          <p:nvPr/>
        </p:nvSpPr>
        <p:spPr>
          <a:xfrm>
            <a:off x="6053731" y="3984045"/>
            <a:ext cx="1587679"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Housing Peak</a:t>
            </a:r>
          </a:p>
        </p:txBody>
      </p:sp>
      <p:sp>
        <p:nvSpPr>
          <p:cNvPr id="19" name="TextBox 18">
            <a:extLst>
              <a:ext uri="{FF2B5EF4-FFF2-40B4-BE49-F238E27FC236}">
                <a16:creationId xmlns:a16="http://schemas.microsoft.com/office/drawing/2014/main" id="{CAD2E5A6-623B-4678-A83B-3464441E5D21}"/>
              </a:ext>
            </a:extLst>
          </p:cNvPr>
          <p:cNvSpPr txBox="1"/>
          <p:nvPr/>
        </p:nvSpPr>
        <p:spPr>
          <a:xfrm>
            <a:off x="7506246" y="3435908"/>
            <a:ext cx="1075936"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9C4A35"/>
                </a:solidFill>
                <a:effectLst/>
                <a:uLnTx/>
                <a:uFillTx/>
                <a:latin typeface="Garamond" panose="02020404030301010803" pitchFamily="18" charset="0"/>
                <a:ea typeface="+mn-ea"/>
                <a:cs typeface="Arial" panose="020B0604020202020204" pitchFamily="34" charset="0"/>
              </a:rPr>
              <a:t>Both?</a:t>
            </a:r>
          </a:p>
        </p:txBody>
      </p:sp>
      <p:sp>
        <p:nvSpPr>
          <p:cNvPr id="20" name="Oval 19">
            <a:extLst>
              <a:ext uri="{FF2B5EF4-FFF2-40B4-BE49-F238E27FC236}">
                <a16:creationId xmlns:a16="http://schemas.microsoft.com/office/drawing/2014/main" id="{265B414F-888B-4CB5-925E-6CD0E1EF6A73}"/>
              </a:ext>
            </a:extLst>
          </p:cNvPr>
          <p:cNvSpPr/>
          <p:nvPr/>
        </p:nvSpPr>
        <p:spPr>
          <a:xfrm>
            <a:off x="8094368" y="4353525"/>
            <a:ext cx="457200" cy="457200"/>
          </a:xfrm>
          <a:prstGeom prst="ellipse">
            <a:avLst/>
          </a:prstGeom>
          <a:noFill/>
          <a:ln w="28575">
            <a:solidFill>
              <a:srgbClr val="9C4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33619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E925A-DB79-4505-AB32-705F70BAF2B4}"/>
              </a:ext>
            </a:extLst>
          </p:cNvPr>
          <p:cNvSpPr>
            <a:spLocks noGrp="1"/>
          </p:cNvSpPr>
          <p:nvPr>
            <p:ph type="title"/>
          </p:nvPr>
        </p:nvSpPr>
        <p:spPr/>
        <p:txBody>
          <a:bodyPr/>
          <a:lstStyle/>
          <a:p>
            <a:r>
              <a:rPr lang="en-US" sz="3520" dirty="0"/>
              <a:t>FORECAST AND PORTFOLIO BIASES</a:t>
            </a:r>
          </a:p>
        </p:txBody>
      </p:sp>
      <p:sp>
        <p:nvSpPr>
          <p:cNvPr id="8" name="Content Placeholder 2">
            <a:extLst>
              <a:ext uri="{FF2B5EF4-FFF2-40B4-BE49-F238E27FC236}">
                <a16:creationId xmlns:a16="http://schemas.microsoft.com/office/drawing/2014/main" id="{00D5EC6C-8ED5-45C0-B03C-DB6CC0EB7FDD}"/>
              </a:ext>
            </a:extLst>
          </p:cNvPr>
          <p:cNvSpPr>
            <a:spLocks noGrp="1"/>
          </p:cNvSpPr>
          <p:nvPr>
            <p:ph idx="1"/>
          </p:nvPr>
        </p:nvSpPr>
        <p:spPr>
          <a:xfrm>
            <a:off x="1508760" y="1292427"/>
            <a:ext cx="8046720" cy="5724144"/>
          </a:xfrm>
        </p:spPr>
        <p:txBody>
          <a:bodyPr/>
          <a:lstStyle/>
          <a:p>
            <a:pPr marL="342900" indent="-342900">
              <a:lnSpc>
                <a:spcPct val="100000"/>
              </a:lnSpc>
              <a:spcBef>
                <a:spcPts val="300"/>
              </a:spcBef>
              <a:spcAft>
                <a:spcPts val="300"/>
              </a:spcAft>
              <a:buFont typeface="+mj-lt"/>
              <a:buAutoNum type="arabicPeriod"/>
            </a:pPr>
            <a:r>
              <a:rPr lang="en-US" sz="1600" dirty="0">
                <a:latin typeface="Franklin Gothic Medium Cond" panose="020B0606030402020204" pitchFamily="34" charset="0"/>
              </a:rPr>
              <a:t>INTEREST RATES WILL CONTINUE TO RISE, AND BOND RETURNS COULD BE NEGATIVE FOR BOTH TAXABLE AND THE VERY RICH MUNI MARKET</a:t>
            </a:r>
          </a:p>
          <a:p>
            <a:pPr marL="636588" lvl="1" indent="-285750">
              <a:lnSpc>
                <a:spcPct val="100000"/>
              </a:lnSpc>
              <a:spcBef>
                <a:spcPts val="300"/>
              </a:spcBef>
              <a:spcAft>
                <a:spcPts val="300"/>
              </a:spcAft>
              <a:buFont typeface="Wingdings" panose="05000000000000000000" pitchFamily="2" charset="2"/>
              <a:buChar char="§"/>
            </a:pPr>
            <a:r>
              <a:rPr lang="en-US" sz="1600" dirty="0"/>
              <a:t>We have shortened our durational target to 85% to 90% of the portfolio’s benchmark.</a:t>
            </a:r>
          </a:p>
          <a:p>
            <a:pPr marL="342900" indent="-342900">
              <a:spcBef>
                <a:spcPts val="300"/>
              </a:spcBef>
              <a:spcAft>
                <a:spcPts val="300"/>
              </a:spcAft>
              <a:buFont typeface="+mj-lt"/>
              <a:buAutoNum type="arabicPeriod"/>
            </a:pPr>
            <a:r>
              <a:rPr lang="en-US" sz="1600" dirty="0">
                <a:latin typeface="Franklin Gothic Medium Cond" panose="020B0606030402020204" pitchFamily="34" charset="0"/>
              </a:rPr>
              <a:t>SLIGHTLY FAVOR RISK ASSETS IN GENERAL </a:t>
            </a:r>
          </a:p>
          <a:p>
            <a:pPr marL="636588" lvl="1" indent="-285750">
              <a:spcBef>
                <a:spcPts val="300"/>
              </a:spcBef>
              <a:spcAft>
                <a:spcPts val="300"/>
              </a:spcAft>
              <a:buFont typeface="Wingdings" panose="05000000000000000000" pitchFamily="2" charset="2"/>
              <a:buChar char="§"/>
            </a:pPr>
            <a:r>
              <a:rPr lang="en-US" sz="1600" dirty="0"/>
              <a:t>We are underweight our fixed income targets, neutral on equities and have an allocation in the alternative sectors</a:t>
            </a:r>
          </a:p>
          <a:p>
            <a:pPr marL="342900" indent="-342900">
              <a:spcBef>
                <a:spcPts val="300"/>
              </a:spcBef>
              <a:spcAft>
                <a:spcPts val="300"/>
              </a:spcAft>
              <a:buFont typeface="+mj-lt"/>
              <a:buAutoNum type="arabicPeriod"/>
            </a:pPr>
            <a:r>
              <a:rPr lang="en-US" sz="1600" dirty="0">
                <a:latin typeface="Franklin Gothic Medium Cond" panose="020B0606030402020204" pitchFamily="34" charset="0"/>
              </a:rPr>
              <a:t>HIGH YIELD OUTPERFORMS INVESTMENT GRADE TAXABLE BONDS </a:t>
            </a:r>
          </a:p>
          <a:p>
            <a:pPr marL="636588" lvl="1" indent="-285750">
              <a:spcBef>
                <a:spcPts val="300"/>
              </a:spcBef>
              <a:spcAft>
                <a:spcPts val="300"/>
              </a:spcAft>
              <a:buFont typeface="Wingdings" panose="05000000000000000000" pitchFamily="2" charset="2"/>
              <a:buChar char="§"/>
            </a:pPr>
            <a:r>
              <a:rPr lang="en-US" sz="1600" dirty="0"/>
              <a:t>Move down in credit favoring (in this priority): Bank Loans, Corporates, Preferreds, and Emerging Market debt.</a:t>
            </a:r>
          </a:p>
          <a:p>
            <a:pPr marL="342900" indent="-342900">
              <a:lnSpc>
                <a:spcPct val="100000"/>
              </a:lnSpc>
              <a:spcBef>
                <a:spcPts val="300"/>
              </a:spcBef>
              <a:spcAft>
                <a:spcPts val="300"/>
              </a:spcAft>
              <a:buFont typeface="+mj-lt"/>
              <a:buAutoNum type="arabicPeriod"/>
            </a:pPr>
            <a:r>
              <a:rPr lang="en-US" sz="1600" dirty="0">
                <a:latin typeface="Franklin Gothic Medium Cond" panose="020B0606030402020204" pitchFamily="34" charset="0"/>
              </a:rPr>
              <a:t>DOMESTIC STOCKS SHOULD CONTINUE TO OUTPERFORM INTERNATIONAL MARKETS</a:t>
            </a:r>
          </a:p>
          <a:p>
            <a:pPr marL="636588" lvl="1" indent="-285750">
              <a:spcBef>
                <a:spcPts val="300"/>
              </a:spcBef>
              <a:spcAft>
                <a:spcPts val="300"/>
              </a:spcAft>
              <a:buFont typeface="Wingdings" panose="05000000000000000000" pitchFamily="2" charset="2"/>
              <a:buChar char="§"/>
            </a:pPr>
            <a:r>
              <a:rPr lang="en-US" sz="1600" dirty="0"/>
              <a:t>We are one-third underweight our International targets and expect the dollar to remain relatively firm</a:t>
            </a:r>
          </a:p>
          <a:p>
            <a:pPr marL="342900" indent="-342900">
              <a:spcBef>
                <a:spcPts val="300"/>
              </a:spcBef>
              <a:spcAft>
                <a:spcPts val="300"/>
              </a:spcAft>
              <a:buFont typeface="+mj-lt"/>
              <a:buAutoNum type="arabicPeriod"/>
            </a:pPr>
            <a:r>
              <a:rPr lang="en-US" sz="1600" dirty="0">
                <a:latin typeface="Franklin Gothic Medium Cond" panose="020B0606030402020204" pitchFamily="34" charset="0"/>
              </a:rPr>
              <a:t>MID CAP STOCKS WILL OUTPERFORM BOTH LARGE CAP AND SMALL CAP STOCKS </a:t>
            </a:r>
          </a:p>
          <a:p>
            <a:pPr marL="636588" lvl="1" indent="-285750">
              <a:spcBef>
                <a:spcPts val="300"/>
              </a:spcBef>
              <a:spcAft>
                <a:spcPts val="300"/>
              </a:spcAft>
              <a:buFont typeface="Wingdings" panose="05000000000000000000" pitchFamily="2" charset="2"/>
              <a:buChar char="§"/>
            </a:pPr>
            <a:r>
              <a:rPr lang="en-US" sz="1600" dirty="0"/>
              <a:t>We prefer the higher profitability and stronger balance sheets of Mid Cap vs. Small Cap.</a:t>
            </a:r>
          </a:p>
          <a:p>
            <a:pPr marL="342900" indent="-342900">
              <a:lnSpc>
                <a:spcPct val="100000"/>
              </a:lnSpc>
              <a:spcBef>
                <a:spcPts val="300"/>
              </a:spcBef>
              <a:spcAft>
                <a:spcPts val="300"/>
              </a:spcAft>
              <a:buFont typeface="+mj-lt"/>
              <a:buAutoNum type="arabicPeriod"/>
            </a:pPr>
            <a:r>
              <a:rPr lang="en-US" sz="1600" dirty="0">
                <a:latin typeface="Franklin Gothic Medium Cond" panose="020B0606030402020204" pitchFamily="34" charset="0"/>
              </a:rPr>
              <a:t>WE HAVE REDUCED GROWTH EXPOSURE AND ARE EVENLY SPLIT BETWEEN GROWTH AND VALUE. </a:t>
            </a:r>
          </a:p>
          <a:p>
            <a:pPr marL="636588" lvl="1" indent="-285750">
              <a:spcBef>
                <a:spcPts val="300"/>
              </a:spcBef>
              <a:spcAft>
                <a:spcPts val="300"/>
              </a:spcAft>
              <a:buFont typeface="Wingdings" panose="05000000000000000000" pitchFamily="2" charset="2"/>
              <a:buChar char="§"/>
            </a:pPr>
            <a:r>
              <a:rPr lang="en-US" sz="1600" dirty="0"/>
              <a:t>Anticipation of the re-opening of the economy should produce a period of Value outperformance.  Structurally, we still like Growth longer-term. </a:t>
            </a:r>
          </a:p>
          <a:p>
            <a:pPr marL="342900" indent="-342900">
              <a:spcBef>
                <a:spcPts val="300"/>
              </a:spcBef>
              <a:spcAft>
                <a:spcPts val="300"/>
              </a:spcAft>
              <a:buFont typeface="+mj-lt"/>
              <a:buAutoNum type="arabicPeriod"/>
            </a:pPr>
            <a:r>
              <a:rPr lang="en-US" sz="1600" dirty="0">
                <a:latin typeface="Franklin Gothic Medium Cond" panose="020B0606030402020204" pitchFamily="34" charset="0"/>
              </a:rPr>
              <a:t>WE ARE OVERWEIGHT INTERNATIONAL DEVELOPED EQUITY VERSUS EMERGING MARKET</a:t>
            </a:r>
          </a:p>
          <a:p>
            <a:pPr marL="636588" lvl="1" indent="-285750">
              <a:lnSpc>
                <a:spcPct val="100000"/>
              </a:lnSpc>
              <a:spcBef>
                <a:spcPts val="300"/>
              </a:spcBef>
              <a:spcAft>
                <a:spcPts val="300"/>
              </a:spcAft>
              <a:buFont typeface="Wingdings" panose="05000000000000000000" pitchFamily="2" charset="2"/>
              <a:buChar char="§"/>
            </a:pPr>
            <a:r>
              <a:rPr lang="en-US" sz="1600" dirty="0"/>
              <a:t>70% of our International allocation is in Developed Equity</a:t>
            </a:r>
          </a:p>
          <a:p>
            <a:pPr marL="636588" lvl="1" indent="-285750">
              <a:spcBef>
                <a:spcPts val="300"/>
              </a:spcBef>
              <a:spcAft>
                <a:spcPts val="300"/>
              </a:spcAft>
              <a:buFont typeface="Wingdings" panose="05000000000000000000" pitchFamily="2" charset="2"/>
              <a:buChar char="§"/>
            </a:pPr>
            <a:endParaRPr lang="en-US" sz="1600" dirty="0"/>
          </a:p>
        </p:txBody>
      </p:sp>
      <p:sp>
        <p:nvSpPr>
          <p:cNvPr id="5" name="Slide Number Placeholder 4">
            <a:extLst>
              <a:ext uri="{FF2B5EF4-FFF2-40B4-BE49-F238E27FC236}">
                <a16:creationId xmlns:a16="http://schemas.microsoft.com/office/drawing/2014/main" id="{110DFFC5-FDCD-4F84-A857-57D6FD776C0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E8459C-6417-4B74-9D59-3C7B5B563879}" type="slidenum">
              <a:rPr kumimoji="0" lang="en-US" sz="1000" b="0" i="0" u="none" strike="noStrike" kern="1200" cap="none" spc="0" normalizeH="0" baseline="0" noProof="0" smtClean="0">
                <a:ln>
                  <a:noFill/>
                </a:ln>
                <a:solidFill>
                  <a:srgbClr val="332618"/>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srgbClr val="332618"/>
              </a:solidFill>
              <a:effectLst/>
              <a:uLnTx/>
              <a:uFillTx/>
              <a:latin typeface="Garamond" pitchFamily="18" charset="0"/>
              <a:ea typeface="+mn-ea"/>
              <a:cs typeface="+mn-cs"/>
            </a:endParaRPr>
          </a:p>
        </p:txBody>
      </p:sp>
      <p:sp>
        <p:nvSpPr>
          <p:cNvPr id="7" name="Arrow: Left-Right 6">
            <a:extLst>
              <a:ext uri="{FF2B5EF4-FFF2-40B4-BE49-F238E27FC236}">
                <a16:creationId xmlns:a16="http://schemas.microsoft.com/office/drawing/2014/main" id="{043A92D1-B7FC-44CC-AC68-413911D03A83}"/>
              </a:ext>
            </a:extLst>
          </p:cNvPr>
          <p:cNvSpPr/>
          <p:nvPr/>
        </p:nvSpPr>
        <p:spPr>
          <a:xfrm rot="16200000">
            <a:off x="-1407167" y="4008640"/>
            <a:ext cx="4572000" cy="338554"/>
          </a:xfrm>
          <a:prstGeom prst="leftRightArrow">
            <a:avLst/>
          </a:prstGeom>
          <a:solidFill>
            <a:srgbClr val="9CC7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B3603073-C94B-4D4B-945A-8A5197A9380A}"/>
              </a:ext>
            </a:extLst>
          </p:cNvPr>
          <p:cNvSpPr txBox="1"/>
          <p:nvPr/>
        </p:nvSpPr>
        <p:spPr>
          <a:xfrm>
            <a:off x="284472" y="1464673"/>
            <a:ext cx="1188720" cy="457200"/>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332618"/>
                </a:solidFill>
                <a:effectLst/>
                <a:uLnTx/>
                <a:uFillTx/>
                <a:latin typeface="Franklin Gothic Medium Cond" panose="020B0606030402020204" pitchFamily="34" charset="0"/>
                <a:ea typeface="+mn-ea"/>
                <a:cs typeface="Arial" panose="020B0604020202020204" pitchFamily="34" charset="0"/>
              </a:rPr>
              <a:t>HIGHEST CONVICTION</a:t>
            </a:r>
          </a:p>
        </p:txBody>
      </p:sp>
      <p:sp>
        <p:nvSpPr>
          <p:cNvPr id="9" name="TextBox 8">
            <a:extLst>
              <a:ext uri="{FF2B5EF4-FFF2-40B4-BE49-F238E27FC236}">
                <a16:creationId xmlns:a16="http://schemas.microsoft.com/office/drawing/2014/main" id="{3745FE6B-3998-4ED2-9B87-7C2958609A9E}"/>
              </a:ext>
            </a:extLst>
          </p:cNvPr>
          <p:cNvSpPr txBox="1"/>
          <p:nvPr/>
        </p:nvSpPr>
        <p:spPr>
          <a:xfrm>
            <a:off x="284472" y="6400130"/>
            <a:ext cx="1188720" cy="548640"/>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332618"/>
                </a:solidFill>
                <a:effectLst/>
                <a:uLnTx/>
                <a:uFillTx/>
                <a:latin typeface="Franklin Gothic Medium Cond" panose="020B0606030402020204" pitchFamily="34" charset="0"/>
                <a:ea typeface="+mn-ea"/>
                <a:cs typeface="Arial" panose="020B0604020202020204" pitchFamily="34" charset="0"/>
              </a:rPr>
              <a:t>LOWEST CONVICTION</a:t>
            </a:r>
          </a:p>
        </p:txBody>
      </p:sp>
    </p:spTree>
    <p:extLst>
      <p:ext uri="{BB962C8B-B14F-4D97-AF65-F5344CB8AC3E}">
        <p14:creationId xmlns:p14="http://schemas.microsoft.com/office/powerpoint/2010/main" val="4213289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06A8CE4-0DE5-4202-8319-4F01C44DDF7D}"/>
              </a:ext>
            </a:extLst>
          </p:cNvPr>
          <p:cNvPicPr>
            <a:picLocks noChangeAspect="1"/>
          </p:cNvPicPr>
          <p:nvPr/>
        </p:nvPicPr>
        <p:blipFill rotWithShape="1">
          <a:blip r:embed="rId3">
            <a:clrChange>
              <a:clrFrom>
                <a:srgbClr val="FFFFFF"/>
              </a:clrFrom>
              <a:clrTo>
                <a:srgbClr val="FFFFFF">
                  <a:alpha val="0"/>
                </a:srgbClr>
              </a:clrTo>
            </a:clrChange>
          </a:blip>
          <a:srcRect b="47124"/>
          <a:stretch/>
        </p:blipFill>
        <p:spPr>
          <a:xfrm>
            <a:off x="2036842" y="3021119"/>
            <a:ext cx="5419725" cy="2729732"/>
          </a:xfrm>
          <a:prstGeom prst="rect">
            <a:avLst/>
          </a:prstGeom>
        </p:spPr>
      </p:pic>
      <p:cxnSp>
        <p:nvCxnSpPr>
          <p:cNvPr id="45" name="Straight Arrow Connector 44">
            <a:extLst>
              <a:ext uri="{FF2B5EF4-FFF2-40B4-BE49-F238E27FC236}">
                <a16:creationId xmlns:a16="http://schemas.microsoft.com/office/drawing/2014/main" id="{0D8FE751-75FD-4AF4-B155-C983953EDD30}"/>
              </a:ext>
            </a:extLst>
          </p:cNvPr>
          <p:cNvCxnSpPr>
            <a:cxnSpLocks/>
          </p:cNvCxnSpPr>
          <p:nvPr/>
        </p:nvCxnSpPr>
        <p:spPr>
          <a:xfrm flipH="1">
            <a:off x="4670075" y="3733182"/>
            <a:ext cx="521988" cy="353729"/>
          </a:xfrm>
          <a:prstGeom prst="straightConnector1">
            <a:avLst/>
          </a:prstGeom>
          <a:ln w="47625" cap="rnd">
            <a:solidFill>
              <a:srgbClr val="9C4A3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A58EB141-ABC2-477C-8E3D-C37DD5F0EBEB}"/>
              </a:ext>
            </a:extLst>
          </p:cNvPr>
          <p:cNvPicPr>
            <a:picLocks noChangeAspect="1"/>
          </p:cNvPicPr>
          <p:nvPr/>
        </p:nvPicPr>
        <p:blipFill rotWithShape="1">
          <a:blip r:embed="rId3">
            <a:clrChange>
              <a:clrFrom>
                <a:srgbClr val="FFFFFF"/>
              </a:clrFrom>
              <a:clrTo>
                <a:srgbClr val="FFFFFF">
                  <a:alpha val="0"/>
                </a:srgbClr>
              </a:clrTo>
            </a:clrChange>
          </a:blip>
          <a:srcRect t="87939"/>
          <a:stretch/>
        </p:blipFill>
        <p:spPr>
          <a:xfrm>
            <a:off x="2346628" y="6372230"/>
            <a:ext cx="5419725" cy="622630"/>
          </a:xfrm>
          <a:prstGeom prst="rect">
            <a:avLst/>
          </a:prstGeom>
        </p:spPr>
      </p:pic>
      <p:sp>
        <p:nvSpPr>
          <p:cNvPr id="43" name="TextBox 42">
            <a:extLst>
              <a:ext uri="{FF2B5EF4-FFF2-40B4-BE49-F238E27FC236}">
                <a16:creationId xmlns:a16="http://schemas.microsoft.com/office/drawing/2014/main" id="{E9E3C205-3390-48BC-966B-6EB824F95389}"/>
              </a:ext>
            </a:extLst>
          </p:cNvPr>
          <p:cNvSpPr txBox="1"/>
          <p:nvPr/>
        </p:nvSpPr>
        <p:spPr>
          <a:xfrm>
            <a:off x="5228798" y="6603847"/>
            <a:ext cx="1960793"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2021 - 2022 GDP Projections</a:t>
            </a:r>
          </a:p>
        </p:txBody>
      </p:sp>
      <p:sp>
        <p:nvSpPr>
          <p:cNvPr id="4" name="Title 3">
            <a:extLst>
              <a:ext uri="{FF2B5EF4-FFF2-40B4-BE49-F238E27FC236}">
                <a16:creationId xmlns:a16="http://schemas.microsoft.com/office/drawing/2014/main" id="{7A5858CA-3E74-4C73-952E-F478520D8C02}"/>
              </a:ext>
            </a:extLst>
          </p:cNvPr>
          <p:cNvSpPr>
            <a:spLocks noGrp="1"/>
          </p:cNvSpPr>
          <p:nvPr>
            <p:ph type="title"/>
          </p:nvPr>
        </p:nvSpPr>
        <p:spPr/>
        <p:txBody>
          <a:bodyPr/>
          <a:lstStyle/>
          <a:p>
            <a:r>
              <a:rPr lang="en-US" sz="3000" dirty="0"/>
              <a:t>U.S. GDP PLUNGED, BUT WILL RECOVER MORE QUICKLY THAN ANTICIPATED </a:t>
            </a:r>
            <a:r>
              <a:rPr lang="en-US" sz="2000" dirty="0"/>
              <a:t>(MUCH FASTER THAN THE LAST THREE RECESSIONS)</a:t>
            </a:r>
            <a:endParaRPr lang="en-US" sz="2200" dirty="0"/>
          </a:p>
        </p:txBody>
      </p:sp>
      <p:graphicFrame>
        <p:nvGraphicFramePr>
          <p:cNvPr id="5" name="Table 5">
            <a:extLst>
              <a:ext uri="{FF2B5EF4-FFF2-40B4-BE49-F238E27FC236}">
                <a16:creationId xmlns:a16="http://schemas.microsoft.com/office/drawing/2014/main" id="{8B55ED67-A9B2-42BC-AD9B-4EF280003E9B}"/>
              </a:ext>
            </a:extLst>
          </p:cNvPr>
          <p:cNvGraphicFramePr>
            <a:graphicFrameLocks noGrp="1"/>
          </p:cNvGraphicFramePr>
          <p:nvPr>
            <p:extLst>
              <p:ext uri="{D42A27DB-BD31-4B8C-83A1-F6EECF244321}">
                <p14:modId xmlns:p14="http://schemas.microsoft.com/office/powerpoint/2010/main" val="3634657448"/>
              </p:ext>
            </p:extLst>
          </p:nvPr>
        </p:nvGraphicFramePr>
        <p:xfrm>
          <a:off x="1778000" y="1133910"/>
          <a:ext cx="548640" cy="4937760"/>
        </p:xfrm>
        <a:graphic>
          <a:graphicData uri="http://schemas.openxmlformats.org/drawingml/2006/table">
            <a:tbl>
              <a:tblPr firstRow="1" bandRow="1">
                <a:tableStyleId>{5C22544A-7EE6-4342-B048-85BDC9FD1C3A}</a:tableStyleId>
              </a:tblPr>
              <a:tblGrid>
                <a:gridCol w="548640">
                  <a:extLst>
                    <a:ext uri="{9D8B030D-6E8A-4147-A177-3AD203B41FA5}">
                      <a16:colId xmlns:a16="http://schemas.microsoft.com/office/drawing/2014/main" val="3229134644"/>
                    </a:ext>
                  </a:extLst>
                </a:gridCol>
              </a:tblGrid>
              <a:tr h="822960">
                <a:tc>
                  <a:txBody>
                    <a:bodyPr/>
                    <a:lstStyle/>
                    <a:p>
                      <a:pPr algn="r"/>
                      <a:r>
                        <a:rPr lang="en-US" sz="1400" b="0" dirty="0">
                          <a:solidFill>
                            <a:srgbClr val="332618"/>
                          </a:solidFill>
                          <a:latin typeface="Franklin Gothic Medium Cond" panose="020B0606030402020204" pitchFamily="34" charset="0"/>
                        </a:rPr>
                        <a:t>1.15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2580061"/>
                  </a:ext>
                </a:extLst>
              </a:tr>
              <a:tr h="822960">
                <a:tc>
                  <a:txBody>
                    <a:bodyPr/>
                    <a:lstStyle/>
                    <a:p>
                      <a:pPr algn="r"/>
                      <a:r>
                        <a:rPr lang="en-US" sz="1400" b="0" dirty="0">
                          <a:solidFill>
                            <a:srgbClr val="332618"/>
                          </a:solidFill>
                          <a:latin typeface="Franklin Gothic Medium Cond" panose="020B0606030402020204" pitchFamily="34" charset="0"/>
                        </a:rPr>
                        <a:t>1.10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1005108"/>
                  </a:ext>
                </a:extLst>
              </a:tr>
              <a:tr h="822960">
                <a:tc>
                  <a:txBody>
                    <a:bodyPr/>
                    <a:lstStyle/>
                    <a:p>
                      <a:pPr algn="r"/>
                      <a:r>
                        <a:rPr lang="en-US" sz="1400" b="0" dirty="0">
                          <a:solidFill>
                            <a:srgbClr val="332618"/>
                          </a:solidFill>
                          <a:latin typeface="Franklin Gothic Medium Cond" panose="020B0606030402020204" pitchFamily="34" charset="0"/>
                        </a:rPr>
                        <a:t>1.05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245861"/>
                  </a:ext>
                </a:extLst>
              </a:tr>
              <a:tr h="822960">
                <a:tc>
                  <a:txBody>
                    <a:bodyPr/>
                    <a:lstStyle/>
                    <a:p>
                      <a:pPr algn="r"/>
                      <a:r>
                        <a:rPr lang="en-US" sz="1400" b="0" dirty="0">
                          <a:solidFill>
                            <a:srgbClr val="332618"/>
                          </a:solidFill>
                          <a:latin typeface="Franklin Gothic Medium Cond" panose="020B0606030402020204" pitchFamily="34" charset="0"/>
                        </a:rPr>
                        <a:t>1.00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7861621"/>
                  </a:ext>
                </a:extLst>
              </a:tr>
              <a:tr h="822960">
                <a:tc>
                  <a:txBody>
                    <a:bodyPr/>
                    <a:lstStyle/>
                    <a:p>
                      <a:pPr algn="r"/>
                      <a:r>
                        <a:rPr lang="en-US" sz="1400" b="0" dirty="0">
                          <a:solidFill>
                            <a:srgbClr val="332618"/>
                          </a:solidFill>
                          <a:latin typeface="Franklin Gothic Medium Cond" panose="020B0606030402020204" pitchFamily="34" charset="0"/>
                        </a:rPr>
                        <a:t>0.95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5060723"/>
                  </a:ext>
                </a:extLst>
              </a:tr>
              <a:tr h="822960">
                <a:tc>
                  <a:txBody>
                    <a:bodyPr/>
                    <a:lstStyle/>
                    <a:p>
                      <a:pPr algn="r"/>
                      <a:r>
                        <a:rPr lang="en-US" sz="1400" b="0" dirty="0">
                          <a:solidFill>
                            <a:srgbClr val="332618"/>
                          </a:solidFill>
                          <a:latin typeface="Franklin Gothic Medium Cond" panose="020B0606030402020204" pitchFamily="34" charset="0"/>
                        </a:rPr>
                        <a:t>0.90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885715"/>
                  </a:ext>
                </a:extLst>
              </a:tr>
            </a:tbl>
          </a:graphicData>
        </a:graphic>
      </p:graphicFrame>
      <p:graphicFrame>
        <p:nvGraphicFramePr>
          <p:cNvPr id="7" name="Table 7">
            <a:extLst>
              <a:ext uri="{FF2B5EF4-FFF2-40B4-BE49-F238E27FC236}">
                <a16:creationId xmlns:a16="http://schemas.microsoft.com/office/drawing/2014/main" id="{4D5E13FE-1D40-4EF9-B908-326DB13BB731}"/>
              </a:ext>
            </a:extLst>
          </p:cNvPr>
          <p:cNvGraphicFramePr>
            <a:graphicFrameLocks noGrp="1"/>
          </p:cNvGraphicFramePr>
          <p:nvPr/>
        </p:nvGraphicFramePr>
        <p:xfrm>
          <a:off x="2209993" y="5869049"/>
          <a:ext cx="5486400" cy="37084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993919577"/>
                    </a:ext>
                  </a:extLst>
                </a:gridCol>
                <a:gridCol w="457200">
                  <a:extLst>
                    <a:ext uri="{9D8B030D-6E8A-4147-A177-3AD203B41FA5}">
                      <a16:colId xmlns:a16="http://schemas.microsoft.com/office/drawing/2014/main" val="1857519054"/>
                    </a:ext>
                  </a:extLst>
                </a:gridCol>
                <a:gridCol w="457200">
                  <a:extLst>
                    <a:ext uri="{9D8B030D-6E8A-4147-A177-3AD203B41FA5}">
                      <a16:colId xmlns:a16="http://schemas.microsoft.com/office/drawing/2014/main" val="3792965578"/>
                    </a:ext>
                  </a:extLst>
                </a:gridCol>
                <a:gridCol w="457200">
                  <a:extLst>
                    <a:ext uri="{9D8B030D-6E8A-4147-A177-3AD203B41FA5}">
                      <a16:colId xmlns:a16="http://schemas.microsoft.com/office/drawing/2014/main" val="1816582980"/>
                    </a:ext>
                  </a:extLst>
                </a:gridCol>
                <a:gridCol w="457200">
                  <a:extLst>
                    <a:ext uri="{9D8B030D-6E8A-4147-A177-3AD203B41FA5}">
                      <a16:colId xmlns:a16="http://schemas.microsoft.com/office/drawing/2014/main" val="3558373354"/>
                    </a:ext>
                  </a:extLst>
                </a:gridCol>
                <a:gridCol w="457200">
                  <a:extLst>
                    <a:ext uri="{9D8B030D-6E8A-4147-A177-3AD203B41FA5}">
                      <a16:colId xmlns:a16="http://schemas.microsoft.com/office/drawing/2014/main" val="3336913347"/>
                    </a:ext>
                  </a:extLst>
                </a:gridCol>
                <a:gridCol w="457200">
                  <a:extLst>
                    <a:ext uri="{9D8B030D-6E8A-4147-A177-3AD203B41FA5}">
                      <a16:colId xmlns:a16="http://schemas.microsoft.com/office/drawing/2014/main" val="3956867825"/>
                    </a:ext>
                  </a:extLst>
                </a:gridCol>
                <a:gridCol w="457200">
                  <a:extLst>
                    <a:ext uri="{9D8B030D-6E8A-4147-A177-3AD203B41FA5}">
                      <a16:colId xmlns:a16="http://schemas.microsoft.com/office/drawing/2014/main" val="3406074352"/>
                    </a:ext>
                  </a:extLst>
                </a:gridCol>
                <a:gridCol w="457200">
                  <a:extLst>
                    <a:ext uri="{9D8B030D-6E8A-4147-A177-3AD203B41FA5}">
                      <a16:colId xmlns:a16="http://schemas.microsoft.com/office/drawing/2014/main" val="2753963698"/>
                    </a:ext>
                  </a:extLst>
                </a:gridCol>
                <a:gridCol w="457200">
                  <a:extLst>
                    <a:ext uri="{9D8B030D-6E8A-4147-A177-3AD203B41FA5}">
                      <a16:colId xmlns:a16="http://schemas.microsoft.com/office/drawing/2014/main" val="1290761179"/>
                    </a:ext>
                  </a:extLst>
                </a:gridCol>
                <a:gridCol w="457200">
                  <a:extLst>
                    <a:ext uri="{9D8B030D-6E8A-4147-A177-3AD203B41FA5}">
                      <a16:colId xmlns:a16="http://schemas.microsoft.com/office/drawing/2014/main" val="3586980851"/>
                    </a:ext>
                  </a:extLst>
                </a:gridCol>
                <a:gridCol w="457200">
                  <a:extLst>
                    <a:ext uri="{9D8B030D-6E8A-4147-A177-3AD203B41FA5}">
                      <a16:colId xmlns:a16="http://schemas.microsoft.com/office/drawing/2014/main" val="3012756674"/>
                    </a:ext>
                  </a:extLst>
                </a:gridCol>
              </a:tblGrid>
              <a:tr h="370840">
                <a:tc>
                  <a:txBody>
                    <a:bodyPr/>
                    <a:lstStyle/>
                    <a:p>
                      <a:r>
                        <a:rPr lang="en-US" sz="1100" b="0" dirty="0">
                          <a:solidFill>
                            <a:srgbClr val="332618"/>
                          </a:solidFill>
                          <a:latin typeface="Franklin Gothic Medium Cond" panose="020B0606030402020204" pitchFamily="34" charset="0"/>
                        </a:rPr>
                        <a:t>Q4 ’19</a:t>
                      </a:r>
                    </a:p>
                  </a:txBody>
                  <a:tcPr marL="0" marR="0" marT="0" marB="0" vert="vert270" anchor="ctr">
                    <a:noFill/>
                  </a:tcPr>
                </a:tc>
                <a:tc>
                  <a:txBody>
                    <a:bodyPr/>
                    <a:lstStyle/>
                    <a:p>
                      <a:r>
                        <a:rPr lang="en-US" sz="1100" b="0" dirty="0">
                          <a:solidFill>
                            <a:srgbClr val="332618"/>
                          </a:solidFill>
                          <a:latin typeface="Franklin Gothic Medium Cond" panose="020B0606030402020204" pitchFamily="34" charset="0"/>
                        </a:rPr>
                        <a:t>Q1 ’20</a:t>
                      </a:r>
                    </a:p>
                  </a:txBody>
                  <a:tcPr marL="0" marR="0" marT="0" marB="0" vert="vert270" anchor="ctr">
                    <a:noFill/>
                  </a:tcPr>
                </a:tc>
                <a:tc>
                  <a:txBody>
                    <a:bodyPr/>
                    <a:lstStyle/>
                    <a:p>
                      <a:r>
                        <a:rPr lang="en-US" sz="1100" b="0" dirty="0">
                          <a:solidFill>
                            <a:srgbClr val="332618"/>
                          </a:solidFill>
                          <a:latin typeface="Franklin Gothic Medium Cond" panose="020B0606030402020204" pitchFamily="34" charset="0"/>
                        </a:rPr>
                        <a:t>Q2 ’20</a:t>
                      </a:r>
                    </a:p>
                  </a:txBody>
                  <a:tcPr marL="0" marR="0" marT="0" marB="0" vert="vert270" anchor="ctr">
                    <a:noFill/>
                  </a:tcPr>
                </a:tc>
                <a:tc>
                  <a:txBody>
                    <a:bodyPr/>
                    <a:lstStyle/>
                    <a:p>
                      <a:r>
                        <a:rPr lang="en-US" sz="1100" b="0" dirty="0">
                          <a:solidFill>
                            <a:srgbClr val="332618"/>
                          </a:solidFill>
                          <a:latin typeface="Franklin Gothic Medium Cond" panose="020B0606030402020204" pitchFamily="34" charset="0"/>
                        </a:rPr>
                        <a:t>Q3 ’20</a:t>
                      </a:r>
                    </a:p>
                  </a:txBody>
                  <a:tcPr marL="0" marR="0" marT="0" marB="0" vert="vert270" anchor="ctr">
                    <a:noFill/>
                  </a:tcPr>
                </a:tc>
                <a:tc>
                  <a:txBody>
                    <a:bodyPr/>
                    <a:lstStyle/>
                    <a:p>
                      <a:r>
                        <a:rPr lang="en-US" sz="1100" b="0" dirty="0">
                          <a:solidFill>
                            <a:srgbClr val="332618"/>
                          </a:solidFill>
                          <a:latin typeface="Franklin Gothic Medium Cond" panose="020B0606030402020204" pitchFamily="34" charset="0"/>
                        </a:rPr>
                        <a:t>Q4 ‘20</a:t>
                      </a:r>
                    </a:p>
                  </a:txBody>
                  <a:tcPr marL="0" marR="0" marT="0" marB="0" vert="vert270" anchor="ctr">
                    <a:noFill/>
                  </a:tcPr>
                </a:tc>
                <a:tc>
                  <a:txBody>
                    <a:bodyPr/>
                    <a:lstStyle/>
                    <a:p>
                      <a:r>
                        <a:rPr lang="en-US" sz="1100" b="0" dirty="0">
                          <a:solidFill>
                            <a:srgbClr val="332618"/>
                          </a:solidFill>
                          <a:latin typeface="Franklin Gothic Medium Cond" panose="020B0606030402020204" pitchFamily="34" charset="0"/>
                        </a:rPr>
                        <a:t>Q1 ’21</a:t>
                      </a:r>
                    </a:p>
                  </a:txBody>
                  <a:tcPr marL="0" marR="0" marT="0" marB="0" vert="vert270" anchor="ctr">
                    <a:noFill/>
                  </a:tcPr>
                </a:tc>
                <a:tc>
                  <a:txBody>
                    <a:bodyPr/>
                    <a:lstStyle/>
                    <a:p>
                      <a:r>
                        <a:rPr lang="en-US" sz="1100" b="0" dirty="0">
                          <a:solidFill>
                            <a:srgbClr val="332618"/>
                          </a:solidFill>
                          <a:latin typeface="Franklin Gothic Medium Cond" panose="020B0606030402020204" pitchFamily="34" charset="0"/>
                        </a:rPr>
                        <a:t>Q2 ’21</a:t>
                      </a:r>
                    </a:p>
                  </a:txBody>
                  <a:tcPr marL="0" marR="0" marT="0" marB="0" vert="vert270" anchor="ctr">
                    <a:noFill/>
                  </a:tcPr>
                </a:tc>
                <a:tc>
                  <a:txBody>
                    <a:bodyPr/>
                    <a:lstStyle/>
                    <a:p>
                      <a:r>
                        <a:rPr lang="en-US" sz="1100" b="0" dirty="0">
                          <a:solidFill>
                            <a:srgbClr val="332618"/>
                          </a:solidFill>
                          <a:latin typeface="Franklin Gothic Medium Cond" panose="020B0606030402020204" pitchFamily="34" charset="0"/>
                        </a:rPr>
                        <a:t>Q3 ’21</a:t>
                      </a:r>
                    </a:p>
                  </a:txBody>
                  <a:tcPr marL="0" marR="0" marT="0" marB="0" vert="vert270" anchor="ctr">
                    <a:noFill/>
                  </a:tcPr>
                </a:tc>
                <a:tc>
                  <a:txBody>
                    <a:bodyPr/>
                    <a:lstStyle/>
                    <a:p>
                      <a:r>
                        <a:rPr lang="en-US" sz="1100" b="0" dirty="0">
                          <a:solidFill>
                            <a:srgbClr val="332618"/>
                          </a:solidFill>
                          <a:latin typeface="Franklin Gothic Medium Cond" panose="020B0606030402020204" pitchFamily="34" charset="0"/>
                        </a:rPr>
                        <a:t>Q4 ‘21</a:t>
                      </a:r>
                    </a:p>
                  </a:txBody>
                  <a:tcPr marL="0" marR="0" marT="0" marB="0" vert="vert270" anchor="ctr">
                    <a:noFill/>
                  </a:tcPr>
                </a:tc>
                <a:tc>
                  <a:txBody>
                    <a:bodyPr/>
                    <a:lstStyle/>
                    <a:p>
                      <a:r>
                        <a:rPr lang="en-US" sz="1100" b="0" dirty="0">
                          <a:solidFill>
                            <a:srgbClr val="332618"/>
                          </a:solidFill>
                          <a:latin typeface="Franklin Gothic Medium Cond" panose="020B0606030402020204" pitchFamily="34" charset="0"/>
                        </a:rPr>
                        <a:t>Q1 ’22</a:t>
                      </a:r>
                    </a:p>
                  </a:txBody>
                  <a:tcPr marL="0" marR="0" marT="0" marB="0" vert="vert270" anchor="ctr">
                    <a:noFill/>
                  </a:tcPr>
                </a:tc>
                <a:tc>
                  <a:txBody>
                    <a:bodyPr/>
                    <a:lstStyle/>
                    <a:p>
                      <a:r>
                        <a:rPr lang="en-US" sz="1100" b="0" dirty="0">
                          <a:solidFill>
                            <a:srgbClr val="332618"/>
                          </a:solidFill>
                          <a:latin typeface="Franklin Gothic Medium Cond" panose="020B0606030402020204" pitchFamily="34" charset="0"/>
                        </a:rPr>
                        <a:t>Q2 ’22</a:t>
                      </a:r>
                    </a:p>
                  </a:txBody>
                  <a:tcPr marL="0" marR="0" marT="0" marB="0" vert="vert270" anchor="ctr">
                    <a:noFill/>
                  </a:tcPr>
                </a:tc>
                <a:tc>
                  <a:txBody>
                    <a:bodyPr/>
                    <a:lstStyle/>
                    <a:p>
                      <a:r>
                        <a:rPr lang="en-US" sz="1100" b="0" dirty="0">
                          <a:solidFill>
                            <a:srgbClr val="332618"/>
                          </a:solidFill>
                          <a:latin typeface="Franklin Gothic Medium Cond" panose="020B0606030402020204" pitchFamily="34" charset="0"/>
                        </a:rPr>
                        <a:t>Q3 ’22</a:t>
                      </a:r>
                    </a:p>
                  </a:txBody>
                  <a:tcPr marL="0" marR="0" marT="0" marB="0" vert="vert270" anchor="ctr">
                    <a:noFill/>
                  </a:tcPr>
                </a:tc>
                <a:extLst>
                  <a:ext uri="{0D108BD9-81ED-4DB2-BD59-A6C34878D82A}">
                    <a16:rowId xmlns:a16="http://schemas.microsoft.com/office/drawing/2014/main" val="2643129795"/>
                  </a:ext>
                </a:extLst>
              </a:tr>
            </a:tbl>
          </a:graphicData>
        </a:graphic>
      </p:graphicFrame>
      <p:cxnSp>
        <p:nvCxnSpPr>
          <p:cNvPr id="6" name="Straight Arrow Connector 5">
            <a:extLst>
              <a:ext uri="{FF2B5EF4-FFF2-40B4-BE49-F238E27FC236}">
                <a16:creationId xmlns:a16="http://schemas.microsoft.com/office/drawing/2014/main" id="{FEC24920-343B-440A-9B61-ACCC99AE75C6}"/>
              </a:ext>
            </a:extLst>
          </p:cNvPr>
          <p:cNvCxnSpPr>
            <a:cxnSpLocks/>
          </p:cNvCxnSpPr>
          <p:nvPr/>
        </p:nvCxnSpPr>
        <p:spPr>
          <a:xfrm>
            <a:off x="2856688" y="4293765"/>
            <a:ext cx="501236" cy="1349032"/>
          </a:xfrm>
          <a:prstGeom prst="straightConnector1">
            <a:avLst/>
          </a:prstGeom>
          <a:ln w="38100" cap="rnd">
            <a:solidFill>
              <a:srgbClr val="9C4A3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81B82E3-F63B-4C83-8870-B7A8C8ADE98E}"/>
              </a:ext>
            </a:extLst>
          </p:cNvPr>
          <p:cNvCxnSpPr>
            <a:cxnSpLocks/>
          </p:cNvCxnSpPr>
          <p:nvPr/>
        </p:nvCxnSpPr>
        <p:spPr>
          <a:xfrm flipH="1">
            <a:off x="3379960" y="4577330"/>
            <a:ext cx="392132" cy="1031435"/>
          </a:xfrm>
          <a:prstGeom prst="straightConnector1">
            <a:avLst/>
          </a:prstGeom>
          <a:ln w="38100" cap="rnd">
            <a:solidFill>
              <a:srgbClr val="9C4A3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230FA83-C984-4F11-9381-CB3A9EB95914}"/>
              </a:ext>
            </a:extLst>
          </p:cNvPr>
          <p:cNvCxnSpPr>
            <a:cxnSpLocks/>
          </p:cNvCxnSpPr>
          <p:nvPr/>
        </p:nvCxnSpPr>
        <p:spPr>
          <a:xfrm flipH="1">
            <a:off x="3779330" y="4307001"/>
            <a:ext cx="474907" cy="225942"/>
          </a:xfrm>
          <a:prstGeom prst="straightConnector1">
            <a:avLst/>
          </a:prstGeom>
          <a:ln w="47625" cap="rnd">
            <a:solidFill>
              <a:srgbClr val="9C4A3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D024F4A-1FC5-4AC6-A51C-91BEB9BC8A81}"/>
              </a:ext>
            </a:extLst>
          </p:cNvPr>
          <p:cNvCxnSpPr>
            <a:cxnSpLocks/>
          </p:cNvCxnSpPr>
          <p:nvPr/>
        </p:nvCxnSpPr>
        <p:spPr>
          <a:xfrm flipH="1">
            <a:off x="4656311" y="6755396"/>
            <a:ext cx="502920" cy="0"/>
          </a:xfrm>
          <a:prstGeom prst="straightConnector1">
            <a:avLst/>
          </a:prstGeom>
          <a:ln w="47625" cap="rnd">
            <a:solidFill>
              <a:srgbClr val="9C4A35"/>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CF5E5AA8-11B3-4CFD-82A8-B9151A9585DA}"/>
              </a:ext>
            </a:extLst>
          </p:cNvPr>
          <p:cNvSpPr/>
          <p:nvPr/>
        </p:nvSpPr>
        <p:spPr>
          <a:xfrm>
            <a:off x="7161598" y="2898736"/>
            <a:ext cx="109728" cy="109728"/>
          </a:xfrm>
          <a:prstGeom prst="ellipse">
            <a:avLst/>
          </a:prstGeom>
          <a:solidFill>
            <a:srgbClr val="9C4A35"/>
          </a:solidFill>
          <a:ln>
            <a:solidFill>
              <a:srgbClr val="9C4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8" name="Oval 57">
            <a:extLst>
              <a:ext uri="{FF2B5EF4-FFF2-40B4-BE49-F238E27FC236}">
                <a16:creationId xmlns:a16="http://schemas.microsoft.com/office/drawing/2014/main" id="{A123D50C-1528-474B-9EB3-2FBE1DFCE49E}"/>
              </a:ext>
            </a:extLst>
          </p:cNvPr>
          <p:cNvSpPr/>
          <p:nvPr/>
        </p:nvSpPr>
        <p:spPr>
          <a:xfrm>
            <a:off x="3300589" y="5587933"/>
            <a:ext cx="109728" cy="109728"/>
          </a:xfrm>
          <a:prstGeom prst="ellipse">
            <a:avLst/>
          </a:prstGeom>
          <a:solidFill>
            <a:srgbClr val="9C4A35"/>
          </a:solidFill>
          <a:ln>
            <a:solidFill>
              <a:srgbClr val="9C4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3" name="Oval 52">
            <a:extLst>
              <a:ext uri="{FF2B5EF4-FFF2-40B4-BE49-F238E27FC236}">
                <a16:creationId xmlns:a16="http://schemas.microsoft.com/office/drawing/2014/main" id="{36693308-F1B6-4ECC-8465-17043AF75511}"/>
              </a:ext>
            </a:extLst>
          </p:cNvPr>
          <p:cNvSpPr/>
          <p:nvPr/>
        </p:nvSpPr>
        <p:spPr>
          <a:xfrm>
            <a:off x="3731517" y="4462839"/>
            <a:ext cx="109728" cy="109728"/>
          </a:xfrm>
          <a:prstGeom prst="ellipse">
            <a:avLst/>
          </a:prstGeom>
          <a:solidFill>
            <a:srgbClr val="9C4A35"/>
          </a:solidFill>
          <a:ln>
            <a:solidFill>
              <a:srgbClr val="9C4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0442C217-1DD7-48AA-AFD9-B706E35D597F}"/>
              </a:ext>
            </a:extLst>
          </p:cNvPr>
          <p:cNvSpPr txBox="1"/>
          <p:nvPr/>
        </p:nvSpPr>
        <p:spPr>
          <a:xfrm flipH="1">
            <a:off x="7262344" y="2581300"/>
            <a:ext cx="1920240" cy="3657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Current Expansion</a:t>
            </a:r>
          </a:p>
        </p:txBody>
      </p:sp>
      <p:sp>
        <p:nvSpPr>
          <p:cNvPr id="19" name="TextBox 18">
            <a:extLst>
              <a:ext uri="{FF2B5EF4-FFF2-40B4-BE49-F238E27FC236}">
                <a16:creationId xmlns:a16="http://schemas.microsoft.com/office/drawing/2014/main" id="{F526964E-A655-434F-B8C3-63E0170E50E1}"/>
              </a:ext>
            </a:extLst>
          </p:cNvPr>
          <p:cNvSpPr txBox="1"/>
          <p:nvPr/>
        </p:nvSpPr>
        <p:spPr>
          <a:xfrm>
            <a:off x="7222819" y="2960977"/>
            <a:ext cx="1353256" cy="523220"/>
          </a:xfrm>
          <a:prstGeom prst="rect">
            <a:avLst/>
          </a:prstGeom>
          <a:noFill/>
        </p:spPr>
        <p:txBody>
          <a:bodyPr wrap="square" rtlCol="0">
            <a:spAutoFit/>
          </a:bodyPr>
          <a:lstStyle>
            <a:defPPr>
              <a:defRPr lang="en-US"/>
            </a:defPPr>
            <a:lvl1pPr>
              <a:defRPr sz="1600" b="1">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1990 and 2001 Recessions</a:t>
            </a:r>
          </a:p>
        </p:txBody>
      </p:sp>
      <p:sp>
        <p:nvSpPr>
          <p:cNvPr id="30" name="Oval 29">
            <a:extLst>
              <a:ext uri="{FF2B5EF4-FFF2-40B4-BE49-F238E27FC236}">
                <a16:creationId xmlns:a16="http://schemas.microsoft.com/office/drawing/2014/main" id="{CEFE9E47-50F9-4CA5-B240-6E76147A56ED}"/>
              </a:ext>
            </a:extLst>
          </p:cNvPr>
          <p:cNvSpPr/>
          <p:nvPr/>
        </p:nvSpPr>
        <p:spPr>
          <a:xfrm>
            <a:off x="5114280" y="3698061"/>
            <a:ext cx="109728" cy="109728"/>
          </a:xfrm>
          <a:prstGeom prst="ellipse">
            <a:avLst/>
          </a:prstGeom>
          <a:solidFill>
            <a:srgbClr val="9C4A35"/>
          </a:solidFill>
          <a:ln>
            <a:solidFill>
              <a:srgbClr val="9C4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3" name="Straight Connector 32">
            <a:extLst>
              <a:ext uri="{FF2B5EF4-FFF2-40B4-BE49-F238E27FC236}">
                <a16:creationId xmlns:a16="http://schemas.microsoft.com/office/drawing/2014/main" id="{B0E283C0-89B1-4040-8B1B-F096BEC2F09E}"/>
              </a:ext>
            </a:extLst>
          </p:cNvPr>
          <p:cNvCxnSpPr/>
          <p:nvPr/>
        </p:nvCxnSpPr>
        <p:spPr>
          <a:xfrm>
            <a:off x="2401211" y="5654745"/>
            <a:ext cx="5303520" cy="0"/>
          </a:xfrm>
          <a:prstGeom prst="line">
            <a:avLst/>
          </a:prstGeom>
          <a:ln w="3175">
            <a:solidFill>
              <a:schemeClr val="bg1">
                <a:lumMod val="65000"/>
                <a:alpha val="50196"/>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7D9C30A-C234-4BDA-938E-36E4E18D1076}"/>
              </a:ext>
            </a:extLst>
          </p:cNvPr>
          <p:cNvCxnSpPr/>
          <p:nvPr/>
        </p:nvCxnSpPr>
        <p:spPr>
          <a:xfrm>
            <a:off x="2375686" y="3161558"/>
            <a:ext cx="5303520" cy="0"/>
          </a:xfrm>
          <a:prstGeom prst="line">
            <a:avLst/>
          </a:prstGeom>
          <a:ln w="3175">
            <a:solidFill>
              <a:schemeClr val="bg1">
                <a:lumMod val="65000"/>
                <a:alpha val="50196"/>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B5B0F28-BD2F-4255-9139-D157CF8EF17C}"/>
              </a:ext>
            </a:extLst>
          </p:cNvPr>
          <p:cNvCxnSpPr/>
          <p:nvPr/>
        </p:nvCxnSpPr>
        <p:spPr>
          <a:xfrm>
            <a:off x="2393456" y="4814031"/>
            <a:ext cx="5303520" cy="0"/>
          </a:xfrm>
          <a:prstGeom prst="line">
            <a:avLst/>
          </a:prstGeom>
          <a:ln w="3175">
            <a:solidFill>
              <a:schemeClr val="bg1">
                <a:lumMod val="65000"/>
                <a:alpha val="50196"/>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87E5D10-3E89-4EC6-A795-681821E72176}"/>
              </a:ext>
            </a:extLst>
          </p:cNvPr>
          <p:cNvCxnSpPr/>
          <p:nvPr/>
        </p:nvCxnSpPr>
        <p:spPr>
          <a:xfrm>
            <a:off x="2358544" y="4031643"/>
            <a:ext cx="5303520" cy="0"/>
          </a:xfrm>
          <a:prstGeom prst="line">
            <a:avLst/>
          </a:prstGeom>
          <a:ln w="3175">
            <a:solidFill>
              <a:schemeClr val="bg1">
                <a:lumMod val="65000"/>
                <a:alpha val="50196"/>
              </a:schemeClr>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F4709466-9AEB-49B7-B31A-72FEBB78EFBB}"/>
              </a:ext>
            </a:extLst>
          </p:cNvPr>
          <p:cNvSpPr/>
          <p:nvPr/>
        </p:nvSpPr>
        <p:spPr>
          <a:xfrm>
            <a:off x="2791302" y="4161933"/>
            <a:ext cx="109728" cy="109728"/>
          </a:xfrm>
          <a:prstGeom prst="ellipse">
            <a:avLst/>
          </a:prstGeom>
          <a:solidFill>
            <a:srgbClr val="9C4A35"/>
          </a:solidFill>
          <a:ln>
            <a:solidFill>
              <a:srgbClr val="9C4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2" name="Straight Arrow Connector 31">
            <a:extLst>
              <a:ext uri="{FF2B5EF4-FFF2-40B4-BE49-F238E27FC236}">
                <a16:creationId xmlns:a16="http://schemas.microsoft.com/office/drawing/2014/main" id="{E1D6FFE0-E38F-4367-BFA2-B55F272929FE}"/>
              </a:ext>
            </a:extLst>
          </p:cNvPr>
          <p:cNvCxnSpPr>
            <a:cxnSpLocks/>
          </p:cNvCxnSpPr>
          <p:nvPr/>
        </p:nvCxnSpPr>
        <p:spPr>
          <a:xfrm flipH="1" flipV="1">
            <a:off x="2354119" y="3985312"/>
            <a:ext cx="453252" cy="205390"/>
          </a:xfrm>
          <a:prstGeom prst="straightConnector1">
            <a:avLst/>
          </a:prstGeom>
          <a:ln w="38100" cap="rnd">
            <a:solidFill>
              <a:srgbClr val="9C4A3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8C04263-2452-4654-8A70-4B18201B6774}"/>
              </a:ext>
            </a:extLst>
          </p:cNvPr>
          <p:cNvCxnSpPr>
            <a:cxnSpLocks/>
          </p:cNvCxnSpPr>
          <p:nvPr/>
        </p:nvCxnSpPr>
        <p:spPr>
          <a:xfrm flipH="1">
            <a:off x="5207939" y="3499421"/>
            <a:ext cx="803478" cy="227409"/>
          </a:xfrm>
          <a:prstGeom prst="straightConnector1">
            <a:avLst/>
          </a:prstGeom>
          <a:ln w="47625" cap="rnd">
            <a:solidFill>
              <a:srgbClr val="9C4A3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Slide Number Placeholder 3">
            <a:extLst>
              <a:ext uri="{FF2B5EF4-FFF2-40B4-BE49-F238E27FC236}">
                <a16:creationId xmlns:a16="http://schemas.microsoft.com/office/drawing/2014/main" id="{CF1BF52F-68E3-4FED-B905-0D6485BDAC4C}"/>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38" name="TextBox 37">
            <a:extLst>
              <a:ext uri="{FF2B5EF4-FFF2-40B4-BE49-F238E27FC236}">
                <a16:creationId xmlns:a16="http://schemas.microsoft.com/office/drawing/2014/main" id="{31AE8546-85B3-4F9F-B299-5ED733456D79}"/>
              </a:ext>
            </a:extLst>
          </p:cNvPr>
          <p:cNvSpPr txBox="1"/>
          <p:nvPr/>
        </p:nvSpPr>
        <p:spPr>
          <a:xfrm>
            <a:off x="7177274" y="3738748"/>
            <a:ext cx="1371600" cy="523220"/>
          </a:xfrm>
          <a:prstGeom prst="rect">
            <a:avLst/>
          </a:prstGeom>
          <a:noFill/>
        </p:spPr>
        <p:txBody>
          <a:bodyPr wrap="square" rtlCol="0">
            <a:spAutoFit/>
          </a:bodyPr>
          <a:lstStyle>
            <a:defPPr>
              <a:defRPr lang="en-US"/>
            </a:defPPr>
            <a:lvl1pPr>
              <a:defRPr sz="1600" b="1">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2008 Subprime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Recession</a:t>
            </a:r>
          </a:p>
        </p:txBody>
      </p:sp>
      <p:sp>
        <p:nvSpPr>
          <p:cNvPr id="28" name="Oval 27">
            <a:extLst>
              <a:ext uri="{FF2B5EF4-FFF2-40B4-BE49-F238E27FC236}">
                <a16:creationId xmlns:a16="http://schemas.microsoft.com/office/drawing/2014/main" id="{4A30AC84-3E12-4561-A84D-82F652E7FCF1}"/>
              </a:ext>
            </a:extLst>
          </p:cNvPr>
          <p:cNvSpPr/>
          <p:nvPr/>
        </p:nvSpPr>
        <p:spPr>
          <a:xfrm>
            <a:off x="4154772" y="4275022"/>
            <a:ext cx="109728" cy="109728"/>
          </a:xfrm>
          <a:prstGeom prst="ellipse">
            <a:avLst/>
          </a:prstGeom>
          <a:solidFill>
            <a:srgbClr val="9C4A35"/>
          </a:solidFill>
          <a:ln>
            <a:solidFill>
              <a:srgbClr val="9C4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9" name="Straight Arrow Connector 38">
            <a:extLst>
              <a:ext uri="{FF2B5EF4-FFF2-40B4-BE49-F238E27FC236}">
                <a16:creationId xmlns:a16="http://schemas.microsoft.com/office/drawing/2014/main" id="{BCF03E1A-4132-424B-AE9E-DB83181E5309}"/>
              </a:ext>
            </a:extLst>
          </p:cNvPr>
          <p:cNvCxnSpPr>
            <a:cxnSpLocks/>
          </p:cNvCxnSpPr>
          <p:nvPr/>
        </p:nvCxnSpPr>
        <p:spPr>
          <a:xfrm flipH="1">
            <a:off x="4230253" y="4101608"/>
            <a:ext cx="422576" cy="204911"/>
          </a:xfrm>
          <a:prstGeom prst="straightConnector1">
            <a:avLst/>
          </a:prstGeom>
          <a:ln w="47625" cap="rnd">
            <a:solidFill>
              <a:srgbClr val="9C4A3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F17E585B-4D26-47EC-89DC-C22B13340E56}"/>
              </a:ext>
            </a:extLst>
          </p:cNvPr>
          <p:cNvSpPr/>
          <p:nvPr/>
        </p:nvSpPr>
        <p:spPr>
          <a:xfrm>
            <a:off x="4636760" y="4026999"/>
            <a:ext cx="109728" cy="109728"/>
          </a:xfrm>
          <a:prstGeom prst="ellipse">
            <a:avLst/>
          </a:prstGeom>
          <a:solidFill>
            <a:srgbClr val="9C4A35"/>
          </a:solidFill>
          <a:ln>
            <a:solidFill>
              <a:srgbClr val="9C4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6" name="Oval 45">
            <a:extLst>
              <a:ext uri="{FF2B5EF4-FFF2-40B4-BE49-F238E27FC236}">
                <a16:creationId xmlns:a16="http://schemas.microsoft.com/office/drawing/2014/main" id="{0AC00715-5DCC-42BB-86DC-6EF9621E5224}"/>
              </a:ext>
            </a:extLst>
          </p:cNvPr>
          <p:cNvSpPr/>
          <p:nvPr/>
        </p:nvSpPr>
        <p:spPr>
          <a:xfrm>
            <a:off x="5995348" y="3431162"/>
            <a:ext cx="109728" cy="109728"/>
          </a:xfrm>
          <a:prstGeom prst="ellipse">
            <a:avLst/>
          </a:prstGeom>
          <a:solidFill>
            <a:srgbClr val="9C4A35"/>
          </a:solidFill>
          <a:ln>
            <a:solidFill>
              <a:srgbClr val="9C4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47" name="Straight Arrow Connector 46">
            <a:extLst>
              <a:ext uri="{FF2B5EF4-FFF2-40B4-BE49-F238E27FC236}">
                <a16:creationId xmlns:a16="http://schemas.microsoft.com/office/drawing/2014/main" id="{0B97C3E3-DD80-4C83-8621-03D53813ABE6}"/>
              </a:ext>
            </a:extLst>
          </p:cNvPr>
          <p:cNvCxnSpPr>
            <a:cxnSpLocks/>
          </p:cNvCxnSpPr>
          <p:nvPr/>
        </p:nvCxnSpPr>
        <p:spPr>
          <a:xfrm flipH="1">
            <a:off x="6032842" y="2953600"/>
            <a:ext cx="1147806" cy="533395"/>
          </a:xfrm>
          <a:prstGeom prst="straightConnector1">
            <a:avLst/>
          </a:prstGeom>
          <a:ln w="47625" cap="rnd">
            <a:solidFill>
              <a:srgbClr val="9C4A35"/>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25984AF-4E81-4381-992B-6DB0629CD91E}"/>
              </a:ext>
            </a:extLst>
          </p:cNvPr>
          <p:cNvCxnSpPr/>
          <p:nvPr/>
        </p:nvCxnSpPr>
        <p:spPr>
          <a:xfrm>
            <a:off x="2346628" y="2389633"/>
            <a:ext cx="5303520" cy="0"/>
          </a:xfrm>
          <a:prstGeom prst="line">
            <a:avLst/>
          </a:prstGeom>
          <a:ln w="3175">
            <a:solidFill>
              <a:schemeClr val="bg1">
                <a:lumMod val="65000"/>
                <a:alpha val="50196"/>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1F0B08A-4734-4890-8C48-48F323E5F3B2}"/>
              </a:ext>
            </a:extLst>
          </p:cNvPr>
          <p:cNvCxnSpPr/>
          <p:nvPr/>
        </p:nvCxnSpPr>
        <p:spPr>
          <a:xfrm>
            <a:off x="2375686" y="1554016"/>
            <a:ext cx="5303520" cy="0"/>
          </a:xfrm>
          <a:prstGeom prst="line">
            <a:avLst/>
          </a:prstGeom>
          <a:ln w="3175">
            <a:solidFill>
              <a:schemeClr val="bg1">
                <a:lumMod val="65000"/>
                <a:alpha val="50196"/>
              </a:schemeClr>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EE20F87B-74DE-43BA-B03B-7D82ECD1BE6E}"/>
              </a:ext>
            </a:extLst>
          </p:cNvPr>
          <p:cNvSpPr txBox="1"/>
          <p:nvPr/>
        </p:nvSpPr>
        <p:spPr>
          <a:xfrm>
            <a:off x="239484" y="6827583"/>
            <a:ext cx="2194560" cy="274320"/>
          </a:xfrm>
          <a:prstGeom prst="rect">
            <a:avLst/>
          </a:prstGeom>
          <a:noFill/>
        </p:spPr>
        <p:txBody>
          <a:bodyPr wrap="square" lIns="101882" tIns="50941" rIns="101882" bIns="50941" rtlCol="0">
            <a:spAutoFit/>
          </a:bodyPr>
          <a:lstStyle>
            <a:defPPr>
              <a:defRPr lang="en-US"/>
            </a:defPPr>
            <a:lvl1pPr>
              <a:defRPr sz="1000" i="1">
                <a:solidFill>
                  <a:srgbClr val="332618"/>
                </a:solidFill>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Source: Citi Research, Commerce Trust Company</a:t>
            </a:r>
          </a:p>
        </p:txBody>
      </p:sp>
      <p:sp>
        <p:nvSpPr>
          <p:cNvPr id="49" name="TextBox 48">
            <a:extLst>
              <a:ext uri="{FF2B5EF4-FFF2-40B4-BE49-F238E27FC236}">
                <a16:creationId xmlns:a16="http://schemas.microsoft.com/office/drawing/2014/main" id="{DC96E057-2659-49F3-BBF3-06A091DD7B6F}"/>
              </a:ext>
            </a:extLst>
          </p:cNvPr>
          <p:cNvSpPr txBox="1"/>
          <p:nvPr/>
        </p:nvSpPr>
        <p:spPr>
          <a:xfrm flipH="1">
            <a:off x="4541796" y="2861923"/>
            <a:ext cx="201168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dirty="0">
                <a:solidFill>
                  <a:srgbClr val="332618"/>
                </a:solidFill>
                <a:latin typeface="Garamond" panose="02020404030301010803" pitchFamily="18" charset="0"/>
              </a:rPr>
              <a:t>5.5</a:t>
            </a:r>
            <a:r>
              <a:rPr kumimoji="0" lang="en-US" sz="16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 Growth in 2021</a:t>
            </a:r>
          </a:p>
        </p:txBody>
      </p:sp>
      <p:sp>
        <p:nvSpPr>
          <p:cNvPr id="50" name="TextBox 49">
            <a:extLst>
              <a:ext uri="{FF2B5EF4-FFF2-40B4-BE49-F238E27FC236}">
                <a16:creationId xmlns:a16="http://schemas.microsoft.com/office/drawing/2014/main" id="{EBE11E42-45AC-4CB6-BF3F-03A971EF1EED}"/>
              </a:ext>
            </a:extLst>
          </p:cNvPr>
          <p:cNvSpPr txBox="1"/>
          <p:nvPr/>
        </p:nvSpPr>
        <p:spPr>
          <a:xfrm flipH="1">
            <a:off x="5639076" y="1965081"/>
            <a:ext cx="1828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4% Growth in 2022</a:t>
            </a:r>
          </a:p>
        </p:txBody>
      </p:sp>
    </p:spTree>
    <p:extLst>
      <p:ext uri="{BB962C8B-B14F-4D97-AF65-F5344CB8AC3E}">
        <p14:creationId xmlns:p14="http://schemas.microsoft.com/office/powerpoint/2010/main" val="2806796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9014819-6016-4D03-9800-5833B75B01AD}"/>
              </a:ext>
            </a:extLst>
          </p:cNvPr>
          <p:cNvGraphicFramePr/>
          <p:nvPr/>
        </p:nvGraphicFramePr>
        <p:xfrm>
          <a:off x="397288" y="1430767"/>
          <a:ext cx="9263824" cy="563453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2276707C-E043-451B-AE64-69D571534AF9}"/>
              </a:ext>
            </a:extLst>
          </p:cNvPr>
          <p:cNvSpPr>
            <a:spLocks noGrp="1"/>
          </p:cNvSpPr>
          <p:nvPr>
            <p:ph type="title"/>
          </p:nvPr>
        </p:nvSpPr>
        <p:spPr>
          <a:xfrm>
            <a:off x="502920" y="345440"/>
            <a:ext cx="8465820" cy="949960"/>
          </a:xfrm>
        </p:spPr>
        <p:txBody>
          <a:bodyPr/>
          <a:lstStyle/>
          <a:p>
            <a:r>
              <a:rPr lang="en-US" dirty="0"/>
              <a:t>OFFICIAL UNEMPLOYMENT RATE</a:t>
            </a:r>
            <a:r>
              <a:rPr lang="en-US" sz="3600" dirty="0"/>
              <a:t> </a:t>
            </a:r>
            <a:br>
              <a:rPr lang="en-US" sz="3600" dirty="0"/>
            </a:br>
            <a:r>
              <a:rPr lang="en-US" sz="2600" dirty="0"/>
              <a:t>(LOWER THAN NORMAL DUE TO SHRINKAGE OF OUR WORKFORCE)</a:t>
            </a:r>
          </a:p>
        </p:txBody>
      </p:sp>
      <p:sp>
        <p:nvSpPr>
          <p:cNvPr id="8" name="TextBox 7">
            <a:extLst>
              <a:ext uri="{FF2B5EF4-FFF2-40B4-BE49-F238E27FC236}">
                <a16:creationId xmlns:a16="http://schemas.microsoft.com/office/drawing/2014/main" id="{75F6388A-ABF8-4240-992E-0E91EC3871B1}"/>
              </a:ext>
            </a:extLst>
          </p:cNvPr>
          <p:cNvSpPr txBox="1"/>
          <p:nvPr/>
        </p:nvSpPr>
        <p:spPr>
          <a:xfrm>
            <a:off x="218593" y="6808534"/>
            <a:ext cx="2053464" cy="256764"/>
          </a:xfrm>
          <a:prstGeom prst="rect">
            <a:avLst/>
          </a:prstGeom>
          <a:noFill/>
        </p:spPr>
        <p:txBody>
          <a:bodyPr wrap="square" lIns="101882" tIns="50941" rIns="101882" bIns="50941" rtlCol="0">
            <a:spAutoFit/>
          </a:bodyPr>
          <a:lstStyle>
            <a:defPPr>
              <a:defRPr lang="en-US"/>
            </a:defPPr>
            <a:lvl1pPr>
              <a:defRPr sz="1000" i="1">
                <a:solidFill>
                  <a:srgbClr val="332618"/>
                </a:solidFill>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Source: Bloomberg</a:t>
            </a:r>
          </a:p>
        </p:txBody>
      </p:sp>
      <p:sp>
        <p:nvSpPr>
          <p:cNvPr id="9" name="TextBox 8">
            <a:extLst>
              <a:ext uri="{FF2B5EF4-FFF2-40B4-BE49-F238E27FC236}">
                <a16:creationId xmlns:a16="http://schemas.microsoft.com/office/drawing/2014/main" id="{8F768074-B0EB-487F-B8EA-E5333E5613FA}"/>
              </a:ext>
            </a:extLst>
          </p:cNvPr>
          <p:cNvSpPr txBox="1"/>
          <p:nvPr/>
        </p:nvSpPr>
        <p:spPr>
          <a:xfrm rot="16200000">
            <a:off x="-793094" y="3713407"/>
            <a:ext cx="2361930" cy="3455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Unemployment Rate (%)</a:t>
            </a:r>
          </a:p>
        </p:txBody>
      </p:sp>
      <p:sp>
        <p:nvSpPr>
          <p:cNvPr id="10" name="TextBox 9">
            <a:extLst>
              <a:ext uri="{FF2B5EF4-FFF2-40B4-BE49-F238E27FC236}">
                <a16:creationId xmlns:a16="http://schemas.microsoft.com/office/drawing/2014/main" id="{B49FBCDF-B97E-468B-AE65-62BFDF9127CE}"/>
              </a:ext>
            </a:extLst>
          </p:cNvPr>
          <p:cNvSpPr txBox="1"/>
          <p:nvPr/>
        </p:nvSpPr>
        <p:spPr>
          <a:xfrm>
            <a:off x="1490266" y="1680457"/>
            <a:ext cx="1493428" cy="1077218"/>
          </a:xfrm>
          <a:prstGeom prst="rect">
            <a:avLst/>
          </a:prstGeom>
          <a:solidFill>
            <a:schemeClr val="bg1"/>
          </a:solidFill>
        </p:spPr>
        <p:txBody>
          <a:bodyPr wrap="square" rtlCol="0" anchor="ctr" anchorCtr="0">
            <a:spAutoFit/>
          </a:bodyPr>
          <a:lstStyle>
            <a:defPPr>
              <a:defRPr lang="en-US"/>
            </a:defPPr>
            <a:lvl1pPr>
              <a:defRPr sz="1600" b="1">
                <a:latin typeface="Garamond" panose="02020404030301010803" pitchFamily="18" charset="0"/>
              </a:defRPr>
            </a:lvl1pPr>
            <a:lvl2pPr>
              <a:defRPr sz="1000" b="1">
                <a:latin typeface="Arial Narrow" pitchFamily="34" charset="0"/>
              </a:defRPr>
            </a:lvl2pPr>
            <a:lvl3pPr>
              <a:defRPr sz="1000" b="1">
                <a:latin typeface="Arial Narrow" pitchFamily="34" charset="0"/>
              </a:defRPr>
            </a:lvl3pPr>
            <a:lvl4pPr>
              <a:defRPr sz="1000" b="1">
                <a:latin typeface="Arial Narrow" pitchFamily="34" charset="0"/>
              </a:defRPr>
            </a:lvl4pPr>
            <a:lvl5pPr>
              <a:defRPr sz="1000" b="1">
                <a:latin typeface="Arial Narrow" pitchFamily="34" charset="0"/>
              </a:defRPr>
            </a:lvl5pPr>
            <a:lvl6pPr>
              <a:defRPr sz="1000" b="1">
                <a:latin typeface="Arial Narrow" pitchFamily="34" charset="0"/>
              </a:defRPr>
            </a:lvl6pPr>
            <a:lvl7pPr>
              <a:defRPr sz="1000" b="1">
                <a:latin typeface="Arial Narrow" pitchFamily="34" charset="0"/>
              </a:defRPr>
            </a:lvl7pPr>
            <a:lvl8pPr>
              <a:defRPr sz="1000" b="1">
                <a:latin typeface="Arial Narrow" pitchFamily="34" charset="0"/>
              </a:defRPr>
            </a:lvl8pPr>
            <a:lvl9pPr>
              <a:defRPr sz="1000" b="1">
                <a:latin typeface="Arial Narrow"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Pre-Pandemic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Average: 6.2%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High: 10.8%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Low: 3.5%</a:t>
            </a:r>
          </a:p>
        </p:txBody>
      </p:sp>
      <p:sp>
        <p:nvSpPr>
          <p:cNvPr id="11" name="TextBox 10">
            <a:extLst>
              <a:ext uri="{FF2B5EF4-FFF2-40B4-BE49-F238E27FC236}">
                <a16:creationId xmlns:a16="http://schemas.microsoft.com/office/drawing/2014/main" id="{603C2730-249D-4919-8526-3EDEE9B8D0FD}"/>
              </a:ext>
            </a:extLst>
          </p:cNvPr>
          <p:cNvSpPr txBox="1"/>
          <p:nvPr/>
        </p:nvSpPr>
        <p:spPr>
          <a:xfrm>
            <a:off x="6059721" y="1832170"/>
            <a:ext cx="3063240" cy="274320"/>
          </a:xfrm>
          <a:prstGeom prst="rect">
            <a:avLst/>
          </a:prstGeom>
          <a:solidFill>
            <a:schemeClr val="bg1"/>
          </a:solidFill>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April  2020 Unemployment 14.7%</a:t>
            </a:r>
          </a:p>
        </p:txBody>
      </p:sp>
      <p:sp>
        <p:nvSpPr>
          <p:cNvPr id="12" name="Oval 11">
            <a:extLst>
              <a:ext uri="{FF2B5EF4-FFF2-40B4-BE49-F238E27FC236}">
                <a16:creationId xmlns:a16="http://schemas.microsoft.com/office/drawing/2014/main" id="{927B0202-2362-46E6-9F94-9135424FB824}"/>
              </a:ext>
            </a:extLst>
          </p:cNvPr>
          <p:cNvSpPr/>
          <p:nvPr/>
        </p:nvSpPr>
        <p:spPr>
          <a:xfrm>
            <a:off x="9143416" y="1877890"/>
            <a:ext cx="182880" cy="182880"/>
          </a:xfrm>
          <a:prstGeom prst="ellipse">
            <a:avLst/>
          </a:prstGeom>
          <a:noFill/>
          <a:ln>
            <a:solidFill>
              <a:srgbClr val="9C4A35"/>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D8484800-8F62-4AC7-A230-3DFBD00190AA}"/>
              </a:ext>
            </a:extLst>
          </p:cNvPr>
          <p:cNvSpPr txBox="1"/>
          <p:nvPr/>
        </p:nvSpPr>
        <p:spPr>
          <a:xfrm>
            <a:off x="5034237" y="5492508"/>
            <a:ext cx="4023360" cy="584775"/>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Note:  152.5 Million Jobs In February 2020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            148.6 Million Jobs In November 2021</a:t>
            </a:r>
          </a:p>
        </p:txBody>
      </p:sp>
      <p:sp>
        <p:nvSpPr>
          <p:cNvPr id="22" name="Oval 21">
            <a:extLst>
              <a:ext uri="{FF2B5EF4-FFF2-40B4-BE49-F238E27FC236}">
                <a16:creationId xmlns:a16="http://schemas.microsoft.com/office/drawing/2014/main" id="{458597AB-CD32-4A6F-9547-5232E0259896}"/>
              </a:ext>
            </a:extLst>
          </p:cNvPr>
          <p:cNvSpPr/>
          <p:nvPr/>
        </p:nvSpPr>
        <p:spPr>
          <a:xfrm>
            <a:off x="9420279" y="4992646"/>
            <a:ext cx="182880" cy="182880"/>
          </a:xfrm>
          <a:prstGeom prst="ellipse">
            <a:avLst/>
          </a:prstGeom>
          <a:noFill/>
          <a:ln>
            <a:solidFill>
              <a:srgbClr val="9C4A35"/>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5FA83750-8180-48A6-B0DD-46C9227A35CE}"/>
              </a:ext>
            </a:extLst>
          </p:cNvPr>
          <p:cNvSpPr txBox="1"/>
          <p:nvPr/>
        </p:nvSpPr>
        <p:spPr>
          <a:xfrm>
            <a:off x="6208313" y="4936780"/>
            <a:ext cx="2834640" cy="264688"/>
          </a:xfrm>
          <a:prstGeom prst="rect">
            <a:avLst/>
          </a:prstGeom>
          <a:solidFill>
            <a:schemeClr val="bg1"/>
          </a:solidFill>
        </p:spPr>
        <p:txBody>
          <a:bodyPr wrap="square" lIns="9144" tIns="9144" rIns="9144" bIns="9144"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November Unemployment 4.2%</a:t>
            </a:r>
          </a:p>
        </p:txBody>
      </p:sp>
      <p:sp>
        <p:nvSpPr>
          <p:cNvPr id="14" name="Slide Number Placeholder 3">
            <a:extLst>
              <a:ext uri="{FF2B5EF4-FFF2-40B4-BE49-F238E27FC236}">
                <a16:creationId xmlns:a16="http://schemas.microsoft.com/office/drawing/2014/main" id="{C3B88692-3061-4393-9624-E61333B6F64F}"/>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2990151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6707C-E043-451B-AE64-69D571534AF9}"/>
              </a:ext>
            </a:extLst>
          </p:cNvPr>
          <p:cNvSpPr>
            <a:spLocks noGrp="1"/>
          </p:cNvSpPr>
          <p:nvPr>
            <p:ph type="title"/>
          </p:nvPr>
        </p:nvSpPr>
        <p:spPr>
          <a:xfrm>
            <a:off x="502920" y="345440"/>
            <a:ext cx="8465820" cy="949960"/>
          </a:xfrm>
        </p:spPr>
        <p:txBody>
          <a:bodyPr/>
          <a:lstStyle/>
          <a:p>
            <a:r>
              <a:rPr lang="en-US" dirty="0"/>
              <a:t>TOTAL NON-FARM EMPLOYMENT</a:t>
            </a:r>
            <a:br>
              <a:rPr lang="en-US" dirty="0"/>
            </a:br>
            <a:r>
              <a:rPr lang="en-US" sz="2800" dirty="0"/>
              <a:t>(LARGE GAP STILL TO FILL)</a:t>
            </a:r>
            <a:endParaRPr lang="en-US" dirty="0"/>
          </a:p>
        </p:txBody>
      </p:sp>
      <p:sp>
        <p:nvSpPr>
          <p:cNvPr id="8" name="TextBox 7">
            <a:extLst>
              <a:ext uri="{FF2B5EF4-FFF2-40B4-BE49-F238E27FC236}">
                <a16:creationId xmlns:a16="http://schemas.microsoft.com/office/drawing/2014/main" id="{75F6388A-ABF8-4240-992E-0E91EC3871B1}"/>
              </a:ext>
            </a:extLst>
          </p:cNvPr>
          <p:cNvSpPr txBox="1"/>
          <p:nvPr/>
        </p:nvSpPr>
        <p:spPr>
          <a:xfrm>
            <a:off x="218593" y="6808534"/>
            <a:ext cx="2053464" cy="256764"/>
          </a:xfrm>
          <a:prstGeom prst="rect">
            <a:avLst/>
          </a:prstGeom>
          <a:noFill/>
        </p:spPr>
        <p:txBody>
          <a:bodyPr wrap="square" lIns="101882" tIns="50941" rIns="101882" bIns="50941" rtlCol="0">
            <a:spAutoFit/>
          </a:bodyPr>
          <a:lstStyle>
            <a:defPPr>
              <a:defRPr lang="en-US"/>
            </a:defPPr>
            <a:lvl1pPr>
              <a:defRPr sz="1000" i="1">
                <a:solidFill>
                  <a:srgbClr val="332618"/>
                </a:solidFill>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Source: Bloomberg</a:t>
            </a:r>
          </a:p>
        </p:txBody>
      </p:sp>
      <p:sp>
        <p:nvSpPr>
          <p:cNvPr id="9" name="TextBox 8">
            <a:extLst>
              <a:ext uri="{FF2B5EF4-FFF2-40B4-BE49-F238E27FC236}">
                <a16:creationId xmlns:a16="http://schemas.microsoft.com/office/drawing/2014/main" id="{8F768074-B0EB-487F-B8EA-E5333E5613FA}"/>
              </a:ext>
            </a:extLst>
          </p:cNvPr>
          <p:cNvSpPr txBox="1"/>
          <p:nvPr/>
        </p:nvSpPr>
        <p:spPr>
          <a:xfrm rot="16200000">
            <a:off x="-840120" y="3703320"/>
            <a:ext cx="2743200" cy="3657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Employment Rate (Millions)</a:t>
            </a:r>
          </a:p>
        </p:txBody>
      </p:sp>
      <p:sp>
        <p:nvSpPr>
          <p:cNvPr id="14" name="Slide Number Placeholder 3">
            <a:extLst>
              <a:ext uri="{FF2B5EF4-FFF2-40B4-BE49-F238E27FC236}">
                <a16:creationId xmlns:a16="http://schemas.microsoft.com/office/drawing/2014/main" id="{C3B88692-3061-4393-9624-E61333B6F64F}"/>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aphicFrame>
        <p:nvGraphicFramePr>
          <p:cNvPr id="7" name="Chart 6">
            <a:extLst>
              <a:ext uri="{FF2B5EF4-FFF2-40B4-BE49-F238E27FC236}">
                <a16:creationId xmlns:a16="http://schemas.microsoft.com/office/drawing/2014/main" id="{03EE0E2C-5C13-4C23-BEEA-956094DBC25C}"/>
              </a:ext>
            </a:extLst>
          </p:cNvPr>
          <p:cNvGraphicFramePr/>
          <p:nvPr/>
        </p:nvGraphicFramePr>
        <p:xfrm>
          <a:off x="796290" y="1520456"/>
          <a:ext cx="8465820" cy="5178056"/>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29D3A1C8-5D73-4E1C-AFF9-3DF8DE0F4A0B}"/>
              </a:ext>
            </a:extLst>
          </p:cNvPr>
          <p:cNvSpPr txBox="1"/>
          <p:nvPr/>
        </p:nvSpPr>
        <p:spPr>
          <a:xfrm>
            <a:off x="5255895" y="5612867"/>
            <a:ext cx="3794760" cy="292608"/>
          </a:xfrm>
          <a:prstGeom prst="rect">
            <a:avLst/>
          </a:prstGeom>
          <a:solidFill>
            <a:schemeClr val="bg1"/>
          </a:solidFill>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April 2020 Unemployment Bottom 130.2 Million</a:t>
            </a:r>
          </a:p>
        </p:txBody>
      </p:sp>
      <p:sp>
        <p:nvSpPr>
          <p:cNvPr id="17" name="TextBox 16">
            <a:extLst>
              <a:ext uri="{FF2B5EF4-FFF2-40B4-BE49-F238E27FC236}">
                <a16:creationId xmlns:a16="http://schemas.microsoft.com/office/drawing/2014/main" id="{3C6CBAC9-A476-4B0B-88A1-FC7EEFE595D6}"/>
              </a:ext>
            </a:extLst>
          </p:cNvPr>
          <p:cNvSpPr txBox="1"/>
          <p:nvPr/>
        </p:nvSpPr>
        <p:spPr>
          <a:xfrm>
            <a:off x="5339715" y="1742537"/>
            <a:ext cx="3749040" cy="307777"/>
          </a:xfrm>
          <a:prstGeom prst="rect">
            <a:avLst/>
          </a:prstGeom>
          <a:noFill/>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February 2020 Peak Employment 152.5 Million</a:t>
            </a:r>
          </a:p>
        </p:txBody>
      </p:sp>
      <p:sp>
        <p:nvSpPr>
          <p:cNvPr id="18" name="TextBox 17">
            <a:extLst>
              <a:ext uri="{FF2B5EF4-FFF2-40B4-BE49-F238E27FC236}">
                <a16:creationId xmlns:a16="http://schemas.microsoft.com/office/drawing/2014/main" id="{261A7089-EF49-495A-B547-598393E59A8B}"/>
              </a:ext>
            </a:extLst>
          </p:cNvPr>
          <p:cNvSpPr txBox="1"/>
          <p:nvPr/>
        </p:nvSpPr>
        <p:spPr>
          <a:xfrm>
            <a:off x="7320280" y="2200727"/>
            <a:ext cx="1170432" cy="738664"/>
          </a:xfrm>
          <a:prstGeom prst="rect">
            <a:avLst/>
          </a:prstGeom>
          <a:solidFill>
            <a:schemeClr val="bg1"/>
          </a:solidFill>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Current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Employment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148.6 Million</a:t>
            </a:r>
          </a:p>
        </p:txBody>
      </p:sp>
    </p:spTree>
    <p:extLst>
      <p:ext uri="{BB962C8B-B14F-4D97-AF65-F5344CB8AC3E}">
        <p14:creationId xmlns:p14="http://schemas.microsoft.com/office/powerpoint/2010/main" val="1284512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772950-E36D-45C2-BEC4-FEA3249A49D9}"/>
              </a:ext>
            </a:extLst>
          </p:cNvPr>
          <p:cNvPicPr>
            <a:picLocks noChangeAspect="1"/>
          </p:cNvPicPr>
          <p:nvPr/>
        </p:nvPicPr>
        <p:blipFill>
          <a:blip r:embed="rId2"/>
          <a:stretch>
            <a:fillRect/>
          </a:stretch>
        </p:blipFill>
        <p:spPr>
          <a:xfrm>
            <a:off x="1214436" y="1390879"/>
            <a:ext cx="6355080" cy="4990643"/>
          </a:xfrm>
          <a:prstGeom prst="rect">
            <a:avLst/>
          </a:prstGeom>
        </p:spPr>
      </p:pic>
      <p:grpSp>
        <p:nvGrpSpPr>
          <p:cNvPr id="5" name="Group 4">
            <a:extLst>
              <a:ext uri="{FF2B5EF4-FFF2-40B4-BE49-F238E27FC236}">
                <a16:creationId xmlns:a16="http://schemas.microsoft.com/office/drawing/2014/main" id="{18FC4B10-A4AB-4858-972C-E2A9DF3FAA03}"/>
              </a:ext>
            </a:extLst>
          </p:cNvPr>
          <p:cNvGrpSpPr/>
          <p:nvPr/>
        </p:nvGrpSpPr>
        <p:grpSpPr>
          <a:xfrm>
            <a:off x="996541" y="1422641"/>
            <a:ext cx="378630" cy="4948978"/>
            <a:chOff x="996541" y="1422641"/>
            <a:chExt cx="378630" cy="4948978"/>
          </a:xfrm>
        </p:grpSpPr>
        <p:sp>
          <p:nvSpPr>
            <p:cNvPr id="6" name="TextBox 5">
              <a:extLst>
                <a:ext uri="{FF2B5EF4-FFF2-40B4-BE49-F238E27FC236}">
                  <a16:creationId xmlns:a16="http://schemas.microsoft.com/office/drawing/2014/main" id="{445EDA8A-8ABF-4CA1-989C-9C4FEFE4AD5A}"/>
                </a:ext>
              </a:extLst>
            </p:cNvPr>
            <p:cNvSpPr txBox="1"/>
            <p:nvPr/>
          </p:nvSpPr>
          <p:spPr>
            <a:xfrm>
              <a:off x="996541" y="1422641"/>
              <a:ext cx="378630" cy="30607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Arial" panose="020B0604020202020204" pitchFamily="34" charset="0"/>
                </a:rPr>
                <a:t>6.0</a:t>
              </a:r>
            </a:p>
          </p:txBody>
        </p:sp>
        <p:sp>
          <p:nvSpPr>
            <p:cNvPr id="7" name="TextBox 6">
              <a:extLst>
                <a:ext uri="{FF2B5EF4-FFF2-40B4-BE49-F238E27FC236}">
                  <a16:creationId xmlns:a16="http://schemas.microsoft.com/office/drawing/2014/main" id="{5A7278A5-3A0E-4884-AADE-E8DC741CAC3C}"/>
                </a:ext>
              </a:extLst>
            </p:cNvPr>
            <p:cNvSpPr txBox="1"/>
            <p:nvPr/>
          </p:nvSpPr>
          <p:spPr>
            <a:xfrm>
              <a:off x="996541" y="1693275"/>
              <a:ext cx="378630" cy="30607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Arial" panose="020B0604020202020204" pitchFamily="34" charset="0"/>
                </a:rPr>
                <a:t>5.2</a:t>
              </a:r>
            </a:p>
          </p:txBody>
        </p:sp>
        <p:sp>
          <p:nvSpPr>
            <p:cNvPr id="8" name="TextBox 7">
              <a:extLst>
                <a:ext uri="{FF2B5EF4-FFF2-40B4-BE49-F238E27FC236}">
                  <a16:creationId xmlns:a16="http://schemas.microsoft.com/office/drawing/2014/main" id="{7A68DCA8-3EEB-4830-B707-985D5F55CA58}"/>
                </a:ext>
              </a:extLst>
            </p:cNvPr>
            <p:cNvSpPr txBox="1"/>
            <p:nvPr/>
          </p:nvSpPr>
          <p:spPr>
            <a:xfrm>
              <a:off x="996541" y="2026561"/>
              <a:ext cx="378630" cy="30607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Arial" panose="020B0604020202020204" pitchFamily="34" charset="0"/>
                </a:rPr>
                <a:t>4.5</a:t>
              </a:r>
            </a:p>
          </p:txBody>
        </p:sp>
        <p:sp>
          <p:nvSpPr>
            <p:cNvPr id="9" name="TextBox 8">
              <a:extLst>
                <a:ext uri="{FF2B5EF4-FFF2-40B4-BE49-F238E27FC236}">
                  <a16:creationId xmlns:a16="http://schemas.microsoft.com/office/drawing/2014/main" id="{695E3348-E774-435D-A46D-CDA374D825B2}"/>
                </a:ext>
              </a:extLst>
            </p:cNvPr>
            <p:cNvSpPr txBox="1"/>
            <p:nvPr/>
          </p:nvSpPr>
          <p:spPr>
            <a:xfrm>
              <a:off x="996541" y="2391919"/>
              <a:ext cx="378630" cy="30607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Arial" panose="020B0604020202020204" pitchFamily="34" charset="0"/>
                </a:rPr>
                <a:t>3.7</a:t>
              </a:r>
            </a:p>
          </p:txBody>
        </p:sp>
        <p:sp>
          <p:nvSpPr>
            <p:cNvPr id="10" name="TextBox 9">
              <a:extLst>
                <a:ext uri="{FF2B5EF4-FFF2-40B4-BE49-F238E27FC236}">
                  <a16:creationId xmlns:a16="http://schemas.microsoft.com/office/drawing/2014/main" id="{42078836-916B-42CB-87D2-BD750042C9EB}"/>
                </a:ext>
              </a:extLst>
            </p:cNvPr>
            <p:cNvSpPr txBox="1"/>
            <p:nvPr/>
          </p:nvSpPr>
          <p:spPr>
            <a:xfrm>
              <a:off x="996541" y="2862521"/>
              <a:ext cx="378630" cy="30607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Arial" panose="020B0604020202020204" pitchFamily="34" charset="0"/>
                </a:rPr>
                <a:t>2.9</a:t>
              </a:r>
            </a:p>
          </p:txBody>
        </p:sp>
        <p:sp>
          <p:nvSpPr>
            <p:cNvPr id="11" name="TextBox 10">
              <a:extLst>
                <a:ext uri="{FF2B5EF4-FFF2-40B4-BE49-F238E27FC236}">
                  <a16:creationId xmlns:a16="http://schemas.microsoft.com/office/drawing/2014/main" id="{91599099-ACBB-4690-B155-74929F447F33}"/>
                </a:ext>
              </a:extLst>
            </p:cNvPr>
            <p:cNvSpPr txBox="1"/>
            <p:nvPr/>
          </p:nvSpPr>
          <p:spPr>
            <a:xfrm>
              <a:off x="996541" y="3500018"/>
              <a:ext cx="378630" cy="30607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Arial" panose="020B0604020202020204" pitchFamily="34" charset="0"/>
                </a:rPr>
                <a:t>2.1</a:t>
              </a:r>
            </a:p>
          </p:txBody>
        </p:sp>
        <p:sp>
          <p:nvSpPr>
            <p:cNvPr id="12" name="TextBox 11">
              <a:extLst>
                <a:ext uri="{FF2B5EF4-FFF2-40B4-BE49-F238E27FC236}">
                  <a16:creationId xmlns:a16="http://schemas.microsoft.com/office/drawing/2014/main" id="{206F6C92-22FF-46E4-BEEE-6EBAE70F95BF}"/>
                </a:ext>
              </a:extLst>
            </p:cNvPr>
            <p:cNvSpPr txBox="1"/>
            <p:nvPr/>
          </p:nvSpPr>
          <p:spPr>
            <a:xfrm>
              <a:off x="996541" y="3728555"/>
              <a:ext cx="378630" cy="30607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Arial" panose="020B0604020202020204" pitchFamily="34" charset="0"/>
                </a:rPr>
                <a:t>1.9</a:t>
              </a:r>
            </a:p>
          </p:txBody>
        </p:sp>
        <p:sp>
          <p:nvSpPr>
            <p:cNvPr id="13" name="TextBox 12">
              <a:extLst>
                <a:ext uri="{FF2B5EF4-FFF2-40B4-BE49-F238E27FC236}">
                  <a16:creationId xmlns:a16="http://schemas.microsoft.com/office/drawing/2014/main" id="{8DFDF05D-0E2F-40C6-9B8A-028A8D86084E}"/>
                </a:ext>
              </a:extLst>
            </p:cNvPr>
            <p:cNvSpPr txBox="1"/>
            <p:nvPr/>
          </p:nvSpPr>
          <p:spPr>
            <a:xfrm>
              <a:off x="996541" y="4382595"/>
              <a:ext cx="378630" cy="30607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Arial" panose="020B0604020202020204" pitchFamily="34" charset="0"/>
                </a:rPr>
                <a:t>1.4</a:t>
              </a:r>
            </a:p>
          </p:txBody>
        </p:sp>
        <p:sp>
          <p:nvSpPr>
            <p:cNvPr id="14" name="TextBox 13">
              <a:extLst>
                <a:ext uri="{FF2B5EF4-FFF2-40B4-BE49-F238E27FC236}">
                  <a16:creationId xmlns:a16="http://schemas.microsoft.com/office/drawing/2014/main" id="{8D4D613A-5E15-43B6-8BC4-B1496759CCCA}"/>
                </a:ext>
              </a:extLst>
            </p:cNvPr>
            <p:cNvSpPr txBox="1"/>
            <p:nvPr/>
          </p:nvSpPr>
          <p:spPr>
            <a:xfrm>
              <a:off x="996541" y="6065548"/>
              <a:ext cx="378630" cy="30607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Arial" panose="020B0604020202020204" pitchFamily="34" charset="0"/>
                </a:rPr>
                <a:t>0.6</a:t>
              </a:r>
            </a:p>
          </p:txBody>
        </p:sp>
      </p:grpSp>
      <p:sp>
        <p:nvSpPr>
          <p:cNvPr id="2" name="Title 1">
            <a:extLst>
              <a:ext uri="{FF2B5EF4-FFF2-40B4-BE49-F238E27FC236}">
                <a16:creationId xmlns:a16="http://schemas.microsoft.com/office/drawing/2014/main" id="{D4E4441A-3F8D-490E-837A-07F0FC7E8EC8}"/>
              </a:ext>
            </a:extLst>
          </p:cNvPr>
          <p:cNvSpPr>
            <a:spLocks noGrp="1"/>
          </p:cNvSpPr>
          <p:nvPr>
            <p:ph type="title"/>
          </p:nvPr>
        </p:nvSpPr>
        <p:spPr>
          <a:xfrm>
            <a:off x="502920" y="345440"/>
            <a:ext cx="9326880" cy="949960"/>
          </a:xfrm>
        </p:spPr>
        <p:txBody>
          <a:bodyPr/>
          <a:lstStyle/>
          <a:p>
            <a:r>
              <a:rPr lang="en-US" dirty="0"/>
              <a:t>GLOBAL SHORT RATES – COLLAPSED, BOTTOMED, AND NOW MOVING HIGHER</a:t>
            </a:r>
          </a:p>
        </p:txBody>
      </p:sp>
      <p:graphicFrame>
        <p:nvGraphicFramePr>
          <p:cNvPr id="15" name="Table 15">
            <a:extLst>
              <a:ext uri="{FF2B5EF4-FFF2-40B4-BE49-F238E27FC236}">
                <a16:creationId xmlns:a16="http://schemas.microsoft.com/office/drawing/2014/main" id="{DEA09421-4BC4-465B-ABF1-B4B7F4988FB0}"/>
              </a:ext>
            </a:extLst>
          </p:cNvPr>
          <p:cNvGraphicFramePr>
            <a:graphicFrameLocks noGrp="1"/>
          </p:cNvGraphicFramePr>
          <p:nvPr>
            <p:extLst>
              <p:ext uri="{D42A27DB-BD31-4B8C-83A1-F6EECF244321}">
                <p14:modId xmlns:p14="http://schemas.microsoft.com/office/powerpoint/2010/main" val="906432724"/>
              </p:ext>
            </p:extLst>
          </p:nvPr>
        </p:nvGraphicFramePr>
        <p:xfrm>
          <a:off x="1101912" y="6311799"/>
          <a:ext cx="6035040" cy="274320"/>
        </p:xfrm>
        <a:graphic>
          <a:graphicData uri="http://schemas.openxmlformats.org/drawingml/2006/table">
            <a:tbl>
              <a:tblPr firstRow="1" bandRow="1">
                <a:tableStyleId>{5C22544A-7EE6-4342-B048-85BDC9FD1C3A}</a:tableStyleId>
              </a:tblPr>
              <a:tblGrid>
                <a:gridCol w="548640">
                  <a:extLst>
                    <a:ext uri="{9D8B030D-6E8A-4147-A177-3AD203B41FA5}">
                      <a16:colId xmlns:a16="http://schemas.microsoft.com/office/drawing/2014/main" val="2338161783"/>
                    </a:ext>
                  </a:extLst>
                </a:gridCol>
                <a:gridCol w="548640">
                  <a:extLst>
                    <a:ext uri="{9D8B030D-6E8A-4147-A177-3AD203B41FA5}">
                      <a16:colId xmlns:a16="http://schemas.microsoft.com/office/drawing/2014/main" val="3458627749"/>
                    </a:ext>
                  </a:extLst>
                </a:gridCol>
                <a:gridCol w="548640">
                  <a:extLst>
                    <a:ext uri="{9D8B030D-6E8A-4147-A177-3AD203B41FA5}">
                      <a16:colId xmlns:a16="http://schemas.microsoft.com/office/drawing/2014/main" val="639197363"/>
                    </a:ext>
                  </a:extLst>
                </a:gridCol>
                <a:gridCol w="548640">
                  <a:extLst>
                    <a:ext uri="{9D8B030D-6E8A-4147-A177-3AD203B41FA5}">
                      <a16:colId xmlns:a16="http://schemas.microsoft.com/office/drawing/2014/main" val="3049100113"/>
                    </a:ext>
                  </a:extLst>
                </a:gridCol>
                <a:gridCol w="548640">
                  <a:extLst>
                    <a:ext uri="{9D8B030D-6E8A-4147-A177-3AD203B41FA5}">
                      <a16:colId xmlns:a16="http://schemas.microsoft.com/office/drawing/2014/main" val="1382172103"/>
                    </a:ext>
                  </a:extLst>
                </a:gridCol>
                <a:gridCol w="548640">
                  <a:extLst>
                    <a:ext uri="{9D8B030D-6E8A-4147-A177-3AD203B41FA5}">
                      <a16:colId xmlns:a16="http://schemas.microsoft.com/office/drawing/2014/main" val="2445838512"/>
                    </a:ext>
                  </a:extLst>
                </a:gridCol>
                <a:gridCol w="548640">
                  <a:extLst>
                    <a:ext uri="{9D8B030D-6E8A-4147-A177-3AD203B41FA5}">
                      <a16:colId xmlns:a16="http://schemas.microsoft.com/office/drawing/2014/main" val="156987239"/>
                    </a:ext>
                  </a:extLst>
                </a:gridCol>
                <a:gridCol w="548640">
                  <a:extLst>
                    <a:ext uri="{9D8B030D-6E8A-4147-A177-3AD203B41FA5}">
                      <a16:colId xmlns:a16="http://schemas.microsoft.com/office/drawing/2014/main" val="637980578"/>
                    </a:ext>
                  </a:extLst>
                </a:gridCol>
                <a:gridCol w="548640">
                  <a:extLst>
                    <a:ext uri="{9D8B030D-6E8A-4147-A177-3AD203B41FA5}">
                      <a16:colId xmlns:a16="http://schemas.microsoft.com/office/drawing/2014/main" val="754937396"/>
                    </a:ext>
                  </a:extLst>
                </a:gridCol>
                <a:gridCol w="548640">
                  <a:extLst>
                    <a:ext uri="{9D8B030D-6E8A-4147-A177-3AD203B41FA5}">
                      <a16:colId xmlns:a16="http://schemas.microsoft.com/office/drawing/2014/main" val="299162623"/>
                    </a:ext>
                  </a:extLst>
                </a:gridCol>
                <a:gridCol w="548640">
                  <a:extLst>
                    <a:ext uri="{9D8B030D-6E8A-4147-A177-3AD203B41FA5}">
                      <a16:colId xmlns:a16="http://schemas.microsoft.com/office/drawing/2014/main" val="2348775729"/>
                    </a:ext>
                  </a:extLst>
                </a:gridCol>
              </a:tblGrid>
              <a:tr h="212826">
                <a:tc>
                  <a:txBody>
                    <a:bodyPr/>
                    <a:lstStyle/>
                    <a:p>
                      <a:pPr algn="ctr"/>
                      <a:endParaRPr lang="en-US" sz="1200" b="0" dirty="0">
                        <a:solidFill>
                          <a:srgbClr val="332618"/>
                        </a:solidFill>
                        <a:latin typeface="Franklin Gothic Medium Cond" panose="020B06060304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a:solidFill>
                            <a:srgbClr val="332618"/>
                          </a:solidFill>
                          <a:latin typeface="Franklin Gothic Medium Cond" panose="020B0606030402020204" pitchFamily="34" charset="0"/>
                        </a:rPr>
                        <a:t>02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a:solidFill>
                            <a:srgbClr val="332618"/>
                          </a:solidFill>
                          <a:latin typeface="Franklin Gothic Medium Cond" panose="020B0606030402020204" pitchFamily="34" charset="0"/>
                        </a:rPr>
                        <a:t>04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a:solidFill>
                            <a:srgbClr val="332618"/>
                          </a:solidFill>
                          <a:latin typeface="Franklin Gothic Medium Cond" panose="020B0606030402020204" pitchFamily="34" charset="0"/>
                        </a:rPr>
                        <a:t>06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a:solidFill>
                            <a:srgbClr val="332618"/>
                          </a:solidFill>
                          <a:latin typeface="Franklin Gothic Medium Cond" panose="020B0606030402020204" pitchFamily="34" charset="0"/>
                        </a:rPr>
                        <a:t>08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a:solidFill>
                            <a:srgbClr val="332618"/>
                          </a:solidFill>
                          <a:latin typeface="Franklin Gothic Medium Cond" panose="020B0606030402020204" pitchFamily="34" charset="0"/>
                        </a:rPr>
                        <a:t>10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a:solidFill>
                            <a:srgbClr val="332618"/>
                          </a:solidFill>
                          <a:latin typeface="Franklin Gothic Medium Cond" panose="020B0606030402020204" pitchFamily="34" charset="0"/>
                        </a:rPr>
                        <a:t>12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a:solidFill>
                            <a:srgbClr val="332618"/>
                          </a:solidFill>
                          <a:latin typeface="Franklin Gothic Medium Cond" panose="020B0606030402020204" pitchFamily="34" charset="0"/>
                        </a:rPr>
                        <a:t>14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a:solidFill>
                            <a:srgbClr val="332618"/>
                          </a:solidFill>
                          <a:latin typeface="Franklin Gothic Medium Cond" panose="020B0606030402020204" pitchFamily="34" charset="0"/>
                        </a:rPr>
                        <a:t>16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a:solidFill>
                            <a:srgbClr val="332618"/>
                          </a:solidFill>
                          <a:latin typeface="Franklin Gothic Medium Cond" panose="020B0606030402020204" pitchFamily="34" charset="0"/>
                        </a:rPr>
                        <a:t>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a:solidFill>
                            <a:srgbClr val="332618"/>
                          </a:solidFill>
                          <a:latin typeface="Franklin Gothic Medium Cond" panose="020B0606030402020204" pitchFamily="34" charset="0"/>
                        </a:rPr>
                        <a:t>20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8566156"/>
                  </a:ext>
                </a:extLst>
              </a:tr>
            </a:tbl>
          </a:graphicData>
        </a:graphic>
      </p:graphicFrame>
      <p:sp>
        <p:nvSpPr>
          <p:cNvPr id="21" name="TextBox 20">
            <a:extLst>
              <a:ext uri="{FF2B5EF4-FFF2-40B4-BE49-F238E27FC236}">
                <a16:creationId xmlns:a16="http://schemas.microsoft.com/office/drawing/2014/main" id="{99E28130-950F-46CC-BF58-5339A47137B3}"/>
              </a:ext>
            </a:extLst>
          </p:cNvPr>
          <p:cNvSpPr txBox="1"/>
          <p:nvPr/>
        </p:nvSpPr>
        <p:spPr>
          <a:xfrm>
            <a:off x="239483" y="6808533"/>
            <a:ext cx="6283979" cy="256765"/>
          </a:xfrm>
          <a:prstGeom prst="rect">
            <a:avLst/>
          </a:prstGeom>
          <a:noFill/>
        </p:spPr>
        <p:txBody>
          <a:bodyPr wrap="square" lIns="101882" tIns="50941" rIns="101882" bIns="50941" rtlCol="0">
            <a:spAutoFit/>
          </a:bodyPr>
          <a:lstStyle>
            <a:defPPr>
              <a:defRPr lang="en-US"/>
            </a:defPPr>
            <a:lvl1pPr>
              <a:defRPr sz="1000" i="1">
                <a:solidFill>
                  <a:srgbClr val="332618"/>
                </a:solidFill>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Source: Evercore ISI </a:t>
            </a:r>
          </a:p>
        </p:txBody>
      </p:sp>
      <p:graphicFrame>
        <p:nvGraphicFramePr>
          <p:cNvPr id="16" name="Table 19">
            <a:extLst>
              <a:ext uri="{FF2B5EF4-FFF2-40B4-BE49-F238E27FC236}">
                <a16:creationId xmlns:a16="http://schemas.microsoft.com/office/drawing/2014/main" id="{E2AE1613-234A-448A-8D89-10D38F1973A9}"/>
              </a:ext>
            </a:extLst>
          </p:cNvPr>
          <p:cNvGraphicFramePr>
            <a:graphicFrameLocks noGrp="1"/>
          </p:cNvGraphicFramePr>
          <p:nvPr>
            <p:extLst>
              <p:ext uri="{D42A27DB-BD31-4B8C-83A1-F6EECF244321}">
                <p14:modId xmlns:p14="http://schemas.microsoft.com/office/powerpoint/2010/main" val="3910735851"/>
              </p:ext>
            </p:extLst>
          </p:nvPr>
        </p:nvGraphicFramePr>
        <p:xfrm>
          <a:off x="7650287" y="1920240"/>
          <a:ext cx="1737360" cy="393192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3778349999"/>
                    </a:ext>
                  </a:extLst>
                </a:gridCol>
                <a:gridCol w="822960">
                  <a:extLst>
                    <a:ext uri="{9D8B030D-6E8A-4147-A177-3AD203B41FA5}">
                      <a16:colId xmlns:a16="http://schemas.microsoft.com/office/drawing/2014/main" val="4082162576"/>
                    </a:ext>
                  </a:extLst>
                </a:gridCol>
              </a:tblGrid>
              <a:tr h="182880">
                <a:tc gridSpan="2">
                  <a:txBody>
                    <a:bodyPr/>
                    <a:lstStyle/>
                    <a:p>
                      <a:pPr algn="ctr"/>
                      <a:r>
                        <a:rPr lang="en-US" sz="1600" b="0" dirty="0">
                          <a:solidFill>
                            <a:srgbClr val="332618"/>
                          </a:solidFill>
                          <a:latin typeface="Franklin Gothic Medium Cond" panose="020B0606030402020204" pitchFamily="34" charset="0"/>
                        </a:rPr>
                        <a:t>GLOBAL SHORT RATES</a:t>
                      </a:r>
                    </a:p>
                  </a:txBody>
                  <a:tcPr marL="9144" marR="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extLst>
                  <a:ext uri="{0D108BD9-81ED-4DB2-BD59-A6C34878D82A}">
                    <a16:rowId xmlns:a16="http://schemas.microsoft.com/office/drawing/2014/main" val="3584385050"/>
                  </a:ext>
                </a:extLst>
              </a:tr>
              <a:tr h="182880">
                <a:tc>
                  <a:txBody>
                    <a:bodyPr/>
                    <a:lstStyle/>
                    <a:p>
                      <a:pPr algn="l"/>
                      <a:r>
                        <a:rPr lang="en-US" sz="1600" b="0" dirty="0">
                          <a:solidFill>
                            <a:srgbClr val="332618"/>
                          </a:solidFill>
                          <a:latin typeface="Franklin Gothic Medium Cond" panose="020B0606030402020204" pitchFamily="34" charset="0"/>
                        </a:rPr>
                        <a:t>MAR. 16:</a:t>
                      </a:r>
                    </a:p>
                  </a:txBody>
                  <a:tcPr marR="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0" dirty="0">
                          <a:solidFill>
                            <a:srgbClr val="332618"/>
                          </a:solidFill>
                          <a:latin typeface="Franklin Gothic Medium Cond" panose="020B0606030402020204" pitchFamily="34" charset="0"/>
                        </a:rPr>
                        <a:t>1.12%</a:t>
                      </a:r>
                    </a:p>
                  </a:txBody>
                  <a:tcPr marL="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0249525"/>
                  </a:ext>
                </a:extLst>
              </a:tr>
              <a:tr h="182880">
                <a:tc>
                  <a:txBody>
                    <a:bodyPr/>
                    <a:lstStyle/>
                    <a:p>
                      <a:pPr algn="l"/>
                      <a:r>
                        <a:rPr lang="en-US" sz="1600" b="0" dirty="0">
                          <a:solidFill>
                            <a:srgbClr val="332618"/>
                          </a:solidFill>
                          <a:latin typeface="Franklin Gothic Medium Cond" panose="020B0606030402020204" pitchFamily="34" charset="0"/>
                        </a:rPr>
                        <a:t>APR. 17:</a:t>
                      </a:r>
                    </a:p>
                  </a:txBody>
                  <a:tcPr marR="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0" dirty="0">
                          <a:solidFill>
                            <a:srgbClr val="332618"/>
                          </a:solidFill>
                          <a:latin typeface="Franklin Gothic Medium Cond" panose="020B0606030402020204" pitchFamily="34" charset="0"/>
                        </a:rPr>
                        <a:t>0.93%</a:t>
                      </a:r>
                    </a:p>
                  </a:txBody>
                  <a:tcPr marL="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670382"/>
                  </a:ext>
                </a:extLst>
              </a:tr>
              <a:tr h="182880">
                <a:tc>
                  <a:txBody>
                    <a:bodyPr/>
                    <a:lstStyle/>
                    <a:p>
                      <a:pPr algn="l"/>
                      <a:r>
                        <a:rPr lang="en-US" sz="1600" b="0" dirty="0">
                          <a:solidFill>
                            <a:srgbClr val="332618"/>
                          </a:solidFill>
                          <a:latin typeface="Franklin Gothic Medium Cond" panose="020B0606030402020204" pitchFamily="34" charset="0"/>
                        </a:rPr>
                        <a:t>MAY 18:</a:t>
                      </a:r>
                    </a:p>
                  </a:txBody>
                  <a:tcPr marR="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0" dirty="0">
                          <a:solidFill>
                            <a:srgbClr val="332618"/>
                          </a:solidFill>
                          <a:latin typeface="Franklin Gothic Medium Cond" panose="020B0606030402020204" pitchFamily="34" charset="0"/>
                        </a:rPr>
                        <a:t>0.84%</a:t>
                      </a:r>
                    </a:p>
                  </a:txBody>
                  <a:tcPr marL="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3361985"/>
                  </a:ext>
                </a:extLst>
              </a:tr>
              <a:tr h="182880">
                <a:tc>
                  <a:txBody>
                    <a:bodyPr/>
                    <a:lstStyle/>
                    <a:p>
                      <a:pPr algn="l"/>
                      <a:r>
                        <a:rPr lang="en-US" sz="1600" b="0" dirty="0">
                          <a:solidFill>
                            <a:srgbClr val="332618"/>
                          </a:solidFill>
                          <a:latin typeface="Franklin Gothic Medium Cond" panose="020B0606030402020204" pitchFamily="34" charset="0"/>
                        </a:rPr>
                        <a:t>JUNE 18:</a:t>
                      </a:r>
                    </a:p>
                  </a:txBody>
                  <a:tcPr marR="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0" dirty="0">
                          <a:solidFill>
                            <a:srgbClr val="332618"/>
                          </a:solidFill>
                          <a:latin typeface="Franklin Gothic Medium Cond" panose="020B0606030402020204" pitchFamily="34" charset="0"/>
                        </a:rPr>
                        <a:t>0.75%</a:t>
                      </a:r>
                    </a:p>
                  </a:txBody>
                  <a:tcPr marL="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273523"/>
                  </a:ext>
                </a:extLst>
              </a:tr>
              <a:tr h="182880">
                <a:tc>
                  <a:txBody>
                    <a:bodyPr/>
                    <a:lstStyle/>
                    <a:p>
                      <a:pPr algn="l"/>
                      <a:r>
                        <a:rPr lang="en-US" sz="1600" b="0" dirty="0">
                          <a:solidFill>
                            <a:srgbClr val="332618"/>
                          </a:solidFill>
                          <a:latin typeface="Franklin Gothic Medium Cond" panose="020B0606030402020204" pitchFamily="34" charset="0"/>
                        </a:rPr>
                        <a:t>AUG. 20:</a:t>
                      </a:r>
                    </a:p>
                  </a:txBody>
                  <a:tcPr marR="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0" dirty="0">
                          <a:solidFill>
                            <a:srgbClr val="332618"/>
                          </a:solidFill>
                          <a:latin typeface="Franklin Gothic Medium Cond" panose="020B0606030402020204" pitchFamily="34" charset="0"/>
                        </a:rPr>
                        <a:t>0.68%</a:t>
                      </a:r>
                    </a:p>
                  </a:txBody>
                  <a:tcPr marL="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5687648"/>
                  </a:ext>
                </a:extLst>
              </a:tr>
              <a:tr h="182880">
                <a:tc>
                  <a:txBody>
                    <a:bodyPr/>
                    <a:lstStyle/>
                    <a:p>
                      <a:pPr algn="l"/>
                      <a:r>
                        <a:rPr lang="en-US" sz="1600" b="0" dirty="0">
                          <a:solidFill>
                            <a:srgbClr val="332618"/>
                          </a:solidFill>
                          <a:latin typeface="Franklin Gothic Medium Cond" panose="020B0606030402020204" pitchFamily="34" charset="0"/>
                        </a:rPr>
                        <a:t>SEP. 21:</a:t>
                      </a:r>
                    </a:p>
                  </a:txBody>
                  <a:tcPr marR="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0" dirty="0">
                          <a:solidFill>
                            <a:srgbClr val="332618"/>
                          </a:solidFill>
                          <a:latin typeface="Franklin Gothic Medium Cond" panose="020B0606030402020204" pitchFamily="34" charset="0"/>
                        </a:rPr>
                        <a:t>0.67%</a:t>
                      </a:r>
                    </a:p>
                  </a:txBody>
                  <a:tcPr marL="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2664792"/>
                  </a:ext>
                </a:extLst>
              </a:tr>
              <a:tr h="182880">
                <a:tc>
                  <a:txBody>
                    <a:bodyPr/>
                    <a:lstStyle/>
                    <a:p>
                      <a:pPr algn="l"/>
                      <a:r>
                        <a:rPr lang="en-US" sz="1600" b="0" dirty="0">
                          <a:solidFill>
                            <a:srgbClr val="332618"/>
                          </a:solidFill>
                          <a:latin typeface="Franklin Gothic Medium Cond" panose="020B0606030402020204" pitchFamily="34" charset="0"/>
                        </a:rPr>
                        <a:t>NOV. 6:</a:t>
                      </a:r>
                    </a:p>
                  </a:txBody>
                  <a:tcPr marR="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0" dirty="0">
                          <a:solidFill>
                            <a:srgbClr val="332618"/>
                          </a:solidFill>
                          <a:latin typeface="Franklin Gothic Medium Cond" panose="020B0606030402020204" pitchFamily="34" charset="0"/>
                        </a:rPr>
                        <a:t>0.68%</a:t>
                      </a:r>
                    </a:p>
                  </a:txBody>
                  <a:tcPr marL="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5742258"/>
                  </a:ext>
                </a:extLst>
              </a:tr>
              <a:tr h="182880">
                <a:tc>
                  <a:txBody>
                    <a:bodyPr/>
                    <a:lstStyle/>
                    <a:p>
                      <a:pPr algn="l"/>
                      <a:r>
                        <a:rPr lang="en-US" sz="1600" b="0" dirty="0">
                          <a:solidFill>
                            <a:srgbClr val="332618"/>
                          </a:solidFill>
                          <a:latin typeface="Franklin Gothic Medium Cond" panose="020B0606030402020204" pitchFamily="34" charset="0"/>
                        </a:rPr>
                        <a:t>DEC. 3:</a:t>
                      </a:r>
                    </a:p>
                  </a:txBody>
                  <a:tcPr marR="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0" dirty="0">
                          <a:solidFill>
                            <a:srgbClr val="332618"/>
                          </a:solidFill>
                          <a:latin typeface="Franklin Gothic Medium Cond" panose="020B0606030402020204" pitchFamily="34" charset="0"/>
                        </a:rPr>
                        <a:t>0.69%</a:t>
                      </a:r>
                    </a:p>
                  </a:txBody>
                  <a:tcPr marL="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7103140"/>
                  </a:ext>
                </a:extLst>
              </a:tr>
              <a:tr h="182880">
                <a:tc>
                  <a:txBody>
                    <a:bodyPr/>
                    <a:lstStyle/>
                    <a:p>
                      <a:pPr algn="l"/>
                      <a:r>
                        <a:rPr lang="en-US" sz="1600" b="0" dirty="0">
                          <a:solidFill>
                            <a:srgbClr val="332618"/>
                          </a:solidFill>
                          <a:latin typeface="Franklin Gothic Medium Cond" panose="020B0606030402020204" pitchFamily="34" charset="0"/>
                        </a:rPr>
                        <a:t>JAN. 14: </a:t>
                      </a:r>
                    </a:p>
                  </a:txBody>
                  <a:tcPr marR="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0" dirty="0">
                          <a:solidFill>
                            <a:srgbClr val="332618"/>
                          </a:solidFill>
                          <a:latin typeface="Franklin Gothic Medium Cond" panose="020B0606030402020204" pitchFamily="34" charset="0"/>
                        </a:rPr>
                        <a:t>0.63%</a:t>
                      </a:r>
                    </a:p>
                  </a:txBody>
                  <a:tcPr marL="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0437507"/>
                  </a:ext>
                </a:extLst>
              </a:tr>
              <a:tr h="182880">
                <a:tc>
                  <a:txBody>
                    <a:bodyPr/>
                    <a:lstStyle/>
                    <a:p>
                      <a:pPr algn="l"/>
                      <a:r>
                        <a:rPr lang="en-US" sz="1600" b="0" dirty="0">
                          <a:solidFill>
                            <a:srgbClr val="332618"/>
                          </a:solidFill>
                          <a:latin typeface="Franklin Gothic Medium Cond" panose="020B0606030402020204" pitchFamily="34" charset="0"/>
                        </a:rPr>
                        <a:t>FEB 18:</a:t>
                      </a:r>
                    </a:p>
                  </a:txBody>
                  <a:tcPr marR="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0" dirty="0">
                          <a:solidFill>
                            <a:srgbClr val="332618"/>
                          </a:solidFill>
                          <a:latin typeface="Franklin Gothic Medium Cond" panose="020B0606030402020204" pitchFamily="34" charset="0"/>
                        </a:rPr>
                        <a:t>0.64%</a:t>
                      </a:r>
                    </a:p>
                  </a:txBody>
                  <a:tcPr marL="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449263"/>
                  </a:ext>
                </a:extLst>
              </a:tr>
              <a:tr h="182880">
                <a:tc>
                  <a:txBody>
                    <a:bodyPr/>
                    <a:lstStyle/>
                    <a:p>
                      <a:pPr algn="l"/>
                      <a:r>
                        <a:rPr lang="en-US" sz="1600" b="0" dirty="0">
                          <a:solidFill>
                            <a:srgbClr val="332618"/>
                          </a:solidFill>
                          <a:latin typeface="Franklin Gothic Medium Cond" panose="020B0606030402020204" pitchFamily="34" charset="0"/>
                        </a:rPr>
                        <a:t>MAR 25:</a:t>
                      </a:r>
                    </a:p>
                  </a:txBody>
                  <a:tcPr marR="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0" dirty="0">
                          <a:solidFill>
                            <a:srgbClr val="332618"/>
                          </a:solidFill>
                          <a:latin typeface="Franklin Gothic Medium Cond" panose="020B0606030402020204" pitchFamily="34" charset="0"/>
                        </a:rPr>
                        <a:t>0.68%</a:t>
                      </a:r>
                    </a:p>
                  </a:txBody>
                  <a:tcPr marL="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2681581"/>
                  </a:ext>
                </a:extLst>
              </a:tr>
              <a:tr h="182880">
                <a:tc>
                  <a:txBody>
                    <a:bodyPr/>
                    <a:lstStyle/>
                    <a:p>
                      <a:pPr algn="l"/>
                      <a:r>
                        <a:rPr lang="en-US" sz="1600" b="0" dirty="0">
                          <a:solidFill>
                            <a:srgbClr val="332618"/>
                          </a:solidFill>
                          <a:latin typeface="Franklin Gothic Medium Cond" panose="020B0606030402020204" pitchFamily="34" charset="0"/>
                        </a:rPr>
                        <a:t>MAY 19:</a:t>
                      </a:r>
                    </a:p>
                  </a:txBody>
                  <a:tcPr marR="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0" dirty="0">
                          <a:solidFill>
                            <a:srgbClr val="332618"/>
                          </a:solidFill>
                          <a:latin typeface="Franklin Gothic Medium Cond" panose="020B0606030402020204" pitchFamily="34" charset="0"/>
                        </a:rPr>
                        <a:t>0.71%</a:t>
                      </a:r>
                    </a:p>
                  </a:txBody>
                  <a:tcPr marL="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2609128"/>
                  </a:ext>
                </a:extLst>
              </a:tr>
              <a:tr h="182880">
                <a:tc>
                  <a:txBody>
                    <a:bodyPr/>
                    <a:lstStyle/>
                    <a:p>
                      <a:pPr algn="l"/>
                      <a:r>
                        <a:rPr lang="en-US" sz="1600" b="0" dirty="0">
                          <a:solidFill>
                            <a:srgbClr val="332618"/>
                          </a:solidFill>
                          <a:latin typeface="Franklin Gothic Medium Cond" panose="020B0606030402020204" pitchFamily="34" charset="0"/>
                        </a:rPr>
                        <a:t>JUN 25:</a:t>
                      </a:r>
                    </a:p>
                  </a:txBody>
                  <a:tcPr marR="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0" dirty="0">
                          <a:solidFill>
                            <a:srgbClr val="332618"/>
                          </a:solidFill>
                          <a:latin typeface="Franklin Gothic Medium Cond" panose="020B0606030402020204" pitchFamily="34" charset="0"/>
                        </a:rPr>
                        <a:t>0.77%</a:t>
                      </a:r>
                    </a:p>
                  </a:txBody>
                  <a:tcPr marL="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0315188"/>
                  </a:ext>
                </a:extLst>
              </a:tr>
              <a:tr h="182880">
                <a:tc>
                  <a:txBody>
                    <a:bodyPr/>
                    <a:lstStyle/>
                    <a:p>
                      <a:pPr algn="l"/>
                      <a:r>
                        <a:rPr lang="en-US" sz="1600" b="0" dirty="0">
                          <a:solidFill>
                            <a:srgbClr val="332618"/>
                          </a:solidFill>
                          <a:latin typeface="Franklin Gothic Medium Cond" panose="020B0606030402020204" pitchFamily="34" charset="0"/>
                        </a:rPr>
                        <a:t>SEP 17:</a:t>
                      </a:r>
                    </a:p>
                  </a:txBody>
                  <a:tcPr marR="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0" dirty="0">
                          <a:solidFill>
                            <a:srgbClr val="332618"/>
                          </a:solidFill>
                          <a:latin typeface="Franklin Gothic Medium Cond" panose="020B0606030402020204" pitchFamily="34" charset="0"/>
                        </a:rPr>
                        <a:t>0.88%</a:t>
                      </a:r>
                    </a:p>
                  </a:txBody>
                  <a:tcPr marL="9144"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7696212"/>
                  </a:ext>
                </a:extLst>
              </a:tr>
            </a:tbl>
          </a:graphicData>
        </a:graphic>
      </p:graphicFrame>
      <p:sp>
        <p:nvSpPr>
          <p:cNvPr id="20" name="Slide Number Placeholder 3">
            <a:extLst>
              <a:ext uri="{FF2B5EF4-FFF2-40B4-BE49-F238E27FC236}">
                <a16:creationId xmlns:a16="http://schemas.microsoft.com/office/drawing/2014/main" id="{429F3D5E-4B23-4517-AFC0-96719266FD72}"/>
              </a:ext>
            </a:extLst>
          </p:cNvPr>
          <p:cNvSpPr txBox="1">
            <a:spLocks/>
          </p:cNvSpPr>
          <p:nvPr/>
        </p:nvSpPr>
        <p:spPr>
          <a:xfrm>
            <a:off x="7459980" y="7218257"/>
            <a:ext cx="2346960" cy="413808"/>
          </a:xfrm>
          <a:prstGeom prst="rect">
            <a:avLst/>
          </a:prstGeom>
        </p:spPr>
        <p:txBody>
          <a:bodyPr anchor="ctr"/>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5A232-6FE6-4ADA-887A-B745FF575941}" type="slidenum">
              <a:rPr kumimoji="0" lang="en-US" sz="100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2974755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0859C-11A6-46B0-A580-CDF9C62B53E1}"/>
              </a:ext>
            </a:extLst>
          </p:cNvPr>
          <p:cNvSpPr>
            <a:spLocks noGrp="1"/>
          </p:cNvSpPr>
          <p:nvPr>
            <p:ph type="title"/>
          </p:nvPr>
        </p:nvSpPr>
        <p:spPr/>
        <p:txBody>
          <a:bodyPr/>
          <a:lstStyle/>
          <a:p>
            <a:r>
              <a:rPr lang="en-US" dirty="0"/>
              <a:t>CONSUMER – REMAINS IN BETTER SHAPE THAN YOU KNOW</a:t>
            </a:r>
          </a:p>
        </p:txBody>
      </p:sp>
      <p:graphicFrame>
        <p:nvGraphicFramePr>
          <p:cNvPr id="6" name="Content Placeholder 5">
            <a:extLst>
              <a:ext uri="{FF2B5EF4-FFF2-40B4-BE49-F238E27FC236}">
                <a16:creationId xmlns:a16="http://schemas.microsoft.com/office/drawing/2014/main" id="{6DADF554-C773-49C5-8683-B2BC3BE73148}"/>
              </a:ext>
            </a:extLst>
          </p:cNvPr>
          <p:cNvGraphicFramePr>
            <a:graphicFrameLocks noGrp="1"/>
          </p:cNvGraphicFramePr>
          <p:nvPr>
            <p:ph idx="1"/>
            <p:extLst>
              <p:ext uri="{D42A27DB-BD31-4B8C-83A1-F6EECF244321}">
                <p14:modId xmlns:p14="http://schemas.microsoft.com/office/powerpoint/2010/main" val="4167608260"/>
              </p:ext>
            </p:extLst>
          </p:nvPr>
        </p:nvGraphicFramePr>
        <p:xfrm>
          <a:off x="255058" y="1347259"/>
          <a:ext cx="4572000" cy="28346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5">
            <a:extLst>
              <a:ext uri="{FF2B5EF4-FFF2-40B4-BE49-F238E27FC236}">
                <a16:creationId xmlns:a16="http://schemas.microsoft.com/office/drawing/2014/main" id="{B9FD2592-DD64-40A7-8321-E1AFA246DC78}"/>
              </a:ext>
            </a:extLst>
          </p:cNvPr>
          <p:cNvGraphicFramePr>
            <a:graphicFrameLocks/>
          </p:cNvGraphicFramePr>
          <p:nvPr>
            <p:extLst>
              <p:ext uri="{D42A27DB-BD31-4B8C-83A1-F6EECF244321}">
                <p14:modId xmlns:p14="http://schemas.microsoft.com/office/powerpoint/2010/main" val="3699145833"/>
              </p:ext>
            </p:extLst>
          </p:nvPr>
        </p:nvGraphicFramePr>
        <p:xfrm>
          <a:off x="4945591" y="1347259"/>
          <a:ext cx="4572000" cy="2834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5">
            <a:extLst>
              <a:ext uri="{FF2B5EF4-FFF2-40B4-BE49-F238E27FC236}">
                <a16:creationId xmlns:a16="http://schemas.microsoft.com/office/drawing/2014/main" id="{E3ECDB1D-8299-477D-BC72-8C65145B91C4}"/>
              </a:ext>
            </a:extLst>
          </p:cNvPr>
          <p:cNvGraphicFramePr>
            <a:graphicFrameLocks/>
          </p:cNvGraphicFramePr>
          <p:nvPr>
            <p:extLst>
              <p:ext uri="{D42A27DB-BD31-4B8C-83A1-F6EECF244321}">
                <p14:modId xmlns:p14="http://schemas.microsoft.com/office/powerpoint/2010/main" val="2549433037"/>
              </p:ext>
            </p:extLst>
          </p:nvPr>
        </p:nvGraphicFramePr>
        <p:xfrm>
          <a:off x="239182" y="4127725"/>
          <a:ext cx="4572000" cy="28346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5">
            <a:extLst>
              <a:ext uri="{FF2B5EF4-FFF2-40B4-BE49-F238E27FC236}">
                <a16:creationId xmlns:a16="http://schemas.microsoft.com/office/drawing/2014/main" id="{CDE86772-7204-480C-9147-6C3D0BFB7D9E}"/>
              </a:ext>
            </a:extLst>
          </p:cNvPr>
          <p:cNvGraphicFramePr>
            <a:graphicFrameLocks/>
          </p:cNvGraphicFramePr>
          <p:nvPr>
            <p:extLst>
              <p:ext uri="{D42A27DB-BD31-4B8C-83A1-F6EECF244321}">
                <p14:modId xmlns:p14="http://schemas.microsoft.com/office/powerpoint/2010/main" val="116603931"/>
              </p:ext>
            </p:extLst>
          </p:nvPr>
        </p:nvGraphicFramePr>
        <p:xfrm>
          <a:off x="4945591" y="4127725"/>
          <a:ext cx="4572000" cy="2834640"/>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69252E79-F9DE-49BC-BEC7-0F66E3D40829}"/>
              </a:ext>
            </a:extLst>
          </p:cNvPr>
          <p:cNvSpPr txBox="1"/>
          <p:nvPr/>
        </p:nvSpPr>
        <p:spPr>
          <a:xfrm>
            <a:off x="239484" y="6843484"/>
            <a:ext cx="3931920" cy="256765"/>
          </a:xfrm>
          <a:prstGeom prst="rect">
            <a:avLst/>
          </a:prstGeom>
          <a:noFill/>
        </p:spPr>
        <p:txBody>
          <a:bodyPr wrap="square" lIns="101882" tIns="50941" rIns="101882" bIns="50941" rtlCol="0">
            <a:spAutoFit/>
          </a:bodyPr>
          <a:lstStyle>
            <a:defPPr>
              <a:defRPr lang="en-US"/>
            </a:defPPr>
            <a:lvl1pPr>
              <a:defRPr sz="1000" i="1">
                <a:solidFill>
                  <a:srgbClr val="332618"/>
                </a:solidFill>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Source: Bloomberg, FRB, BEA, Goldman Sachs Global Investment Research, Baird</a:t>
            </a:r>
          </a:p>
        </p:txBody>
      </p:sp>
      <p:sp>
        <p:nvSpPr>
          <p:cNvPr id="11" name="TextBox 10">
            <a:extLst>
              <a:ext uri="{FF2B5EF4-FFF2-40B4-BE49-F238E27FC236}">
                <a16:creationId xmlns:a16="http://schemas.microsoft.com/office/drawing/2014/main" id="{7D962724-C95C-4597-A90E-0C6B1005D780}"/>
              </a:ext>
            </a:extLst>
          </p:cNvPr>
          <p:cNvSpPr txBox="1"/>
          <p:nvPr/>
        </p:nvSpPr>
        <p:spPr>
          <a:xfrm>
            <a:off x="9352718" y="6059285"/>
            <a:ext cx="497252" cy="276999"/>
          </a:xfrm>
          <a:prstGeom prst="rect">
            <a:avLst/>
          </a:prstGeom>
          <a:noFill/>
        </p:spPr>
        <p:txBody>
          <a:bodyPr wrap="none" rtlCol="0">
            <a:spAutoFit/>
          </a:bodyPr>
          <a:lstStyle>
            <a:defPPr>
              <a:defRPr lang="en-US"/>
            </a:defPPr>
            <a:lvl1pPr marL="0" marR="0" lvl="0" indent="0" algn="ctr" defTabSz="914400" eaLnBrk="1" latinLnBrk="0" hangingPunct="1">
              <a:lnSpc>
                <a:spcPct val="100000"/>
              </a:lnSpc>
              <a:buClrTx/>
              <a:buSzTx/>
              <a:buFontTx/>
              <a:buNone/>
              <a:tabLst/>
              <a:defRPr kumimoji="0" sz="1050" b="1" i="0" u="none" strike="noStrike" cap="none" spc="0" normalizeH="0" baseline="0">
                <a:ln>
                  <a:noFill/>
                </a:ln>
                <a:solidFill>
                  <a:srgbClr val="4A8261"/>
                </a:solidFill>
                <a:effectLst/>
                <a:uLnTx/>
                <a:uFillTx/>
                <a:latin typeface="Garamond" panose="02020404030301010803" pitchFamily="18"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7.3%</a:t>
            </a:r>
          </a:p>
        </p:txBody>
      </p:sp>
      <p:sp>
        <p:nvSpPr>
          <p:cNvPr id="13" name="Slide Number Placeholder 4">
            <a:extLst>
              <a:ext uri="{FF2B5EF4-FFF2-40B4-BE49-F238E27FC236}">
                <a16:creationId xmlns:a16="http://schemas.microsoft.com/office/drawing/2014/main" id="{4201AF88-E122-486C-AEBE-425BFAED6816}"/>
              </a:ext>
            </a:extLst>
          </p:cNvPr>
          <p:cNvSpPr>
            <a:spLocks noGrp="1"/>
          </p:cNvSpPr>
          <p:nvPr>
            <p:ph type="sldNum" sz="quarter" idx="10"/>
          </p:nvPr>
        </p:nvSpPr>
        <p:spPr>
          <a:xfrm>
            <a:off x="7459980" y="7218257"/>
            <a:ext cx="2346960" cy="41380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E8459C-6417-4B74-9D59-3C7B5B563879}" type="slidenum">
              <a:rPr kumimoji="0" lang="en-US" sz="1000" b="0" i="0" u="none" strike="noStrike" kern="1200" cap="none" spc="0" normalizeH="0" baseline="0" noProof="0" smtClean="0">
                <a:ln>
                  <a:noFill/>
                </a:ln>
                <a:solidFill>
                  <a:srgbClr val="332618"/>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332618"/>
              </a:solidFill>
              <a:effectLst/>
              <a:uLnTx/>
              <a:uFillTx/>
              <a:latin typeface="Garamond" pitchFamily="18" charset="0"/>
              <a:ea typeface="+mn-ea"/>
              <a:cs typeface="+mn-cs"/>
            </a:endParaRPr>
          </a:p>
        </p:txBody>
      </p:sp>
      <p:grpSp>
        <p:nvGrpSpPr>
          <p:cNvPr id="4" name="Group 3">
            <a:extLst>
              <a:ext uri="{FF2B5EF4-FFF2-40B4-BE49-F238E27FC236}">
                <a16:creationId xmlns:a16="http://schemas.microsoft.com/office/drawing/2014/main" id="{DFB5B74E-E49D-4C13-B167-D9374768BFF4}"/>
              </a:ext>
            </a:extLst>
          </p:cNvPr>
          <p:cNvGrpSpPr/>
          <p:nvPr/>
        </p:nvGrpSpPr>
        <p:grpSpPr>
          <a:xfrm>
            <a:off x="502705" y="4745047"/>
            <a:ext cx="2377440" cy="440110"/>
            <a:chOff x="502705" y="4745047"/>
            <a:chExt cx="2377440" cy="440110"/>
          </a:xfrm>
        </p:grpSpPr>
        <p:sp>
          <p:nvSpPr>
            <p:cNvPr id="15" name="Text Box 4">
              <a:extLst>
                <a:ext uri="{FF2B5EF4-FFF2-40B4-BE49-F238E27FC236}">
                  <a16:creationId xmlns:a16="http://schemas.microsoft.com/office/drawing/2014/main" id="{AC2C973E-FA99-442D-9EA0-60FDC9F39DBC}"/>
                </a:ext>
              </a:extLst>
            </p:cNvPr>
            <p:cNvSpPr txBox="1">
              <a:spLocks noChangeArrowheads="1"/>
            </p:cNvSpPr>
            <p:nvPr/>
          </p:nvSpPr>
          <p:spPr bwMode="auto">
            <a:xfrm>
              <a:off x="502705" y="4745047"/>
              <a:ext cx="2377440" cy="440110"/>
            </a:xfrm>
            <a:prstGeom prst="rect">
              <a:avLst/>
            </a:prstGeom>
            <a:noFill/>
            <a:ln w="9525">
              <a:noFill/>
              <a:miter lim="800000"/>
              <a:headEnd/>
              <a:tailEnd/>
            </a:ln>
            <a:effectLst/>
          </p:spPr>
          <p:txBody>
            <a:bodyPr lIns="100572" tIns="50287" rIns="100572" bIns="50287">
              <a:spAutoFit/>
            </a:bodyPr>
            <a:lstStyle>
              <a:defPPr>
                <a:defRPr lang="en-US"/>
              </a:defPPr>
              <a:lvl1pPr algn="l" defTabSz="1121093">
                <a:spcBef>
                  <a:spcPct val="0"/>
                </a:spcBef>
                <a:tabLst>
                  <a:tab pos="628650" algn="l"/>
                  <a:tab pos="2514600" algn="l"/>
                  <a:tab pos="3770154" algn="r"/>
                  <a:tab pos="4023360" algn="r"/>
                </a:tabLst>
                <a:defRPr sz="1100" b="0">
                  <a:solidFill>
                    <a:srgbClr val="000000"/>
                  </a:solidFill>
                  <a:latin typeface="Garamond" panose="02020404030301010803" pitchFamily="18" charset="0"/>
                </a:defRPr>
              </a:lvl1pPr>
              <a:lvl2pPr algn="l">
                <a:spcBef>
                  <a:spcPct val="0"/>
                </a:spcBef>
                <a:defRPr sz="1000">
                  <a:solidFill>
                    <a:schemeClr val="tx1"/>
                  </a:solidFill>
                </a:defRPr>
              </a:lvl2pPr>
              <a:lvl3pPr algn="l">
                <a:spcBef>
                  <a:spcPct val="0"/>
                </a:spcBef>
                <a:defRPr sz="1000">
                  <a:solidFill>
                    <a:schemeClr val="tx1"/>
                  </a:solidFill>
                </a:defRPr>
              </a:lvl3pPr>
              <a:lvl4pPr algn="l">
                <a:spcBef>
                  <a:spcPct val="0"/>
                </a:spcBef>
                <a:defRPr sz="1000">
                  <a:solidFill>
                    <a:schemeClr val="tx1"/>
                  </a:solidFill>
                </a:defRPr>
              </a:lvl4pPr>
              <a:lvl5pPr algn="l">
                <a:spcBef>
                  <a:spcPct val="0"/>
                </a:spcBef>
                <a:defRPr sz="1000">
                  <a:solidFill>
                    <a:schemeClr val="tx1"/>
                  </a:solidFill>
                </a:defRPr>
              </a:lvl5pPr>
              <a:lvl6pPr>
                <a:defRPr sz="1000">
                  <a:solidFill>
                    <a:schemeClr val="tx1"/>
                  </a:solidFill>
                </a:defRPr>
              </a:lvl6pPr>
              <a:lvl7pPr>
                <a:defRPr sz="1000">
                  <a:solidFill>
                    <a:schemeClr val="tx1"/>
                  </a:solidFill>
                </a:defRPr>
              </a:lvl7pPr>
              <a:lvl8pPr>
                <a:defRPr sz="1000">
                  <a:solidFill>
                    <a:schemeClr val="tx1"/>
                  </a:solidFill>
                </a:defRPr>
              </a:lvl8pPr>
              <a:lvl9pPr>
                <a:defRPr sz="1000">
                  <a:solidFill>
                    <a:schemeClr val="tx1"/>
                  </a:solidFill>
                </a:defRPr>
              </a:lvl9pPr>
            </a:lstStyle>
            <a:p>
              <a:pPr marL="0" marR="0" lvl="0" indent="0" algn="l" defTabSz="1121093" rtl="0" eaLnBrk="1" fontAlgn="base" latinLnBrk="0" hangingPunct="1">
                <a:lnSpc>
                  <a:spcPct val="100000"/>
                </a:lnSpc>
                <a:spcBef>
                  <a:spcPct val="0"/>
                </a:spcBef>
                <a:spcAft>
                  <a:spcPct val="0"/>
                </a:spcAft>
                <a:buClrTx/>
                <a:buSzTx/>
                <a:buFontTx/>
                <a:buNone/>
                <a:tabLst>
                  <a:tab pos="628650" algn="l"/>
                  <a:tab pos="2514600" algn="l"/>
                  <a:tab pos="3770154" algn="r"/>
                  <a:tab pos="4023360" algn="r"/>
                </a:tabLst>
                <a:defRPr/>
              </a:pPr>
              <a:r>
                <a:rPr kumimoji="0" lang="en-US" sz="11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	</a:t>
              </a:r>
              <a:r>
                <a:rPr kumimoji="0" lang="en-US" sz="10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Debt Service Ratio (Left)</a:t>
              </a:r>
            </a:p>
            <a:p>
              <a:pPr marL="0" marR="0" lvl="0" indent="0" algn="l" defTabSz="1121093" rtl="0" eaLnBrk="1" fontAlgn="base" latinLnBrk="0" hangingPunct="1">
                <a:lnSpc>
                  <a:spcPct val="100000"/>
                </a:lnSpc>
                <a:spcBef>
                  <a:spcPct val="0"/>
                </a:spcBef>
                <a:spcAft>
                  <a:spcPct val="0"/>
                </a:spcAft>
                <a:buClrTx/>
                <a:buSzTx/>
                <a:buFontTx/>
                <a:buNone/>
                <a:tabLst>
                  <a:tab pos="628650" algn="l"/>
                  <a:tab pos="2514600" algn="l"/>
                  <a:tab pos="3770154" algn="r"/>
                  <a:tab pos="4023360" algn="r"/>
                </a:tabLst>
                <a:defRPr/>
              </a:pPr>
              <a:r>
                <a:rPr kumimoji="0" lang="en-US" sz="10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	Debt-to-Income Ratio (Right)</a:t>
              </a:r>
            </a:p>
          </p:txBody>
        </p:sp>
        <p:sp>
          <p:nvSpPr>
            <p:cNvPr id="16" name="Line 10">
              <a:extLst>
                <a:ext uri="{FF2B5EF4-FFF2-40B4-BE49-F238E27FC236}">
                  <a16:creationId xmlns:a16="http://schemas.microsoft.com/office/drawing/2014/main" id="{C846C513-A124-4163-BACD-AB82DC0523E7}"/>
                </a:ext>
              </a:extLst>
            </p:cNvPr>
            <p:cNvSpPr>
              <a:spLocks noChangeShapeType="1"/>
            </p:cNvSpPr>
            <p:nvPr/>
          </p:nvSpPr>
          <p:spPr bwMode="auto">
            <a:xfrm>
              <a:off x="849647" y="4865820"/>
              <a:ext cx="320040" cy="0"/>
            </a:xfrm>
            <a:prstGeom prst="line">
              <a:avLst/>
            </a:prstGeom>
            <a:noFill/>
            <a:ln w="22225">
              <a:solidFill>
                <a:srgbClr val="631717"/>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7" name="Line 12">
              <a:extLst>
                <a:ext uri="{FF2B5EF4-FFF2-40B4-BE49-F238E27FC236}">
                  <a16:creationId xmlns:a16="http://schemas.microsoft.com/office/drawing/2014/main" id="{812DB3F5-8D19-4A80-9292-B9FFB8FD91DD}"/>
                </a:ext>
              </a:extLst>
            </p:cNvPr>
            <p:cNvSpPr>
              <a:spLocks noChangeShapeType="1"/>
            </p:cNvSpPr>
            <p:nvPr/>
          </p:nvSpPr>
          <p:spPr bwMode="auto">
            <a:xfrm>
              <a:off x="849647" y="5045684"/>
              <a:ext cx="320040" cy="0"/>
            </a:xfrm>
            <a:prstGeom prst="line">
              <a:avLst/>
            </a:prstGeom>
            <a:noFill/>
            <a:ln w="22225">
              <a:solidFill>
                <a:srgbClr val="359C89"/>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grpSp>
    </p:spTree>
    <p:extLst>
      <p:ext uri="{BB962C8B-B14F-4D97-AF65-F5344CB8AC3E}">
        <p14:creationId xmlns:p14="http://schemas.microsoft.com/office/powerpoint/2010/main" val="209086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0859C-11A6-46B0-A580-CDF9C62B53E1}"/>
              </a:ext>
            </a:extLst>
          </p:cNvPr>
          <p:cNvSpPr>
            <a:spLocks noGrp="1"/>
          </p:cNvSpPr>
          <p:nvPr>
            <p:ph type="title"/>
          </p:nvPr>
        </p:nvSpPr>
        <p:spPr/>
        <p:txBody>
          <a:bodyPr/>
          <a:lstStyle/>
          <a:p>
            <a:r>
              <a:rPr lang="en-US" sz="3520" dirty="0"/>
              <a:t>HOUSING MARKET STILL EXCEPTIONALLY STRONG</a:t>
            </a:r>
          </a:p>
        </p:txBody>
      </p:sp>
      <p:graphicFrame>
        <p:nvGraphicFramePr>
          <p:cNvPr id="6" name="Content Placeholder 5">
            <a:extLst>
              <a:ext uri="{FF2B5EF4-FFF2-40B4-BE49-F238E27FC236}">
                <a16:creationId xmlns:a16="http://schemas.microsoft.com/office/drawing/2014/main" id="{6DADF554-C773-49C5-8683-B2BC3BE73148}"/>
              </a:ext>
            </a:extLst>
          </p:cNvPr>
          <p:cNvGraphicFramePr>
            <a:graphicFrameLocks noGrp="1"/>
          </p:cNvGraphicFramePr>
          <p:nvPr>
            <p:ph idx="1"/>
            <p:extLst>
              <p:ext uri="{D42A27DB-BD31-4B8C-83A1-F6EECF244321}">
                <p14:modId xmlns:p14="http://schemas.microsoft.com/office/powerpoint/2010/main" val="3424903335"/>
              </p:ext>
            </p:extLst>
          </p:nvPr>
        </p:nvGraphicFramePr>
        <p:xfrm>
          <a:off x="255058" y="1186391"/>
          <a:ext cx="4572000" cy="28346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5">
            <a:extLst>
              <a:ext uri="{FF2B5EF4-FFF2-40B4-BE49-F238E27FC236}">
                <a16:creationId xmlns:a16="http://schemas.microsoft.com/office/drawing/2014/main" id="{B9FD2592-DD64-40A7-8321-E1AFA246DC78}"/>
              </a:ext>
            </a:extLst>
          </p:cNvPr>
          <p:cNvGraphicFramePr>
            <a:graphicFrameLocks/>
          </p:cNvGraphicFramePr>
          <p:nvPr>
            <p:extLst>
              <p:ext uri="{D42A27DB-BD31-4B8C-83A1-F6EECF244321}">
                <p14:modId xmlns:p14="http://schemas.microsoft.com/office/powerpoint/2010/main" val="4088553415"/>
              </p:ext>
            </p:extLst>
          </p:nvPr>
        </p:nvGraphicFramePr>
        <p:xfrm>
          <a:off x="4945591" y="1186391"/>
          <a:ext cx="4572000" cy="2834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5">
            <a:extLst>
              <a:ext uri="{FF2B5EF4-FFF2-40B4-BE49-F238E27FC236}">
                <a16:creationId xmlns:a16="http://schemas.microsoft.com/office/drawing/2014/main" id="{E3ECDB1D-8299-477D-BC72-8C65145B91C4}"/>
              </a:ext>
            </a:extLst>
          </p:cNvPr>
          <p:cNvGraphicFramePr>
            <a:graphicFrameLocks/>
          </p:cNvGraphicFramePr>
          <p:nvPr>
            <p:extLst>
              <p:ext uri="{D42A27DB-BD31-4B8C-83A1-F6EECF244321}">
                <p14:modId xmlns:p14="http://schemas.microsoft.com/office/powerpoint/2010/main" val="374541139"/>
              </p:ext>
            </p:extLst>
          </p:nvPr>
        </p:nvGraphicFramePr>
        <p:xfrm>
          <a:off x="239182" y="3966857"/>
          <a:ext cx="4572000" cy="28346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5">
            <a:extLst>
              <a:ext uri="{FF2B5EF4-FFF2-40B4-BE49-F238E27FC236}">
                <a16:creationId xmlns:a16="http://schemas.microsoft.com/office/drawing/2014/main" id="{CDE86772-7204-480C-9147-6C3D0BFB7D9E}"/>
              </a:ext>
            </a:extLst>
          </p:cNvPr>
          <p:cNvGraphicFramePr>
            <a:graphicFrameLocks/>
          </p:cNvGraphicFramePr>
          <p:nvPr>
            <p:extLst>
              <p:ext uri="{D42A27DB-BD31-4B8C-83A1-F6EECF244321}">
                <p14:modId xmlns:p14="http://schemas.microsoft.com/office/powerpoint/2010/main" val="3450615602"/>
              </p:ext>
            </p:extLst>
          </p:nvPr>
        </p:nvGraphicFramePr>
        <p:xfrm>
          <a:off x="4945591" y="3966857"/>
          <a:ext cx="4572000" cy="2834640"/>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349D3CD1-6BA0-45C6-ABF1-CDEBD0D88ACC}"/>
              </a:ext>
            </a:extLst>
          </p:cNvPr>
          <p:cNvSpPr txBox="1"/>
          <p:nvPr/>
        </p:nvSpPr>
        <p:spPr>
          <a:xfrm>
            <a:off x="239485" y="6843484"/>
            <a:ext cx="2355659" cy="256765"/>
          </a:xfrm>
          <a:prstGeom prst="rect">
            <a:avLst/>
          </a:prstGeom>
          <a:noFill/>
        </p:spPr>
        <p:txBody>
          <a:bodyPr wrap="square" lIns="101882" tIns="50941" rIns="101882" bIns="50941" rtlCol="0">
            <a:spAutoFit/>
          </a:bodyPr>
          <a:lstStyle>
            <a:defPPr>
              <a:defRPr lang="en-US"/>
            </a:defPPr>
            <a:lvl1pPr>
              <a:defRPr sz="1000" i="1">
                <a:solidFill>
                  <a:srgbClr val="332618"/>
                </a:solidFill>
                <a:latin typeface="Garamond" panose="02020404030301010803"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32618"/>
                </a:solidFill>
                <a:effectLst/>
                <a:uLnTx/>
                <a:uFillTx/>
                <a:latin typeface="Garamond" panose="02020404030301010803" pitchFamily="18" charset="0"/>
                <a:ea typeface="+mn-ea"/>
                <a:cs typeface="+mn-cs"/>
              </a:rPr>
              <a:t>Source: Bloomberg, Baird</a:t>
            </a:r>
          </a:p>
        </p:txBody>
      </p:sp>
      <p:sp>
        <p:nvSpPr>
          <p:cNvPr id="11" name="Slide Number Placeholder 4">
            <a:extLst>
              <a:ext uri="{FF2B5EF4-FFF2-40B4-BE49-F238E27FC236}">
                <a16:creationId xmlns:a16="http://schemas.microsoft.com/office/drawing/2014/main" id="{AF46FDB4-583B-449A-8BC0-1B6FF0778189}"/>
              </a:ext>
            </a:extLst>
          </p:cNvPr>
          <p:cNvSpPr>
            <a:spLocks noGrp="1"/>
          </p:cNvSpPr>
          <p:nvPr>
            <p:ph type="sldNum" sz="quarter" idx="10"/>
          </p:nvPr>
        </p:nvSpPr>
        <p:spPr>
          <a:xfrm>
            <a:off x="7459980" y="7218257"/>
            <a:ext cx="2346960" cy="41380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E8459C-6417-4B74-9D59-3C7B5B563879}" type="slidenum">
              <a:rPr kumimoji="0" lang="en-US" sz="1000" b="0" i="0" u="none" strike="noStrike" kern="1200" cap="none" spc="0" normalizeH="0" baseline="0" noProof="0" smtClean="0">
                <a:ln>
                  <a:noFill/>
                </a:ln>
                <a:solidFill>
                  <a:srgbClr val="332618"/>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332618"/>
              </a:solidFill>
              <a:effectLst/>
              <a:uLnTx/>
              <a:uFillTx/>
              <a:latin typeface="Garamond" pitchFamily="18" charset="0"/>
              <a:ea typeface="+mn-ea"/>
              <a:cs typeface="+mn-cs"/>
            </a:endParaRPr>
          </a:p>
        </p:txBody>
      </p:sp>
    </p:spTree>
    <p:extLst>
      <p:ext uri="{BB962C8B-B14F-4D97-AF65-F5344CB8AC3E}">
        <p14:creationId xmlns:p14="http://schemas.microsoft.com/office/powerpoint/2010/main" val="1560138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Franklin Gothic Medium C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Franklin Gothic Medium C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17A5E"/>
      </a:dk2>
      <a:lt2>
        <a:srgbClr val="BA9E66"/>
      </a:lt2>
      <a:accent1>
        <a:srgbClr val="005440"/>
      </a:accent1>
      <a:accent2>
        <a:srgbClr val="A60F38"/>
      </a:accent2>
      <a:accent3>
        <a:srgbClr val="FFFFFF"/>
      </a:accent3>
      <a:accent4>
        <a:srgbClr val="000000"/>
      </a:accent4>
      <a:accent5>
        <a:srgbClr val="AAB3AF"/>
      </a:accent5>
      <a:accent6>
        <a:srgbClr val="960C32"/>
      </a:accent6>
      <a:hlink>
        <a:srgbClr val="265787"/>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Franklin Gothic Medium C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4.xml><?xml version="1.0" encoding="utf-8"?>
<a:theme xmlns:a="http://schemas.openxmlformats.org/drawingml/2006/main" name="2_Default Design">
  <a:themeElements>
    <a:clrScheme name="">
      <a:dk1>
        <a:srgbClr val="000000"/>
      </a:dk1>
      <a:lt1>
        <a:srgbClr val="FFFFFF"/>
      </a:lt1>
      <a:dk2>
        <a:srgbClr val="017A5E"/>
      </a:dk2>
      <a:lt2>
        <a:srgbClr val="8F1736"/>
      </a:lt2>
      <a:accent1>
        <a:srgbClr val="265787"/>
      </a:accent1>
      <a:accent2>
        <a:srgbClr val="7D99BA"/>
      </a:accent2>
      <a:accent3>
        <a:srgbClr val="FFFFFF"/>
      </a:accent3>
      <a:accent4>
        <a:srgbClr val="000000"/>
      </a:accent4>
      <a:accent5>
        <a:srgbClr val="ACB4C3"/>
      </a:accent5>
      <a:accent6>
        <a:srgbClr val="718AA8"/>
      </a:accent6>
      <a:hlink>
        <a:srgbClr val="BA9E66"/>
      </a:hlink>
      <a:folHlink>
        <a:srgbClr val="C9B582"/>
      </a:folHlink>
    </a:clrScheme>
    <a:fontScheme name="2_Default Design">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17A5E"/>
        </a:dk2>
        <a:lt2>
          <a:srgbClr val="BA9E66"/>
        </a:lt2>
        <a:accent1>
          <a:srgbClr val="005440"/>
        </a:accent1>
        <a:accent2>
          <a:srgbClr val="A60F38"/>
        </a:accent2>
        <a:accent3>
          <a:srgbClr val="FFFFFF"/>
        </a:accent3>
        <a:accent4>
          <a:srgbClr val="000000"/>
        </a:accent4>
        <a:accent5>
          <a:srgbClr val="AAB3AF"/>
        </a:accent5>
        <a:accent6>
          <a:srgbClr val="960C32"/>
        </a:accent6>
        <a:hlink>
          <a:srgbClr val="265787"/>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017A5E"/>
    </a:dk2>
    <a:lt2>
      <a:srgbClr val="8F1736"/>
    </a:lt2>
    <a:accent1>
      <a:srgbClr val="265787"/>
    </a:accent1>
    <a:accent2>
      <a:srgbClr val="7D99BA"/>
    </a:accent2>
    <a:accent3>
      <a:srgbClr val="FFFFFF"/>
    </a:accent3>
    <a:accent4>
      <a:srgbClr val="000000"/>
    </a:accent4>
    <a:accent5>
      <a:srgbClr val="ACB4C3"/>
    </a:accent5>
    <a:accent6>
      <a:srgbClr val="718AA8"/>
    </a:accent6>
    <a:hlink>
      <a:srgbClr val="BA9E66"/>
    </a:hlink>
    <a:folHlink>
      <a:srgbClr val="C9B582"/>
    </a:folHlink>
  </a:clrScheme>
  <a:fontScheme name="1_Default Design">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000000"/>
    </a:dk1>
    <a:lt1>
      <a:srgbClr val="FFFFFF"/>
    </a:lt1>
    <a:dk2>
      <a:srgbClr val="017A5E"/>
    </a:dk2>
    <a:lt2>
      <a:srgbClr val="8F1736"/>
    </a:lt2>
    <a:accent1>
      <a:srgbClr val="265787"/>
    </a:accent1>
    <a:accent2>
      <a:srgbClr val="7D99BA"/>
    </a:accent2>
    <a:accent3>
      <a:srgbClr val="FFFFFF"/>
    </a:accent3>
    <a:accent4>
      <a:srgbClr val="000000"/>
    </a:accent4>
    <a:accent5>
      <a:srgbClr val="ACB4C3"/>
    </a:accent5>
    <a:accent6>
      <a:srgbClr val="718AA8"/>
    </a:accent6>
    <a:hlink>
      <a:srgbClr val="BA9E66"/>
    </a:hlink>
    <a:folHlink>
      <a:srgbClr val="C9B582"/>
    </a:folHlink>
  </a:clrScheme>
  <a:fontScheme name="1_Default Design">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20538</TotalTime>
  <Words>3100</Words>
  <Application>Microsoft Office PowerPoint</Application>
  <PresentationFormat>Custom</PresentationFormat>
  <Paragraphs>594</Paragraphs>
  <Slides>34</Slides>
  <Notes>23</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34</vt:i4>
      </vt:variant>
    </vt:vector>
  </HeadingPairs>
  <TitlesOfParts>
    <vt:vector size="55" baseType="lpstr">
      <vt:lpstr>Arial</vt:lpstr>
      <vt:lpstr>Arial Narrow</vt:lpstr>
      <vt:lpstr>Calibri</vt:lpstr>
      <vt:lpstr>Franklin Gothic Medium Cond</vt:lpstr>
      <vt:lpstr>Garamond</vt:lpstr>
      <vt:lpstr>Times New Roman</vt:lpstr>
      <vt:lpstr>Wingdings</vt:lpstr>
      <vt:lpstr>1_Office Theme</vt:lpstr>
      <vt:lpstr>Office Theme</vt:lpstr>
      <vt:lpstr>2_Office Theme</vt:lpstr>
      <vt:lpstr>2_Default Design</vt:lpstr>
      <vt:lpstr>3_Office Theme</vt:lpstr>
      <vt:lpstr>4_Office Theme</vt:lpstr>
      <vt:lpstr>6_Office Theme</vt:lpstr>
      <vt:lpstr>Custom Design</vt:lpstr>
      <vt:lpstr>5_Office Theme</vt:lpstr>
      <vt:lpstr>8_Office Theme</vt:lpstr>
      <vt:lpstr>7_Office Theme</vt:lpstr>
      <vt:lpstr>9_Office Theme</vt:lpstr>
      <vt:lpstr>10_Office Theme</vt:lpstr>
      <vt:lpstr>11_Office Theme</vt:lpstr>
      <vt:lpstr>2022 ECONOMIC OUTLOOK   AND FINANCIAL MARKET UPDATE</vt:lpstr>
      <vt:lpstr>THE ECONOMY TODAY – A SHARP REBOUND SLOWS</vt:lpstr>
      <vt:lpstr>GLOBAL GROWTH COLLAPSED IN 2020 (AND HAS REBOUNDED MUCH QUICKER THIS YEAR)</vt:lpstr>
      <vt:lpstr>U.S. GDP PLUNGED, BUT WILL RECOVER MORE QUICKLY THAN ANTICIPATED (MUCH FASTER THAN THE LAST THREE RECESSIONS)</vt:lpstr>
      <vt:lpstr>OFFICIAL UNEMPLOYMENT RATE  (LOWER THAN NORMAL DUE TO SHRINKAGE OF OUR WORKFORCE)</vt:lpstr>
      <vt:lpstr>TOTAL NON-FARM EMPLOYMENT (LARGE GAP STILL TO FILL)</vt:lpstr>
      <vt:lpstr>GLOBAL SHORT RATES – COLLAPSED, BOTTOMED, AND NOW MOVING HIGHER</vt:lpstr>
      <vt:lpstr>CONSUMER – REMAINS IN BETTER SHAPE THAN YOU KNOW</vt:lpstr>
      <vt:lpstr>HOUSING MARKET STILL EXCEPTIONALLY STRONG</vt:lpstr>
      <vt:lpstr>CONSUMER FINANCES – LARGE POSITIVE WEALTH EFFECT</vt:lpstr>
      <vt:lpstr>LIMITATIONS ON FISCAL POLICY</vt:lpstr>
      <vt:lpstr>CORPORATE CREDIT SPREADS – 1/31/97 through 11/30/21</vt:lpstr>
      <vt:lpstr>INFLATION – AGGRESSIVELY TURNING UP </vt:lpstr>
      <vt:lpstr>WAGE GROWTH AND CORE PCE</vt:lpstr>
      <vt:lpstr>OWNER’S EQUIVALENT RENT LAGS HOME PRICES AND FORWARD RENTS</vt:lpstr>
      <vt:lpstr>INVENTORIES AT ALL TIME LOWS</vt:lpstr>
      <vt:lpstr>TRANSPORTATION COSTS AT ALL TIME HIGHS</vt:lpstr>
      <vt:lpstr>INFLATION HAS FALLEN SEQUENTIALLY PER EXPANSION (BUT NOT THIS TIME)</vt:lpstr>
      <vt:lpstr>YOU THINK OUR INTEREST RATES ARE LOW?</vt:lpstr>
      <vt:lpstr>QUANTITATIVE EASING AS A PERCENT OF GDP</vt:lpstr>
      <vt:lpstr>U.S. CORONAVIRUS VS. VACCINES </vt:lpstr>
      <vt:lpstr>GLOBAL CORONAVIRUS VS. VACCINES – FOURTH WAVE</vt:lpstr>
      <vt:lpstr>A HISTORY OF BEAR MARKETS DOW JONES INDUSTRIAL AVERAGE (1900 – PRESENT)</vt:lpstr>
      <vt:lpstr>YTD EQUITY RETURNS (MARKET ROTATES AND BROADENS) as of 11/30/2021</vt:lpstr>
      <vt:lpstr>YTD INDEX RETURNS as of 11/30/2021</vt:lpstr>
      <vt:lpstr>BBG BARCLAYS US AGGREGATE BOND TOTAL RETURNS (10 YEARS FORWARD PROJECTION)</vt:lpstr>
      <vt:lpstr>S&amp;P 500 INDEX 10-YEAR SUBSEQUENT ANNUALIZED RETURN  (%) (BASED ON CURRENT P/E – 1980-2020)</vt:lpstr>
      <vt:lpstr>S&amp;P 500 INDEX 10-YEAR SUBSEQUENT ANNUALIZED RETURN  (%) (BASED ON CAPE P/E)</vt:lpstr>
      <vt:lpstr>S&amp;P 500 REAL EARNINGS GROWTH AND 10-YEAR MOVING AVERAGE</vt:lpstr>
      <vt:lpstr>PERCENT OF STOCKS WITH DIVIDENDS HIGHER THAN 10-YR TREASURY</vt:lpstr>
      <vt:lpstr>YIELD IMPACT ON P/E MULTIPLE (VALUATION WILL COMPRESS)</vt:lpstr>
      <vt:lpstr>POST RECESSION STOCK MARKET RETURNS DURING ECONOMIC RECOVERIES</vt:lpstr>
      <vt:lpstr>HOUSING AND STOCKS VS. GDP (EXPENSIVE)</vt:lpstr>
      <vt:lpstr>FORECAST AND PORTFOLIO BIASES</vt:lpstr>
    </vt:vector>
  </TitlesOfParts>
  <Company>Boickelman Parkhill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Commerce Trust company Large Cap Growth</dc:title>
  <dc:creator>Bruce Bockelman</dc:creator>
  <cp:lastModifiedBy>Bee, Shannon</cp:lastModifiedBy>
  <cp:revision>1575</cp:revision>
  <cp:lastPrinted>2021-12-02T22:20:08Z</cp:lastPrinted>
  <dcterms:created xsi:type="dcterms:W3CDTF">2005-11-09T17:07:43Z</dcterms:created>
  <dcterms:modified xsi:type="dcterms:W3CDTF">2022-01-04T19:55:37Z</dcterms:modified>
</cp:coreProperties>
</file>